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37334-8F3B-4C58-BE8B-4E72D428897B}" v="4" dt="2024-01-19T18:03:54.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65A37334-8F3B-4C58-BE8B-4E72D428897B}"/>
    <pc:docChg chg="custSel modSld modMainMaster">
      <pc:chgData name="Account Update" userId="d66a401e1e7a39bf" providerId="LiveId" clId="{65A37334-8F3B-4C58-BE8B-4E72D428897B}" dt="2024-01-19T18:13:32.405" v="24" actId="21"/>
      <pc:docMkLst>
        <pc:docMk/>
      </pc:docMkLst>
      <pc:sldChg chg="delSp modSp mod modTransition">
        <pc:chgData name="Account Update" userId="d66a401e1e7a39bf" providerId="LiveId" clId="{65A37334-8F3B-4C58-BE8B-4E72D428897B}" dt="2024-01-19T18:13:32.405" v="24" actId="21"/>
        <pc:sldMkLst>
          <pc:docMk/>
          <pc:sldMk cId="1112803961" sldId="256"/>
        </pc:sldMkLst>
        <pc:spChg chg="mod">
          <ac:chgData name="Account Update" userId="d66a401e1e7a39bf" providerId="LiveId" clId="{65A37334-8F3B-4C58-BE8B-4E72D428897B}" dt="2024-01-19T18:13:13.547" v="23" actId="2711"/>
          <ac:spMkLst>
            <pc:docMk/>
            <pc:sldMk cId="1112803961" sldId="256"/>
            <ac:spMk id="2" creationId="{90FB2834-25E9-6A95-FE5E-A5D53F1EF2C6}"/>
          </ac:spMkLst>
        </pc:spChg>
        <pc:spChg chg="del">
          <ac:chgData name="Account Update" userId="d66a401e1e7a39bf" providerId="LiveId" clId="{65A37334-8F3B-4C58-BE8B-4E72D428897B}" dt="2024-01-19T18:13:32.405" v="24" actId="21"/>
          <ac:spMkLst>
            <pc:docMk/>
            <pc:sldMk cId="1112803961" sldId="256"/>
            <ac:spMk id="3" creationId="{0311258A-FE5A-B618-366A-471DF27008B6}"/>
          </ac:spMkLst>
        </pc:spChg>
      </pc:sldChg>
      <pc:sldChg chg="modTransition">
        <pc:chgData name="Account Update" userId="d66a401e1e7a39bf" providerId="LiveId" clId="{65A37334-8F3B-4C58-BE8B-4E72D428897B}" dt="2024-01-19T18:03:54.326" v="3"/>
        <pc:sldMkLst>
          <pc:docMk/>
          <pc:sldMk cId="3701560049" sldId="257"/>
        </pc:sldMkLst>
      </pc:sldChg>
      <pc:sldChg chg="modTransition">
        <pc:chgData name="Account Update" userId="d66a401e1e7a39bf" providerId="LiveId" clId="{65A37334-8F3B-4C58-BE8B-4E72D428897B}" dt="2024-01-19T18:03:54.326" v="3"/>
        <pc:sldMkLst>
          <pc:docMk/>
          <pc:sldMk cId="2094369708" sldId="258"/>
        </pc:sldMkLst>
      </pc:sldChg>
      <pc:sldChg chg="modTransition">
        <pc:chgData name="Account Update" userId="d66a401e1e7a39bf" providerId="LiveId" clId="{65A37334-8F3B-4C58-BE8B-4E72D428897B}" dt="2024-01-19T18:03:54.326" v="3"/>
        <pc:sldMkLst>
          <pc:docMk/>
          <pc:sldMk cId="305654081" sldId="259"/>
        </pc:sldMkLst>
      </pc:sldChg>
      <pc:sldChg chg="modTransition">
        <pc:chgData name="Account Update" userId="d66a401e1e7a39bf" providerId="LiveId" clId="{65A37334-8F3B-4C58-BE8B-4E72D428897B}" dt="2024-01-19T18:03:54.326" v="3"/>
        <pc:sldMkLst>
          <pc:docMk/>
          <pc:sldMk cId="808669444" sldId="260"/>
        </pc:sldMkLst>
      </pc:sldChg>
      <pc:sldChg chg="modTransition">
        <pc:chgData name="Account Update" userId="d66a401e1e7a39bf" providerId="LiveId" clId="{65A37334-8F3B-4C58-BE8B-4E72D428897B}" dt="2024-01-19T18:03:54.326" v="3"/>
        <pc:sldMkLst>
          <pc:docMk/>
          <pc:sldMk cId="2228316525" sldId="261"/>
        </pc:sldMkLst>
      </pc:sldChg>
      <pc:sldChg chg="modSp mod modTransition">
        <pc:chgData name="Account Update" userId="d66a401e1e7a39bf" providerId="LiveId" clId="{65A37334-8F3B-4C58-BE8B-4E72D428897B}" dt="2024-01-19T18:10:59.112" v="15" actId="113"/>
        <pc:sldMkLst>
          <pc:docMk/>
          <pc:sldMk cId="2737076087" sldId="262"/>
        </pc:sldMkLst>
        <pc:spChg chg="mod">
          <ac:chgData name="Account Update" userId="d66a401e1e7a39bf" providerId="LiveId" clId="{65A37334-8F3B-4C58-BE8B-4E72D428897B}" dt="2024-01-19T18:10:59.112" v="15" actId="113"/>
          <ac:spMkLst>
            <pc:docMk/>
            <pc:sldMk cId="2737076087" sldId="262"/>
            <ac:spMk id="3" creationId="{58A5DE87-224B-B145-6260-39105EDE69F6}"/>
          </ac:spMkLst>
        </pc:spChg>
      </pc:sldChg>
      <pc:sldChg chg="modSp mod modTransition">
        <pc:chgData name="Account Update" userId="d66a401e1e7a39bf" providerId="LiveId" clId="{65A37334-8F3B-4C58-BE8B-4E72D428897B}" dt="2024-01-19T18:11:37.004" v="17" actId="115"/>
        <pc:sldMkLst>
          <pc:docMk/>
          <pc:sldMk cId="2317228127" sldId="263"/>
        </pc:sldMkLst>
        <pc:spChg chg="mod">
          <ac:chgData name="Account Update" userId="d66a401e1e7a39bf" providerId="LiveId" clId="{65A37334-8F3B-4C58-BE8B-4E72D428897B}" dt="2024-01-19T18:11:37.004" v="17" actId="115"/>
          <ac:spMkLst>
            <pc:docMk/>
            <pc:sldMk cId="2317228127" sldId="263"/>
            <ac:spMk id="3" creationId="{58A5DE87-224B-B145-6260-39105EDE69F6}"/>
          </ac:spMkLst>
        </pc:spChg>
      </pc:sldChg>
      <pc:sldChg chg="modSp mod modTransition">
        <pc:chgData name="Account Update" userId="d66a401e1e7a39bf" providerId="LiveId" clId="{65A37334-8F3B-4C58-BE8B-4E72D428897B}" dt="2024-01-19T18:09:20.311" v="13" actId="113"/>
        <pc:sldMkLst>
          <pc:docMk/>
          <pc:sldMk cId="3584405969" sldId="264"/>
        </pc:sldMkLst>
        <pc:spChg chg="mod">
          <ac:chgData name="Account Update" userId="d66a401e1e7a39bf" providerId="LiveId" clId="{65A37334-8F3B-4C58-BE8B-4E72D428897B}" dt="2024-01-19T18:09:20.311" v="13" actId="113"/>
          <ac:spMkLst>
            <pc:docMk/>
            <pc:sldMk cId="3584405969" sldId="264"/>
            <ac:spMk id="3" creationId="{58A5DE87-224B-B145-6260-39105EDE69F6}"/>
          </ac:spMkLst>
        </pc:spChg>
      </pc:sldChg>
      <pc:sldChg chg="modSp mod modTransition">
        <pc:chgData name="Account Update" userId="d66a401e1e7a39bf" providerId="LiveId" clId="{65A37334-8F3B-4C58-BE8B-4E72D428897B}" dt="2024-01-19T18:12:22.557" v="22" actId="115"/>
        <pc:sldMkLst>
          <pc:docMk/>
          <pc:sldMk cId="3668445871" sldId="265"/>
        </pc:sldMkLst>
        <pc:spChg chg="mod">
          <ac:chgData name="Account Update" userId="d66a401e1e7a39bf" providerId="LiveId" clId="{65A37334-8F3B-4C58-BE8B-4E72D428897B}" dt="2024-01-19T18:12:22.557" v="22" actId="115"/>
          <ac:spMkLst>
            <pc:docMk/>
            <pc:sldMk cId="3668445871" sldId="265"/>
            <ac:spMk id="3" creationId="{58A5DE87-224B-B145-6260-39105EDE69F6}"/>
          </ac:spMkLst>
        </pc:spChg>
      </pc:sldChg>
      <pc:sldChg chg="modSp mod modTransition">
        <pc:chgData name="Account Update" userId="d66a401e1e7a39bf" providerId="LiveId" clId="{65A37334-8F3B-4C58-BE8B-4E72D428897B}" dt="2024-01-19T18:08:17.752" v="11" actId="115"/>
        <pc:sldMkLst>
          <pc:docMk/>
          <pc:sldMk cId="3040194599" sldId="266"/>
        </pc:sldMkLst>
        <pc:spChg chg="mod">
          <ac:chgData name="Account Update" userId="d66a401e1e7a39bf" providerId="LiveId" clId="{65A37334-8F3B-4C58-BE8B-4E72D428897B}" dt="2024-01-19T18:08:17.752" v="11" actId="115"/>
          <ac:spMkLst>
            <pc:docMk/>
            <pc:sldMk cId="3040194599" sldId="266"/>
            <ac:spMk id="3" creationId="{58A5DE87-224B-B145-6260-39105EDE69F6}"/>
          </ac:spMkLst>
        </pc:spChg>
      </pc:sldChg>
      <pc:sldChg chg="modSp mod modTransition">
        <pc:chgData name="Account Update" userId="d66a401e1e7a39bf" providerId="LiveId" clId="{65A37334-8F3B-4C58-BE8B-4E72D428897B}" dt="2024-01-19T18:07:47.733" v="7" actId="113"/>
        <pc:sldMkLst>
          <pc:docMk/>
          <pc:sldMk cId="3022062413" sldId="267"/>
        </pc:sldMkLst>
        <pc:spChg chg="mod">
          <ac:chgData name="Account Update" userId="d66a401e1e7a39bf" providerId="LiveId" clId="{65A37334-8F3B-4C58-BE8B-4E72D428897B}" dt="2024-01-19T18:07:47.733" v="7" actId="113"/>
          <ac:spMkLst>
            <pc:docMk/>
            <pc:sldMk cId="3022062413" sldId="267"/>
            <ac:spMk id="3" creationId="{58A5DE87-224B-B145-6260-39105EDE69F6}"/>
          </ac:spMkLst>
        </pc:spChg>
      </pc:sldChg>
      <pc:sldChg chg="modSp mod modTransition">
        <pc:chgData name="Account Update" userId="d66a401e1e7a39bf" providerId="LiveId" clId="{65A37334-8F3B-4C58-BE8B-4E72D428897B}" dt="2024-01-19T18:07:33.780" v="5" actId="113"/>
        <pc:sldMkLst>
          <pc:docMk/>
          <pc:sldMk cId="1259826686" sldId="268"/>
        </pc:sldMkLst>
        <pc:spChg chg="mod">
          <ac:chgData name="Account Update" userId="d66a401e1e7a39bf" providerId="LiveId" clId="{65A37334-8F3B-4C58-BE8B-4E72D428897B}" dt="2024-01-19T18:07:33.780" v="5" actId="113"/>
          <ac:spMkLst>
            <pc:docMk/>
            <pc:sldMk cId="1259826686" sldId="268"/>
            <ac:spMk id="3" creationId="{58A5DE87-224B-B145-6260-39105EDE69F6}"/>
          </ac:spMkLst>
        </pc:spChg>
      </pc:sldChg>
      <pc:sldChg chg="modTransition">
        <pc:chgData name="Account Update" userId="d66a401e1e7a39bf" providerId="LiveId" clId="{65A37334-8F3B-4C58-BE8B-4E72D428897B}" dt="2024-01-19T18:03:54.326" v="3"/>
        <pc:sldMkLst>
          <pc:docMk/>
          <pc:sldMk cId="2275729131" sldId="269"/>
        </pc:sldMkLst>
      </pc:sldChg>
      <pc:sldChg chg="modTransition">
        <pc:chgData name="Account Update" userId="d66a401e1e7a39bf" providerId="LiveId" clId="{65A37334-8F3B-4C58-BE8B-4E72D428897B}" dt="2024-01-19T18:03:54.326" v="3"/>
        <pc:sldMkLst>
          <pc:docMk/>
          <pc:sldMk cId="3281992355" sldId="270"/>
        </pc:sldMkLst>
      </pc:sldChg>
      <pc:sldMasterChg chg="modTransition modSldLayout">
        <pc:chgData name="Account Update" userId="d66a401e1e7a39bf" providerId="LiveId" clId="{65A37334-8F3B-4C58-BE8B-4E72D428897B}" dt="2024-01-19T18:03:54.326" v="3"/>
        <pc:sldMasterMkLst>
          <pc:docMk/>
          <pc:sldMasterMk cId="0" sldId="2147483648"/>
        </pc:sldMasterMkLst>
        <pc:sldLayoutChg chg="modTransition">
          <pc:chgData name="Account Update" userId="d66a401e1e7a39bf" providerId="LiveId" clId="{65A37334-8F3B-4C58-BE8B-4E72D428897B}" dt="2024-01-19T18:03:54.326" v="3"/>
          <pc:sldLayoutMkLst>
            <pc:docMk/>
            <pc:sldMasterMk cId="0" sldId="2147483648"/>
            <pc:sldLayoutMk cId="0" sldId="2147483649"/>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0"/>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1"/>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2"/>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3"/>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4"/>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5"/>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6"/>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7"/>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8"/>
          </pc:sldLayoutMkLst>
        </pc:sldLayoutChg>
        <pc:sldLayoutChg chg="modTransition">
          <pc:chgData name="Account Update" userId="d66a401e1e7a39bf" providerId="LiveId" clId="{65A37334-8F3B-4C58-BE8B-4E72D428897B}" dt="2024-01-19T18:03:54.326" v="3"/>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transition spd="slow">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1/19/2024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1/19/2024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transition spd="slow">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1/19/2024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ld"/>
  </p:transition>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B2834-25E9-6A95-FE5E-A5D53F1EF2C6}"/>
              </a:ext>
            </a:extLst>
          </p:cNvPr>
          <p:cNvSpPr>
            <a:spLocks noGrp="1"/>
          </p:cNvSpPr>
          <p:nvPr>
            <p:ph type="ctrTitle"/>
          </p:nvPr>
        </p:nvSpPr>
        <p:spPr/>
        <p:txBody>
          <a:bodyPr/>
          <a:lstStyle/>
          <a:p>
            <a:r>
              <a:rPr lang="en-US" dirty="0">
                <a:latin typeface="Algerian" panose="04020705040A02060702" pitchFamily="82" charset="0"/>
              </a:rPr>
              <a:t>Does god mean</a:t>
            </a:r>
            <a:br>
              <a:rPr lang="en-US" dirty="0">
                <a:latin typeface="Algerian" panose="04020705040A02060702" pitchFamily="82" charset="0"/>
              </a:rPr>
            </a:br>
            <a:r>
              <a:rPr lang="en-US" dirty="0">
                <a:latin typeface="Algerian" panose="04020705040A02060702" pitchFamily="82" charset="0"/>
              </a:rPr>
              <a:t>what He says?</a:t>
            </a:r>
          </a:p>
        </p:txBody>
      </p:sp>
    </p:spTree>
    <p:extLst>
      <p:ext uri="{BB962C8B-B14F-4D97-AF65-F5344CB8AC3E}">
        <p14:creationId xmlns:p14="http://schemas.microsoft.com/office/powerpoint/2010/main" val="1112803961"/>
      </p:ext>
    </p:extLst>
  </p:cSld>
  <p:clrMapOvr>
    <a:masterClrMapping/>
  </p:clrMapOvr>
  <p:transition spd="slow">
    <p:cover dir="l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About our salvation – we must obey</a:t>
            </a:r>
          </a:p>
          <a:p>
            <a:pPr marL="0" indent="0">
              <a:buNone/>
            </a:pPr>
            <a:endParaRPr lang="en-US" sz="2800" dirty="0">
              <a:latin typeface="Verdana" panose="020B0604030504040204" pitchFamily="34" charset="0"/>
              <a:ea typeface="Verdana" panose="020B0604030504040204" pitchFamily="34" charset="0"/>
            </a:endParaRPr>
          </a:p>
          <a:p>
            <a:pPr marR="0" algn="l" rtl="0"/>
            <a:r>
              <a:rPr lang="en-US" sz="3200" b="0" i="0" u="none" strike="noStrike" baseline="0" dirty="0">
                <a:latin typeface="Verdana" panose="020B0604030504040204" pitchFamily="34" charset="0"/>
              </a:rPr>
              <a:t>(Act 16:30)  And he brought them out and said, "Sirs, what must I do to be saved?"</a:t>
            </a:r>
          </a:p>
          <a:p>
            <a:pPr marR="0" algn="l" rtl="0"/>
            <a:r>
              <a:rPr lang="en-US" sz="3200" b="0" i="0" u="none" strike="noStrike" baseline="0" dirty="0">
                <a:latin typeface="Verdana" panose="020B0604030504040204" pitchFamily="34" charset="0"/>
              </a:rPr>
              <a:t>(Act 16:31)  So they said, "</a:t>
            </a:r>
            <a:r>
              <a:rPr lang="en-US" sz="3200" b="1" i="0" strike="noStrike" baseline="0" dirty="0">
                <a:latin typeface="Verdana" panose="020B0604030504040204" pitchFamily="34" charset="0"/>
              </a:rPr>
              <a:t>Believe on the Lord Jesus Christ, and you will be saved</a:t>
            </a:r>
            <a:r>
              <a:rPr lang="en-US" sz="3200" b="0" i="0" u="none" strike="noStrike" baseline="0" dirty="0">
                <a:latin typeface="Verdana" panose="020B0604030504040204" pitchFamily="34" charset="0"/>
              </a:rPr>
              <a:t>, you and your household."</a:t>
            </a:r>
          </a:p>
        </p:txBody>
      </p:sp>
    </p:spTree>
    <p:extLst>
      <p:ext uri="{BB962C8B-B14F-4D97-AF65-F5344CB8AC3E}">
        <p14:creationId xmlns:p14="http://schemas.microsoft.com/office/powerpoint/2010/main" val="3668445871"/>
      </p:ext>
    </p:extLst>
  </p:cSld>
  <p:clrMapOvr>
    <a:masterClrMapping/>
  </p:clrMapOvr>
  <p:transition spd="slow">
    <p:cover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About our salvation – we must obey</a:t>
            </a:r>
          </a:p>
          <a:p>
            <a:pPr marL="0" indent="0">
              <a:buNone/>
            </a:pPr>
            <a:endParaRPr lang="en-US" sz="2800" dirty="0">
              <a:latin typeface="Verdana" panose="020B0604030504040204" pitchFamily="34" charset="0"/>
              <a:ea typeface="Verdana" panose="020B0604030504040204" pitchFamily="34" charset="0"/>
            </a:endParaRPr>
          </a:p>
          <a:p>
            <a:r>
              <a:rPr lang="en-US" sz="3200" b="0" i="0" u="none" strike="noStrike" baseline="0" dirty="0">
                <a:latin typeface="Verdana" panose="020B0604030504040204" pitchFamily="34" charset="0"/>
              </a:rPr>
              <a:t>(Jas 1:25)  But he who looks into the perfect law of liberty and </a:t>
            </a:r>
            <a:r>
              <a:rPr lang="en-US" sz="3200" b="1" i="0" u="sng" strike="noStrike" baseline="0" dirty="0">
                <a:latin typeface="Verdana" panose="020B0604030504040204" pitchFamily="34" charset="0"/>
              </a:rPr>
              <a:t>continues </a:t>
            </a:r>
            <a:r>
              <a:rPr lang="en-US" sz="3200" b="1" i="1" u="sng" strike="noStrike" baseline="0" dirty="0">
                <a:latin typeface="Verdana" panose="020B0604030504040204" pitchFamily="34" charset="0"/>
              </a:rPr>
              <a:t>in it</a:t>
            </a:r>
            <a:r>
              <a:rPr lang="en-US" sz="3200" b="0" i="1" u="none" strike="noStrike" baseline="0" dirty="0">
                <a:latin typeface="Verdana" panose="020B0604030504040204" pitchFamily="34" charset="0"/>
              </a:rPr>
              <a:t>,</a:t>
            </a:r>
            <a:r>
              <a:rPr lang="en-US" sz="3200" b="0" i="0" u="none" strike="noStrike" baseline="0" dirty="0">
                <a:latin typeface="Verdana" panose="020B0604030504040204" pitchFamily="34" charset="0"/>
              </a:rPr>
              <a:t> and is not a forgetful hearer but </a:t>
            </a:r>
            <a:r>
              <a:rPr lang="en-US" sz="3200" b="1" i="0" u="sng" strike="noStrike" baseline="0" dirty="0">
                <a:latin typeface="Verdana" panose="020B0604030504040204" pitchFamily="34" charset="0"/>
              </a:rPr>
              <a:t>a doer of the work</a:t>
            </a:r>
            <a:r>
              <a:rPr lang="en-US" sz="3200" b="0" i="0" u="none" strike="noStrike" baseline="0" dirty="0">
                <a:latin typeface="Verdana" panose="020B0604030504040204" pitchFamily="34" charset="0"/>
              </a:rPr>
              <a:t>, this one will be blessed in what he does.</a:t>
            </a:r>
          </a:p>
        </p:txBody>
      </p:sp>
    </p:spTree>
    <p:extLst>
      <p:ext uri="{BB962C8B-B14F-4D97-AF65-F5344CB8AC3E}">
        <p14:creationId xmlns:p14="http://schemas.microsoft.com/office/powerpoint/2010/main" val="3040194599"/>
      </p:ext>
    </p:extLst>
  </p:cSld>
  <p:clrMapOvr>
    <a:masterClrMapping/>
  </p:clrMapOvr>
  <p:transition spd="slow">
    <p:cover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About our salvation – we must obey</a:t>
            </a:r>
          </a:p>
          <a:p>
            <a:pPr marL="0" indent="0">
              <a:buNone/>
            </a:pPr>
            <a:endParaRPr lang="en-US" sz="2800" dirty="0">
              <a:latin typeface="Verdana" panose="020B0604030504040204" pitchFamily="34" charset="0"/>
              <a:ea typeface="Verdana" panose="020B0604030504040204" pitchFamily="34" charset="0"/>
            </a:endParaRPr>
          </a:p>
          <a:p>
            <a:r>
              <a:rPr lang="en-US" sz="3200" b="0" i="0" u="none" strike="noStrike" baseline="0" dirty="0">
                <a:latin typeface="Verdana" panose="020B0604030504040204" pitchFamily="34" charset="0"/>
              </a:rPr>
              <a:t>(Rev 22:14)  Blessed </a:t>
            </a:r>
            <a:r>
              <a:rPr lang="en-US" sz="3200" b="0" i="1" u="none" strike="noStrike" baseline="0" dirty="0">
                <a:latin typeface="Verdana" panose="020B0604030504040204" pitchFamily="34" charset="0"/>
              </a:rPr>
              <a:t>are</a:t>
            </a:r>
            <a:r>
              <a:rPr lang="en-US" sz="3200" b="0" i="0" u="none" strike="noStrike" baseline="0" dirty="0">
                <a:latin typeface="Verdana" panose="020B0604030504040204" pitchFamily="34" charset="0"/>
              </a:rPr>
              <a:t> those who </a:t>
            </a:r>
            <a:r>
              <a:rPr lang="en-US" sz="3200" b="1" i="0" u="sng" strike="noStrike" baseline="0" dirty="0">
                <a:latin typeface="Verdana" panose="020B0604030504040204" pitchFamily="34" charset="0"/>
              </a:rPr>
              <a:t>do His commandments</a:t>
            </a:r>
            <a:r>
              <a:rPr lang="en-US" sz="3200" b="0" i="0" u="none" strike="noStrike" baseline="0" dirty="0">
                <a:latin typeface="Verdana" panose="020B0604030504040204" pitchFamily="34" charset="0"/>
              </a:rPr>
              <a:t>, that they may have the right to the tree of life, and may enter through the gates into the city.</a:t>
            </a: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22062413"/>
      </p:ext>
    </p:extLst>
  </p:cSld>
  <p:clrMapOvr>
    <a:masterClrMapping/>
  </p:clrMapOvr>
  <p:transition spd="slow">
    <p:cover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lnSpcReduction="10000"/>
          </a:bodyPr>
          <a:lstStyle/>
          <a:p>
            <a:r>
              <a:rPr lang="en-US" sz="3200" b="1" dirty="0">
                <a:latin typeface="Verdana" panose="020B0604030504040204" pitchFamily="34" charset="0"/>
                <a:ea typeface="Verdana" panose="020B0604030504040204" pitchFamily="34" charset="0"/>
              </a:rPr>
              <a:t>About our salvation – we must obey</a:t>
            </a:r>
          </a:p>
          <a:p>
            <a:pPr marR="0" algn="l" rtl="0"/>
            <a:r>
              <a:rPr lang="en-US" sz="3200" b="0" i="0" u="none" strike="noStrike" baseline="0" dirty="0">
                <a:latin typeface="Verdana" panose="020B0604030504040204" pitchFamily="34" charset="0"/>
              </a:rPr>
              <a:t>(Luke 6:47)  Whoever comes to Me, and hears My sayings and </a:t>
            </a:r>
            <a:r>
              <a:rPr lang="en-US" sz="3200" b="1" i="0" u="sng" strike="noStrike" baseline="0" dirty="0">
                <a:latin typeface="Verdana" panose="020B0604030504040204" pitchFamily="34" charset="0"/>
              </a:rPr>
              <a:t>does them</a:t>
            </a:r>
            <a:r>
              <a:rPr lang="en-US" sz="3200" b="0" i="0" u="none" strike="noStrike" baseline="0" dirty="0">
                <a:latin typeface="Verdana" panose="020B0604030504040204" pitchFamily="34" charset="0"/>
              </a:rPr>
              <a:t>, I will show you whom he is like: (48)  He is like a man building a house, who dug deep and laid the foundation on the rock. And when the flood arose, the stream beat vehemently against that house, and could not shake it, for it was founded on the rock.</a:t>
            </a: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59826686"/>
      </p:ext>
    </p:extLst>
  </p:cSld>
  <p:clrMapOvr>
    <a:masterClrMapping/>
  </p:clrMapOvr>
  <p:transition spd="slow">
    <p:cover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57503-F6A1-8A88-4261-0A0ECE21230B}"/>
              </a:ext>
            </a:extLst>
          </p:cNvPr>
          <p:cNvSpPr>
            <a:spLocks noGrp="1"/>
          </p:cNvSpPr>
          <p:nvPr>
            <p:ph type="title"/>
          </p:nvPr>
        </p:nvSpPr>
        <p:spPr/>
        <p:txBody>
          <a:bodyPr/>
          <a:lstStyle/>
          <a:p>
            <a:r>
              <a:rPr lang="en-US" dirty="0"/>
              <a:t>God means what he says today</a:t>
            </a:r>
          </a:p>
        </p:txBody>
      </p:sp>
      <p:sp>
        <p:nvSpPr>
          <p:cNvPr id="3" name="Content Placeholder 2">
            <a:extLst>
              <a:ext uri="{FF2B5EF4-FFF2-40B4-BE49-F238E27FC236}">
                <a16:creationId xmlns:a16="http://schemas.microsoft.com/office/drawing/2014/main" id="{555E4772-9F10-5220-E000-C65EDCEE244D}"/>
              </a:ext>
            </a:extLst>
          </p:cNvPr>
          <p:cNvSpPr>
            <a:spLocks noGrp="1"/>
          </p:cNvSpPr>
          <p:nvPr>
            <p:ph idx="1"/>
          </p:nvPr>
        </p:nvSpPr>
        <p:spPr/>
        <p:txBody>
          <a:bodyPr>
            <a:noAutofit/>
          </a:bodyPr>
          <a:lstStyle/>
          <a:p>
            <a:pPr algn="ctr"/>
            <a:r>
              <a:rPr lang="en-US" sz="5400" dirty="0"/>
              <a:t>God is still God.</a:t>
            </a:r>
          </a:p>
          <a:p>
            <a:pPr algn="ctr"/>
            <a:endParaRPr lang="en-US" sz="5400" dirty="0"/>
          </a:p>
          <a:p>
            <a:pPr algn="ctr"/>
            <a:r>
              <a:rPr lang="en-US" sz="5400" dirty="0"/>
              <a:t>God still means what He says.</a:t>
            </a:r>
          </a:p>
        </p:txBody>
      </p:sp>
    </p:spTree>
    <p:extLst>
      <p:ext uri="{BB962C8B-B14F-4D97-AF65-F5344CB8AC3E}">
        <p14:creationId xmlns:p14="http://schemas.microsoft.com/office/powerpoint/2010/main" val="2275729131"/>
      </p:ext>
    </p:extLst>
  </p:cSld>
  <p:clrMapOvr>
    <a:masterClrMapping/>
  </p:clrMapOvr>
  <p:transition spd="slow">
    <p:cover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57503-F6A1-8A88-4261-0A0ECE21230B}"/>
              </a:ext>
            </a:extLst>
          </p:cNvPr>
          <p:cNvSpPr>
            <a:spLocks noGrp="1"/>
          </p:cNvSpPr>
          <p:nvPr>
            <p:ph type="title"/>
          </p:nvPr>
        </p:nvSpPr>
        <p:spPr/>
        <p:txBody>
          <a:bodyPr/>
          <a:lstStyle/>
          <a:p>
            <a:r>
              <a:rPr lang="en-US" dirty="0"/>
              <a:t>God means what he says today</a:t>
            </a:r>
          </a:p>
        </p:txBody>
      </p:sp>
      <p:sp>
        <p:nvSpPr>
          <p:cNvPr id="3" name="Content Placeholder 2">
            <a:extLst>
              <a:ext uri="{FF2B5EF4-FFF2-40B4-BE49-F238E27FC236}">
                <a16:creationId xmlns:a16="http://schemas.microsoft.com/office/drawing/2014/main" id="{555E4772-9F10-5220-E000-C65EDCEE244D}"/>
              </a:ext>
            </a:extLst>
          </p:cNvPr>
          <p:cNvSpPr>
            <a:spLocks noGrp="1"/>
          </p:cNvSpPr>
          <p:nvPr>
            <p:ph idx="1"/>
          </p:nvPr>
        </p:nvSpPr>
        <p:spPr/>
        <p:txBody>
          <a:bodyPr>
            <a:noAutofit/>
          </a:bodyPr>
          <a:lstStyle/>
          <a:p>
            <a:pPr algn="ctr"/>
            <a:r>
              <a:rPr lang="en-US" sz="5400" dirty="0"/>
              <a:t>Have we learned from those in the Bible?</a:t>
            </a:r>
          </a:p>
          <a:p>
            <a:pPr algn="ctr"/>
            <a:endParaRPr lang="en-US" sz="5400" dirty="0"/>
          </a:p>
          <a:p>
            <a:pPr algn="ctr"/>
            <a:r>
              <a:rPr lang="en-US" sz="5400" dirty="0"/>
              <a:t>OR: Will we repeat their error and refuse to do what He says?</a:t>
            </a:r>
          </a:p>
        </p:txBody>
      </p:sp>
    </p:spTree>
    <p:extLst>
      <p:ext uri="{BB962C8B-B14F-4D97-AF65-F5344CB8AC3E}">
        <p14:creationId xmlns:p14="http://schemas.microsoft.com/office/powerpoint/2010/main" val="3281992355"/>
      </p:ext>
    </p:extLst>
  </p:cSld>
  <p:clrMapOvr>
    <a:masterClrMapping/>
  </p:clrMapOvr>
  <p:transition spd="slow">
    <p:cover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p:txBody>
          <a:bodyPr>
            <a:normAutofit/>
          </a:bodyPr>
          <a:lstStyle/>
          <a:p>
            <a:r>
              <a:rPr lang="en-US" sz="2800" dirty="0">
                <a:latin typeface="Verdana" panose="020B0604030504040204" pitchFamily="34" charset="0"/>
                <a:ea typeface="Verdana" panose="020B0604030504040204" pitchFamily="34" charset="0"/>
              </a:rPr>
              <a:t>Many people say things they don’t really mean:</a:t>
            </a:r>
          </a:p>
          <a:p>
            <a:endParaRPr lang="en-US" sz="2800" dirty="0">
              <a:latin typeface="Verdana" panose="020B0604030504040204" pitchFamily="34" charset="0"/>
              <a:ea typeface="Verdana" panose="020B0604030504040204" pitchFamily="34" charset="0"/>
            </a:endParaRPr>
          </a:p>
          <a:p>
            <a:pPr algn="ctr"/>
            <a:r>
              <a:rPr lang="en-US" sz="2800" dirty="0">
                <a:latin typeface="Verdana" panose="020B0604030504040204" pitchFamily="34" charset="0"/>
                <a:ea typeface="Verdana" panose="020B0604030504040204" pitchFamily="34" charset="0"/>
              </a:rPr>
              <a:t>Out of anger or frustration</a:t>
            </a:r>
            <a:br>
              <a:rPr lang="en-US" sz="2800" dirty="0">
                <a:latin typeface="Verdana" panose="020B0604030504040204" pitchFamily="34" charset="0"/>
                <a:ea typeface="Verdana" panose="020B0604030504040204" pitchFamily="34" charset="0"/>
              </a:rPr>
            </a:br>
            <a:endParaRPr lang="en-US" sz="2800" dirty="0">
              <a:latin typeface="Verdana" panose="020B0604030504040204" pitchFamily="34" charset="0"/>
              <a:ea typeface="Verdana" panose="020B0604030504040204" pitchFamily="34" charset="0"/>
            </a:endParaRPr>
          </a:p>
          <a:p>
            <a:pPr algn="ctr"/>
            <a:r>
              <a:rPr lang="en-US" sz="2800" dirty="0">
                <a:latin typeface="Verdana" panose="020B0604030504040204" pitchFamily="34" charset="0"/>
                <a:ea typeface="Verdana" panose="020B0604030504040204" pitchFamily="34" charset="0"/>
              </a:rPr>
              <a:t>Out of fear</a:t>
            </a:r>
          </a:p>
          <a:p>
            <a:pPr algn="ctr"/>
            <a:endParaRPr lang="en-US" sz="2800" dirty="0">
              <a:latin typeface="Verdana" panose="020B0604030504040204" pitchFamily="34" charset="0"/>
              <a:ea typeface="Verdana" panose="020B0604030504040204" pitchFamily="34" charset="0"/>
            </a:endParaRPr>
          </a:p>
          <a:p>
            <a:pPr algn="ctr"/>
            <a:r>
              <a:rPr lang="en-US" sz="2800" dirty="0">
                <a:latin typeface="Verdana" panose="020B0604030504040204" pitchFamily="34" charset="0"/>
                <a:ea typeface="Verdana" panose="020B0604030504040204" pitchFamily="34" charset="0"/>
              </a:rPr>
              <a:t>Out of thoughtless talking</a:t>
            </a:r>
          </a:p>
        </p:txBody>
      </p:sp>
    </p:spTree>
    <p:extLst>
      <p:ext uri="{BB962C8B-B14F-4D97-AF65-F5344CB8AC3E}">
        <p14:creationId xmlns:p14="http://schemas.microsoft.com/office/powerpoint/2010/main" val="3701560049"/>
      </p:ext>
    </p:extLst>
  </p:cSld>
  <p:clrMapOvr>
    <a:masterClrMapping/>
  </p:clrMapOvr>
  <p:transition spd="slow">
    <p:cover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Examples: God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Adam and Eve – If you eat of that tree you will die</a:t>
            </a:r>
          </a:p>
          <a:p>
            <a:endParaRPr lang="en-US" sz="3200" dirty="0">
              <a:latin typeface="Verdana" panose="020B0604030504040204" pitchFamily="34" charset="0"/>
              <a:ea typeface="Verdana" panose="020B0604030504040204" pitchFamily="34" charset="0"/>
            </a:endParaRPr>
          </a:p>
          <a:p>
            <a:pPr marR="0" algn="l" rtl="0"/>
            <a:r>
              <a:rPr lang="en-US" sz="3200" b="0" i="0" u="none" strike="noStrike" baseline="0" dirty="0">
                <a:latin typeface="Verdana" panose="020B0604030504040204" pitchFamily="34" charset="0"/>
              </a:rPr>
              <a:t>(Gen 3:2)  And the woman said to the serpent, "We may eat the fruit of the trees of the garden;</a:t>
            </a:r>
          </a:p>
          <a:p>
            <a:pPr marR="0" algn="l" rtl="0"/>
            <a:r>
              <a:rPr lang="en-US" sz="3200" b="0" i="0" u="none" strike="noStrike" baseline="0" dirty="0">
                <a:latin typeface="Verdana" panose="020B0604030504040204" pitchFamily="34" charset="0"/>
              </a:rPr>
              <a:t>(Gen 3:3)  but of the fruit of the tree which </a:t>
            </a:r>
            <a:r>
              <a:rPr lang="en-US" sz="3200" b="0" i="1" u="none" strike="noStrike" baseline="0" dirty="0">
                <a:latin typeface="Verdana" panose="020B0604030504040204" pitchFamily="34" charset="0"/>
              </a:rPr>
              <a:t>is</a:t>
            </a:r>
            <a:r>
              <a:rPr lang="en-US" sz="3200" b="0" i="0" u="none" strike="noStrike" baseline="0" dirty="0">
                <a:latin typeface="Verdana" panose="020B0604030504040204" pitchFamily="34" charset="0"/>
              </a:rPr>
              <a:t> in the midst of the garden, God has said, 'You shall not eat it, nor shall you touch it, lest you die.' "</a:t>
            </a: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94369708"/>
      </p:ext>
    </p:extLst>
  </p:cSld>
  <p:clrMapOvr>
    <a:masterClrMapping/>
  </p:clrMapOvr>
  <p:transition spd="slow">
    <p:cover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Examples: God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689812" y="2011680"/>
            <a:ext cx="10860504" cy="4562144"/>
          </a:xfrm>
        </p:spPr>
        <p:txBody>
          <a:bodyPr>
            <a:normAutofit/>
          </a:bodyPr>
          <a:lstStyle/>
          <a:p>
            <a:r>
              <a:rPr lang="en-US" sz="2800" dirty="0">
                <a:latin typeface="Verdana" panose="020B0604030504040204" pitchFamily="34" charset="0"/>
                <a:ea typeface="Verdana" panose="020B0604030504040204" pitchFamily="34" charset="0"/>
              </a:rPr>
              <a:t>Adam and Eve – If you eat of that tree you will die</a:t>
            </a:r>
          </a:p>
          <a:p>
            <a:r>
              <a:rPr lang="en-US" sz="3200" b="1" dirty="0">
                <a:latin typeface="Verdana" panose="020B0604030504040204" pitchFamily="34" charset="0"/>
                <a:ea typeface="Verdana" panose="020B0604030504040204" pitchFamily="34" charset="0"/>
              </a:rPr>
              <a:t>Noah – build an ark or die with the world</a:t>
            </a:r>
          </a:p>
          <a:p>
            <a:pPr marR="0" algn="l" rtl="0"/>
            <a:r>
              <a:rPr lang="en-US" sz="3200" b="0" i="0" u="none" strike="noStrike" baseline="0" dirty="0">
                <a:latin typeface="Verdana" panose="020B0604030504040204" pitchFamily="34" charset="0"/>
              </a:rPr>
              <a:t>(Gen 6:13)  And God said to Noah, "The end of all flesh has come before Me, for the earth is filled with violence through them; and behold, I will destroy them with the earth.</a:t>
            </a:r>
          </a:p>
          <a:p>
            <a:pPr marR="0" algn="l" rtl="0"/>
            <a:r>
              <a:rPr lang="en-US" sz="3200" b="0" i="0" u="none" strike="noStrike" baseline="0" dirty="0">
                <a:latin typeface="Verdana" panose="020B0604030504040204" pitchFamily="34" charset="0"/>
              </a:rPr>
              <a:t>(Gen 6:14)  Make yourself an ark of gopherwood; make rooms in the ark, and cover it inside and outside with pitch</a:t>
            </a:r>
            <a:r>
              <a:rPr lang="en-US" sz="3200" b="0" i="0" u="none" strike="noStrike" baseline="0" dirty="0">
                <a:solidFill>
                  <a:srgbClr val="218282"/>
                </a:solidFill>
                <a:latin typeface="Verdana" panose="020B0604030504040204" pitchFamily="34" charset="0"/>
              </a:rPr>
              <a:t>.</a:t>
            </a:r>
            <a:endParaRPr lang="en-US" sz="32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5654081"/>
      </p:ext>
    </p:extLst>
  </p:cSld>
  <p:clrMapOvr>
    <a:masterClrMapping/>
  </p:clrMapOvr>
  <p:transition spd="slow">
    <p:cover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Examples: God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fontScale="92500"/>
          </a:bodyPr>
          <a:lstStyle/>
          <a:p>
            <a:r>
              <a:rPr lang="en-US" sz="2800" dirty="0">
                <a:latin typeface="Verdana" panose="020B0604030504040204" pitchFamily="34" charset="0"/>
                <a:ea typeface="Verdana" panose="020B0604030504040204" pitchFamily="34" charset="0"/>
              </a:rPr>
              <a:t>Adam and Eve – If you eat of that tree you will die</a:t>
            </a:r>
          </a:p>
          <a:p>
            <a:r>
              <a:rPr lang="en-US" sz="2800" dirty="0">
                <a:latin typeface="Verdana" panose="020B0604030504040204" pitchFamily="34" charset="0"/>
                <a:ea typeface="Verdana" panose="020B0604030504040204" pitchFamily="34" charset="0"/>
              </a:rPr>
              <a:t>Noah – build an ark or die with the world</a:t>
            </a:r>
          </a:p>
          <a:p>
            <a:r>
              <a:rPr lang="en-US" sz="2800" b="1" dirty="0">
                <a:latin typeface="Verdana" panose="020B0604030504040204" pitchFamily="34" charset="0"/>
                <a:ea typeface="Verdana" panose="020B0604030504040204" pitchFamily="34" charset="0"/>
              </a:rPr>
              <a:t>Nadab and </a:t>
            </a:r>
            <a:r>
              <a:rPr lang="en-US" sz="2800" b="1" dirty="0" err="1">
                <a:latin typeface="Verdana" panose="020B0604030504040204" pitchFamily="34" charset="0"/>
                <a:ea typeface="Verdana" panose="020B0604030504040204" pitchFamily="34" charset="0"/>
              </a:rPr>
              <a:t>Ahihu</a:t>
            </a:r>
            <a:r>
              <a:rPr lang="en-US" sz="2800" b="1" dirty="0">
                <a:latin typeface="Verdana" panose="020B0604030504040204" pitchFamily="34" charset="0"/>
                <a:ea typeface="Verdana" panose="020B0604030504040204" pitchFamily="34" charset="0"/>
              </a:rPr>
              <a:t> – do not touch the Ark of Covenant</a:t>
            </a:r>
          </a:p>
          <a:p>
            <a:pPr marR="0" algn="l" rtl="0"/>
            <a:r>
              <a:rPr lang="en-US" sz="2800" b="0" i="0" u="none" strike="noStrike" baseline="0" dirty="0">
                <a:latin typeface="Verdana" panose="020B0604030504040204" pitchFamily="34" charset="0"/>
              </a:rPr>
              <a:t>(Lev 10:1)  Then Nadab and Abihu, the sons of Aaron, each took his censer and put fire in it, put incense on it, and offered profane fire before the LORD, which He had not commanded them.</a:t>
            </a:r>
          </a:p>
          <a:p>
            <a:pPr marR="0" algn="l" rtl="0"/>
            <a:r>
              <a:rPr lang="en-US" sz="2800" b="0" i="0" u="none" strike="noStrike" baseline="0" dirty="0">
                <a:latin typeface="Verdana" panose="020B0604030504040204" pitchFamily="34" charset="0"/>
              </a:rPr>
              <a:t>(Lev 10:2)  So fire went out from the LORD and devoured them, and they died before the LORD.</a:t>
            </a:r>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08669444"/>
      </p:ext>
    </p:extLst>
  </p:cSld>
  <p:clrMapOvr>
    <a:masterClrMapping/>
  </p:clrMapOvr>
  <p:transition spd="slow">
    <p:cover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Examples: God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fontScale="92500" lnSpcReduction="20000"/>
          </a:bodyPr>
          <a:lstStyle/>
          <a:p>
            <a:r>
              <a:rPr lang="en-US" sz="2800" dirty="0">
                <a:latin typeface="Verdana" panose="020B0604030504040204" pitchFamily="34" charset="0"/>
                <a:ea typeface="Verdana" panose="020B0604030504040204" pitchFamily="34" charset="0"/>
              </a:rPr>
              <a:t>Adam and Eve – If you eat of that tree you will die</a:t>
            </a:r>
          </a:p>
          <a:p>
            <a:r>
              <a:rPr lang="en-US" sz="2800" dirty="0">
                <a:latin typeface="Verdana" panose="020B0604030504040204" pitchFamily="34" charset="0"/>
                <a:ea typeface="Verdana" panose="020B0604030504040204" pitchFamily="34" charset="0"/>
              </a:rPr>
              <a:t>Noah – build an ark or die with the world</a:t>
            </a:r>
          </a:p>
          <a:p>
            <a:r>
              <a:rPr lang="en-US" sz="2800" dirty="0">
                <a:latin typeface="Verdana" panose="020B0604030504040204" pitchFamily="34" charset="0"/>
                <a:ea typeface="Verdana" panose="020B0604030504040204" pitchFamily="34" charset="0"/>
              </a:rPr>
              <a:t>Nadab and </a:t>
            </a:r>
            <a:r>
              <a:rPr lang="en-US" sz="2800" dirty="0" err="1">
                <a:latin typeface="Verdana" panose="020B0604030504040204" pitchFamily="34" charset="0"/>
                <a:ea typeface="Verdana" panose="020B0604030504040204" pitchFamily="34" charset="0"/>
              </a:rPr>
              <a:t>Ahihu</a:t>
            </a:r>
            <a:r>
              <a:rPr lang="en-US" sz="2800" dirty="0">
                <a:latin typeface="Verdana" panose="020B0604030504040204" pitchFamily="34" charset="0"/>
                <a:ea typeface="Verdana" panose="020B0604030504040204" pitchFamily="34" charset="0"/>
              </a:rPr>
              <a:t> – do not touch the Ark of Covenant</a:t>
            </a:r>
          </a:p>
          <a:p>
            <a:r>
              <a:rPr lang="en-US" sz="2800" b="1" dirty="0">
                <a:latin typeface="Verdana" panose="020B0604030504040204" pitchFamily="34" charset="0"/>
                <a:ea typeface="Verdana" panose="020B0604030504040204" pitchFamily="34" charset="0"/>
              </a:rPr>
              <a:t>Saul – utterly destroy the </a:t>
            </a:r>
            <a:r>
              <a:rPr lang="en-US" sz="2800" b="1" dirty="0" err="1">
                <a:latin typeface="Verdana" panose="020B0604030504040204" pitchFamily="34" charset="0"/>
                <a:ea typeface="Verdana" panose="020B0604030504040204" pitchFamily="34" charset="0"/>
              </a:rPr>
              <a:t>Amelikites</a:t>
            </a:r>
            <a:endParaRPr lang="en-US" sz="2800" b="1" dirty="0">
              <a:latin typeface="Verdana" panose="020B0604030504040204" pitchFamily="34" charset="0"/>
              <a:ea typeface="Verdana" panose="020B0604030504040204" pitchFamily="34" charset="0"/>
            </a:endParaRPr>
          </a:p>
          <a:p>
            <a:pPr marR="0" algn="l" rtl="0"/>
            <a:r>
              <a:rPr lang="en-US" sz="2800" b="0" i="0" u="none" strike="noStrike" baseline="0" dirty="0">
                <a:latin typeface="Verdana" panose="020B0604030504040204" pitchFamily="34" charset="0"/>
              </a:rPr>
              <a:t>(1Sa 15:2)  Thus says the LORD of hosts: 'I will punish Amalek </a:t>
            </a:r>
            <a:r>
              <a:rPr lang="en-US" sz="2800" b="0" i="1" u="none" strike="noStrike" baseline="0" dirty="0">
                <a:latin typeface="Verdana" panose="020B0604030504040204" pitchFamily="34" charset="0"/>
              </a:rPr>
              <a:t>for</a:t>
            </a:r>
            <a:r>
              <a:rPr lang="en-US" sz="2800" b="0" i="0" u="none" strike="noStrike" baseline="0" dirty="0">
                <a:latin typeface="Verdana" panose="020B0604030504040204" pitchFamily="34" charset="0"/>
              </a:rPr>
              <a:t> what he did to Israel, how he ambushed him on the way when he came up from Egypt.</a:t>
            </a:r>
          </a:p>
          <a:p>
            <a:pPr marR="0" algn="l" rtl="0"/>
            <a:r>
              <a:rPr lang="en-US" sz="2800" b="0" i="0" u="none" strike="noStrike" baseline="0" dirty="0">
                <a:latin typeface="Verdana" panose="020B0604030504040204" pitchFamily="34" charset="0"/>
              </a:rPr>
              <a:t>(1Sa 15:3)  Now go and attack Amalek, and utterly destroy all that they have, and do not spare them. But kill both man and woman, infant and nursing child, ox and sheep, camel and donkey.' "</a:t>
            </a:r>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28316525"/>
      </p:ext>
    </p:extLst>
  </p:cSld>
  <p:clrMapOvr>
    <a:masterClrMapping/>
  </p:clrMapOvr>
  <p:transition spd="slow">
    <p:cover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Word of God is our ONLY guide</a:t>
            </a:r>
          </a:p>
          <a:p>
            <a:endParaRPr lang="en-US" sz="2800" dirty="0">
              <a:latin typeface="Verdana" panose="020B0604030504040204" pitchFamily="34" charset="0"/>
              <a:ea typeface="Verdana" panose="020B0604030504040204" pitchFamily="34" charset="0"/>
            </a:endParaRPr>
          </a:p>
          <a:p>
            <a:r>
              <a:rPr lang="en-US" sz="3200" b="0" i="0" u="none" strike="noStrike" baseline="0" dirty="0">
                <a:latin typeface="Verdana" panose="020B0604030504040204" pitchFamily="34" charset="0"/>
              </a:rPr>
              <a:t>(Hebrews 4:12)  </a:t>
            </a:r>
            <a:r>
              <a:rPr lang="en-US" sz="3200" b="1" i="0" u="sng" strike="noStrike" baseline="0" dirty="0">
                <a:latin typeface="Verdana" panose="020B0604030504040204" pitchFamily="34" charset="0"/>
              </a:rPr>
              <a:t>For the word of God </a:t>
            </a:r>
            <a:r>
              <a:rPr lang="en-US" sz="3200" b="1" i="1" u="sng" strike="noStrike" baseline="0" dirty="0">
                <a:latin typeface="Verdana" panose="020B0604030504040204" pitchFamily="34" charset="0"/>
              </a:rPr>
              <a:t>is</a:t>
            </a:r>
            <a:r>
              <a:rPr lang="en-US" sz="3200" b="1" i="0" u="sng" strike="noStrike" baseline="0" dirty="0">
                <a:latin typeface="Verdana" panose="020B0604030504040204" pitchFamily="34" charset="0"/>
              </a:rPr>
              <a:t> living and powerful</a:t>
            </a:r>
            <a:r>
              <a:rPr lang="en-US" sz="3200" b="0" i="0" u="none" strike="noStrike" baseline="0" dirty="0">
                <a:latin typeface="Verdana" panose="020B0604030504040204" pitchFamily="34" charset="0"/>
              </a:rPr>
              <a:t>, and sharper than any two-edged sword, piercing even to the division of soul and spirit, and of joints and marrow, and is a discerner of the thoughts and intents of the heart.</a:t>
            </a:r>
            <a:endParaRPr lang="en-US" sz="32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37076087"/>
      </p:ext>
    </p:extLst>
  </p:cSld>
  <p:clrMapOvr>
    <a:masterClrMapping/>
  </p:clrMapOvr>
  <p:transition spd="slow">
    <p:cover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Word of God is our ONLY guide</a:t>
            </a:r>
          </a:p>
          <a:p>
            <a:endParaRPr lang="en-US" sz="2800" dirty="0">
              <a:latin typeface="Verdana" panose="020B0604030504040204" pitchFamily="34" charset="0"/>
              <a:ea typeface="Verdana" panose="020B0604030504040204" pitchFamily="34" charset="0"/>
            </a:endParaRPr>
          </a:p>
          <a:p>
            <a:pPr marL="0" indent="0">
              <a:buNone/>
            </a:pPr>
            <a:endParaRPr lang="en-US" sz="2800" dirty="0">
              <a:latin typeface="Verdana" panose="020B0604030504040204" pitchFamily="34" charset="0"/>
              <a:ea typeface="Verdana" panose="020B0604030504040204" pitchFamily="34" charset="0"/>
            </a:endParaRPr>
          </a:p>
          <a:p>
            <a:pPr marR="0" algn="l" rtl="0"/>
            <a:r>
              <a:rPr lang="en-US" sz="3200" b="0" i="0" u="none" strike="noStrike" baseline="0" dirty="0">
                <a:latin typeface="Verdana" panose="020B0604030504040204" pitchFamily="34" charset="0"/>
              </a:rPr>
              <a:t>(Romans 10:17)  So then faith </a:t>
            </a:r>
            <a:r>
              <a:rPr lang="en-US" sz="3200" b="0" i="1" u="none" strike="noStrike" baseline="0" dirty="0">
                <a:latin typeface="Verdana" panose="020B0604030504040204" pitchFamily="34" charset="0"/>
              </a:rPr>
              <a:t>comes</a:t>
            </a:r>
            <a:r>
              <a:rPr lang="en-US" sz="3200" b="0" i="0" u="none" strike="noStrike" baseline="0" dirty="0">
                <a:latin typeface="Verdana" panose="020B0604030504040204" pitchFamily="34" charset="0"/>
              </a:rPr>
              <a:t> by hearing, and hearing </a:t>
            </a:r>
            <a:r>
              <a:rPr lang="en-US" sz="3200" b="1" i="0" u="sng" strike="noStrike" baseline="0" dirty="0">
                <a:latin typeface="Verdana" panose="020B0604030504040204" pitchFamily="34" charset="0"/>
              </a:rPr>
              <a:t>by the word of God</a:t>
            </a:r>
            <a:r>
              <a:rPr lang="en-US" sz="3200" b="0" i="0" u="none" strike="noStrike" baseline="0" dirty="0">
                <a:latin typeface="Verdana" panose="020B0604030504040204" pitchFamily="34" charset="0"/>
              </a:rPr>
              <a:t>.</a:t>
            </a:r>
            <a:endParaRPr lang="en-US" sz="3200" dirty="0">
              <a:latin typeface="Verdana" panose="020B0604030504040204" pitchFamily="34" charset="0"/>
              <a:ea typeface="Verdana" panose="020B0604030504040204" pitchFamily="34" charset="0"/>
            </a:endParaRP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228127"/>
      </p:ext>
    </p:extLst>
  </p:cSld>
  <p:clrMapOvr>
    <a:masterClrMapping/>
  </p:clrMapOvr>
  <p:transition spd="slow">
    <p:cover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13409-71E8-F512-B24E-61DD128F0E1D}"/>
              </a:ext>
            </a:extLst>
          </p:cNvPr>
          <p:cNvSpPr>
            <a:spLocks noGrp="1"/>
          </p:cNvSpPr>
          <p:nvPr>
            <p:ph type="title"/>
          </p:nvPr>
        </p:nvSpPr>
        <p:spPr/>
        <p:txBody>
          <a:bodyPr/>
          <a:lstStyle/>
          <a:p>
            <a:r>
              <a:rPr lang="en-US" dirty="0"/>
              <a:t>God still means what he says</a:t>
            </a:r>
          </a:p>
        </p:txBody>
      </p:sp>
      <p:sp>
        <p:nvSpPr>
          <p:cNvPr id="3" name="Content Placeholder 2">
            <a:extLst>
              <a:ext uri="{FF2B5EF4-FFF2-40B4-BE49-F238E27FC236}">
                <a16:creationId xmlns:a16="http://schemas.microsoft.com/office/drawing/2014/main" id="{58A5DE87-224B-B145-6260-39105EDE69F6}"/>
              </a:ext>
            </a:extLst>
          </p:cNvPr>
          <p:cNvSpPr>
            <a:spLocks noGrp="1"/>
          </p:cNvSpPr>
          <p:nvPr>
            <p:ph idx="1"/>
          </p:nvPr>
        </p:nvSpPr>
        <p:spPr>
          <a:xfrm>
            <a:off x="888521" y="2011680"/>
            <a:ext cx="10446588" cy="4206240"/>
          </a:xfrm>
        </p:spPr>
        <p:txBody>
          <a:bodyPr>
            <a:normAutofit/>
          </a:bodyPr>
          <a:lstStyle/>
          <a:p>
            <a:r>
              <a:rPr lang="en-US" sz="3200" b="1" dirty="0">
                <a:latin typeface="Verdana" panose="020B0604030504040204" pitchFamily="34" charset="0"/>
                <a:ea typeface="Verdana" panose="020B0604030504040204" pitchFamily="34" charset="0"/>
              </a:rPr>
              <a:t>About our salvation – we must obey</a:t>
            </a:r>
          </a:p>
          <a:p>
            <a:pPr marL="0" indent="0">
              <a:buNone/>
            </a:pPr>
            <a:endParaRPr lang="en-US" sz="2800" dirty="0">
              <a:latin typeface="Verdana" panose="020B0604030504040204" pitchFamily="34" charset="0"/>
              <a:ea typeface="Verdana" panose="020B0604030504040204" pitchFamily="34" charset="0"/>
            </a:endParaRPr>
          </a:p>
          <a:p>
            <a:pPr marR="0" algn="l" rtl="0"/>
            <a:r>
              <a:rPr lang="en-US" sz="3200" b="0" i="0" u="none" strike="noStrike" baseline="0" dirty="0">
                <a:latin typeface="Verdana" panose="020B0604030504040204" pitchFamily="34" charset="0"/>
              </a:rPr>
              <a:t>(Mat 7:21)  "Not everyone who says to Me, 'Lord, Lord,' shall enter the kingdom of heaven, but </a:t>
            </a:r>
            <a:r>
              <a:rPr lang="en-US" sz="3200" b="1" i="0" u="sng" strike="noStrike" baseline="0" dirty="0">
                <a:latin typeface="Verdana" panose="020B0604030504040204" pitchFamily="34" charset="0"/>
              </a:rPr>
              <a:t>he who does the will</a:t>
            </a:r>
            <a:r>
              <a:rPr lang="en-US" sz="3200" b="0" i="0" u="none" strike="noStrike" baseline="0" dirty="0">
                <a:latin typeface="Verdana" panose="020B0604030504040204" pitchFamily="34" charset="0"/>
              </a:rPr>
              <a:t> of My Father in heaven.</a:t>
            </a:r>
          </a:p>
          <a:p>
            <a:endParaRPr lang="en-US"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84405969"/>
      </p:ext>
    </p:extLst>
  </p:cSld>
  <p:clrMapOvr>
    <a:masterClrMapping/>
  </p:clrMapOvr>
  <p:transition spd="slow">
    <p:cover dir="l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ysClr val="windowText" lastClr="000000"/>
      </a:dk1>
      <a:lt1>
        <a:sysClr val="window" lastClr="FFFFFF"/>
      </a:lt1>
      <a:dk2>
        <a:srgbClr val="323232"/>
      </a:dk2>
      <a:lt2>
        <a:srgbClr val="E3DED1"/>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tint val="99000"/>
                <a:shade val="96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C3935CB6-B0E3-44A7-AB37-996D901F73AB}"/>
    </a:ext>
  </a:extLst>
</a:theme>
</file>

<file path=docProps/app.xml><?xml version="1.0" encoding="utf-8"?>
<Properties xmlns="http://schemas.openxmlformats.org/officeDocument/2006/extended-properties" xmlns:vt="http://schemas.openxmlformats.org/officeDocument/2006/docPropsVTypes">
  <Template>TM03090430[[fn=Banded]]</Template>
  <TotalTime>63</TotalTime>
  <Words>896</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Corbel</vt:lpstr>
      <vt:lpstr>Verdana</vt:lpstr>
      <vt:lpstr>Wingdings</vt:lpstr>
      <vt:lpstr>Banded</vt:lpstr>
      <vt:lpstr>Does god mean what He says?</vt:lpstr>
      <vt:lpstr>introduction</vt:lpstr>
      <vt:lpstr>Examples: God means what he says</vt:lpstr>
      <vt:lpstr>Examples: God means what he says</vt:lpstr>
      <vt:lpstr>Examples: God means what he says</vt:lpstr>
      <vt:lpstr>Examples: God means what he says</vt:lpstr>
      <vt:lpstr>God still means what he says</vt:lpstr>
      <vt:lpstr>God still means what he says</vt:lpstr>
      <vt:lpstr>God still means what he says</vt:lpstr>
      <vt:lpstr>God still means what he says</vt:lpstr>
      <vt:lpstr>God still means what he says</vt:lpstr>
      <vt:lpstr>God still means what he says</vt:lpstr>
      <vt:lpstr>God still means what he says</vt:lpstr>
      <vt:lpstr>God means what he says today</vt:lpstr>
      <vt:lpstr>God means what he says 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god mean what He says?</dc:title>
  <dc:creator>Account Update</dc:creator>
  <cp:lastModifiedBy>Account Update</cp:lastModifiedBy>
  <cp:revision>1</cp:revision>
  <dcterms:created xsi:type="dcterms:W3CDTF">2024-01-19T17:09:49Z</dcterms:created>
  <dcterms:modified xsi:type="dcterms:W3CDTF">2024-01-19T18:13:41Z</dcterms:modified>
</cp:coreProperties>
</file>