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3273-C0E0-4ACA-BE9A-1CFB70858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 vs. 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9F91A-988B-4051-815B-09CA735E41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/>
              </a:rPr>
              <a:t>Confusion about the church and the observance of holidays.</a:t>
            </a:r>
          </a:p>
        </p:txBody>
      </p:sp>
    </p:spTree>
    <p:extLst>
      <p:ext uri="{BB962C8B-B14F-4D97-AF65-F5344CB8AC3E}">
        <p14:creationId xmlns:p14="http://schemas.microsoft.com/office/powerpoint/2010/main" val="1653930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EB65-1CD4-4143-8697-AF9BFB1A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6E9B-7BC6-4835-AAB7-95FACC363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Individual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Make money in garage sale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Perform solo, sing in a choir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Big Mac &amp; Coke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C16D7-01B7-4D73-BA1C-E3EEA81B7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The Church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1 Corinthians 11:24-29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Unleavened bread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Fruit of the vine</a:t>
            </a:r>
          </a:p>
        </p:txBody>
      </p:sp>
    </p:spTree>
    <p:extLst>
      <p:ext uri="{BB962C8B-B14F-4D97-AF65-F5344CB8AC3E}">
        <p14:creationId xmlns:p14="http://schemas.microsoft.com/office/powerpoint/2010/main" val="121696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EB65-1CD4-4143-8697-AF9BFB1A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6E9B-7BC6-4835-AAB7-95FACC363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Individual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Make money in garage sale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Perform solo, sing in a choir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Big Mac &amp; Coke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Observe holidays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C16D7-01B7-4D73-BA1C-E3EEA81B7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The Church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Galatians 4:10-11 You observe days and months and times and years. 11 I fear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for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you, lest somehow I have labored among you in vain.</a:t>
            </a:r>
          </a:p>
        </p:txBody>
      </p:sp>
    </p:spTree>
    <p:extLst>
      <p:ext uri="{BB962C8B-B14F-4D97-AF65-F5344CB8AC3E}">
        <p14:creationId xmlns:p14="http://schemas.microsoft.com/office/powerpoint/2010/main" val="385748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EB65-1CD4-4143-8697-AF9BFB1A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6E9B-7BC6-4835-AAB7-95FACC363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Individual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Make money in garage sale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Perform solo, sing in a choir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Big Mac &amp; Coke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Observe holidays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C16D7-01B7-4D73-BA1C-E3EEA81B7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4700058" cy="4196449"/>
          </a:xfrm>
        </p:spPr>
        <p:txBody>
          <a:bodyPr>
            <a:normAutofit lnSpcReduction="10000"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The Church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Colossians 2:16-17 Therefore let no one judge you in food or in drink, or in respect of a feast, or of the new moon, or of the sabbaths. 17 For these are a shadow of things to come, but the body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is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of Christ.</a:t>
            </a:r>
          </a:p>
        </p:txBody>
      </p:sp>
    </p:spTree>
    <p:extLst>
      <p:ext uri="{BB962C8B-B14F-4D97-AF65-F5344CB8AC3E}">
        <p14:creationId xmlns:p14="http://schemas.microsoft.com/office/powerpoint/2010/main" val="163630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6BD9-4918-400A-A059-2B929A4EF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7BF6C-044A-4480-A1F8-BF1F3295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2067339"/>
            <a:ext cx="11794435" cy="458525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/>
              </a:rPr>
              <a:t>The church observes the Lord’s Day, the 1st day of week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There are no other holidays for the church to observe.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As individuals we are free to observe any day as we choose.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Romans 14:5-6 One indeed esteems a day above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another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day; and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another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esteems every day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alike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. Let each one be fully assured in his own mind. 6  He who regards the day regards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it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to the Lord; and he not regarding the day, does not regard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it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to the Lord. He who eats, eats to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the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Lord, for he gives God thanks; and he who does not eat, does not eat to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the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Lord, and gives God thanks.</a:t>
            </a:r>
          </a:p>
        </p:txBody>
      </p:sp>
    </p:spTree>
    <p:extLst>
      <p:ext uri="{BB962C8B-B14F-4D97-AF65-F5344CB8AC3E}">
        <p14:creationId xmlns:p14="http://schemas.microsoft.com/office/powerpoint/2010/main" val="3911145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8855D-BA87-4214-B8F4-7521890E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31C5B-18CA-436D-8D53-EC95D17E6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/>
              </a:rPr>
              <a:t>Today is Christmas Eve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Many are confused about the </a:t>
            </a:r>
            <a:r>
              <a:rPr lang="en-US" sz="2800" b="1" dirty="0" err="1">
                <a:solidFill>
                  <a:schemeClr val="bg1"/>
                </a:solidFill>
                <a:effectLst/>
              </a:rPr>
              <a:t>celebraton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 of holidays.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Simple answers: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1. The church only has one holiday to observe – Lord’s Day, first day of the week, Sunday.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2. There are many things that I (individual) can do that the church does NOT do.</a:t>
            </a:r>
          </a:p>
        </p:txBody>
      </p:sp>
    </p:spTree>
    <p:extLst>
      <p:ext uri="{BB962C8B-B14F-4D97-AF65-F5344CB8AC3E}">
        <p14:creationId xmlns:p14="http://schemas.microsoft.com/office/powerpoint/2010/main" val="132831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845FB-8CEB-4BB7-B58F-EEABFD2A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Approaches to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1FF9B-E681-455B-9067-C60B6508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/>
              </a:rPr>
              <a:t>Calvin – What is not forbidden is authorized</a:t>
            </a:r>
            <a:br>
              <a:rPr lang="en-US" sz="3600" b="1" dirty="0">
                <a:solidFill>
                  <a:schemeClr val="bg1"/>
                </a:solidFill>
                <a:effectLst/>
              </a:rPr>
            </a:br>
            <a:endParaRPr lang="en-US" sz="3600" b="1" dirty="0">
              <a:solidFill>
                <a:schemeClr val="bg1"/>
              </a:solidFill>
              <a:effectLst/>
            </a:endParaRPr>
          </a:p>
          <a:p>
            <a:r>
              <a:rPr lang="en-US" sz="3600" b="1" dirty="0">
                <a:solidFill>
                  <a:schemeClr val="bg1"/>
                </a:solidFill>
                <a:effectLst/>
              </a:rPr>
              <a:t>Zwingli – What is not authorized is forbidden</a:t>
            </a:r>
          </a:p>
        </p:txBody>
      </p:sp>
    </p:spTree>
    <p:extLst>
      <p:ext uri="{BB962C8B-B14F-4D97-AF65-F5344CB8AC3E}">
        <p14:creationId xmlns:p14="http://schemas.microsoft.com/office/powerpoint/2010/main" val="4165209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4463-43B5-47A2-A753-34642BFC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B44E-9EC8-4A62-86AA-0C998ADA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53940" cy="3599316"/>
          </a:xfrm>
        </p:spPr>
        <p:txBody>
          <a:bodyPr>
            <a:no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effectLst/>
              </a:rPr>
              <a:t>Specific command – 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Go preach the gospel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Do not steal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There are many “Do” or “Don’t” commands in the Bible</a:t>
            </a:r>
          </a:p>
        </p:txBody>
      </p:sp>
    </p:spTree>
    <p:extLst>
      <p:ext uri="{BB962C8B-B14F-4D97-AF65-F5344CB8AC3E}">
        <p14:creationId xmlns:p14="http://schemas.microsoft.com/office/powerpoint/2010/main" val="1171001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4463-43B5-47A2-A753-34642BFC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B44E-9EC8-4A62-86AA-0C998ADA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53940" cy="3599316"/>
          </a:xfrm>
        </p:spPr>
        <p:txBody>
          <a:bodyPr>
            <a:no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effectLst/>
              </a:rPr>
              <a:t>Generic command – 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Go into all the world – command includes method of travel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Worship – order of service, time, place = options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God often gives a general command and allows us to choose the details</a:t>
            </a:r>
          </a:p>
          <a:p>
            <a:endParaRPr lang="en-US" sz="36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7451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4463-43B5-47A2-A753-34642BFC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Types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B44E-9EC8-4A62-86AA-0C998ADA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53940" cy="3599316"/>
          </a:xfrm>
        </p:spPr>
        <p:txBody>
          <a:bodyPr>
            <a:no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effectLst/>
              </a:rPr>
              <a:t>Necessary Inference – 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Not mentioned but needed to obey the command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Build an ark – includes the tools needed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/>
              </a:rPr>
              <a:t>Key word – necessary – not just something you can infer – but an absolute necessity </a:t>
            </a:r>
          </a:p>
          <a:p>
            <a:endParaRPr lang="en-US" sz="36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9307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07D1-9069-4CEE-B50D-17FB8857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0FBD2-8F9C-4E41-82A4-745D096E3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/>
              </a:rPr>
              <a:t>There things that the individual is allowed to do</a:t>
            </a:r>
          </a:p>
          <a:p>
            <a:r>
              <a:rPr lang="en-US" sz="3600" b="1" dirty="0">
                <a:solidFill>
                  <a:schemeClr val="bg1"/>
                </a:solidFill>
                <a:effectLst/>
              </a:rPr>
              <a:t>But the church is limited by specific commands</a:t>
            </a:r>
          </a:p>
        </p:txBody>
      </p:sp>
    </p:spTree>
    <p:extLst>
      <p:ext uri="{BB962C8B-B14F-4D97-AF65-F5344CB8AC3E}">
        <p14:creationId xmlns:p14="http://schemas.microsoft.com/office/powerpoint/2010/main" val="2417244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EB65-1CD4-4143-8697-AF9BFB1A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6E9B-7BC6-4835-AAB7-95FACC363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Individual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Make money in garage sale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C16D7-01B7-4D73-BA1C-E3EEA81B7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The Church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1 Corinthians 16:1-2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2 Corinthians 9:7 Each one, as he purposes in his heart, </a:t>
            </a:r>
            <a:r>
              <a:rPr lang="en-US" sz="2800" b="1" i="1" dirty="0">
                <a:solidFill>
                  <a:schemeClr val="bg1"/>
                </a:solidFill>
                <a:effectLst/>
              </a:rPr>
              <a:t>let him give</a:t>
            </a:r>
            <a:r>
              <a:rPr lang="en-US" sz="2800" b="1" dirty="0">
                <a:solidFill>
                  <a:schemeClr val="bg1"/>
                </a:solidFill>
                <a:effectLst/>
              </a:rPr>
              <a:t>; not of grief, or of necessity, for God loves a cheerful giver.</a:t>
            </a:r>
          </a:p>
        </p:txBody>
      </p:sp>
    </p:spTree>
    <p:extLst>
      <p:ext uri="{BB962C8B-B14F-4D97-AF65-F5344CB8AC3E}">
        <p14:creationId xmlns:p14="http://schemas.microsoft.com/office/powerpoint/2010/main" val="84158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EB65-1CD4-4143-8697-AF9BFB1A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vs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6E9B-7BC6-4835-AAB7-95FACC363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Individual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Make money in garage sale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Perform solo, sing in a choir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C16D7-01B7-4D73-BA1C-E3EEA81B7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bg1"/>
                </a:solidFill>
                <a:effectLst/>
              </a:rPr>
              <a:t>The Church</a:t>
            </a: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Ephesians 5:19</a:t>
            </a:r>
            <a:br>
              <a:rPr lang="en-US" sz="2800" b="1" dirty="0">
                <a:solidFill>
                  <a:schemeClr val="bg1"/>
                </a:solidFill>
                <a:effectLst/>
              </a:rPr>
            </a:br>
            <a:endParaRPr lang="en-US" sz="2800" b="1" dirty="0">
              <a:solidFill>
                <a:schemeClr val="bg1"/>
              </a:solidFill>
              <a:effectLst/>
            </a:endParaRPr>
          </a:p>
          <a:p>
            <a:r>
              <a:rPr lang="en-US" sz="2800" b="1" dirty="0">
                <a:solidFill>
                  <a:schemeClr val="bg1"/>
                </a:solidFill>
                <a:effectLst/>
              </a:rPr>
              <a:t>Colossians 3:16</a:t>
            </a:r>
          </a:p>
        </p:txBody>
      </p:sp>
    </p:spTree>
    <p:extLst>
      <p:ext uri="{BB962C8B-B14F-4D97-AF65-F5344CB8AC3E}">
        <p14:creationId xmlns:p14="http://schemas.microsoft.com/office/powerpoint/2010/main" val="115052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53</TotalTime>
  <Words>571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Me vs. the Church</vt:lpstr>
      <vt:lpstr>Introduction</vt:lpstr>
      <vt:lpstr>2 Approaches to authority</vt:lpstr>
      <vt:lpstr>3 Types of Authority</vt:lpstr>
      <vt:lpstr>3 Types of Authority</vt:lpstr>
      <vt:lpstr>3 Types of Authority</vt:lpstr>
      <vt:lpstr>Me vs the church</vt:lpstr>
      <vt:lpstr>Me vs the church</vt:lpstr>
      <vt:lpstr>Me vs the church</vt:lpstr>
      <vt:lpstr>Me vs the church</vt:lpstr>
      <vt:lpstr>Me vs the church</vt:lpstr>
      <vt:lpstr>Me vs the church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vs. the Church</dc:title>
  <dc:creator>Manly Luscombe</dc:creator>
  <cp:lastModifiedBy>Manly Luscombe</cp:lastModifiedBy>
  <cp:revision>6</cp:revision>
  <dcterms:created xsi:type="dcterms:W3CDTF">2017-11-14T00:39:43Z</dcterms:created>
  <dcterms:modified xsi:type="dcterms:W3CDTF">2017-11-14T01:32:47Z</dcterms:modified>
</cp:coreProperties>
</file>