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60" d="100"/>
          <a:sy n="60" d="100"/>
        </p:scale>
        <p:origin x="-89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54949-8F28-46DE-9A15-52115492B69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0B62D-5D61-4409-8482-2219D27B856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342D-4BD9-4E21-86C8-B08A98DE8CF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F48E7-2050-4C42-9D33-CF085DF2842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29236-B449-4196-95A6-7756A65BFB6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36F5-3CC9-4D4E-963D-064B0BBBFD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8B38D-8651-4A12-8818-60E05B33A35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FE442-5CC8-4138-8563-33FEF4AF273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C6428-50AF-4CCB-AD5C-AD7909A208F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D8EF7-49DC-4FEA-95B9-305AAB16C7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5EB31-0AA6-4654-9390-262B52501B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21412-97B7-420F-85B7-8376C40EC172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55650" y="446088"/>
            <a:ext cx="7772400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UY" sz="4400" dirty="0" smtClean="0">
                <a:solidFill>
                  <a:schemeClr val="bg1"/>
                </a:solidFill>
              </a:rPr>
              <a:t>MARRIAGE RULE</a:t>
            </a:r>
          </a:p>
          <a:p>
            <a:pPr algn="ctr"/>
            <a:endParaRPr lang="es-UY" sz="4400" dirty="0" smtClean="0">
              <a:solidFill>
                <a:schemeClr val="bg1"/>
              </a:solidFill>
            </a:endParaRPr>
          </a:p>
          <a:p>
            <a:pPr algn="ctr"/>
            <a:r>
              <a:rPr lang="es-ES" sz="4400" dirty="0" err="1" smtClean="0">
                <a:solidFill>
                  <a:schemeClr val="bg1"/>
                </a:solidFill>
              </a:rPr>
              <a:t>Luke</a:t>
            </a:r>
            <a:r>
              <a:rPr lang="es-ES" sz="4400" dirty="0" smtClean="0">
                <a:solidFill>
                  <a:schemeClr val="bg1"/>
                </a:solidFill>
              </a:rPr>
              <a:t> 16:18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403350" y="227647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200399"/>
            <a:ext cx="3429000" cy="272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Commits adultery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are two people who commit adultery in this passage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 spouse who divorces their mate and marries another.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 one who marries the “</a:t>
            </a:r>
            <a:r>
              <a:rPr lang="en-US" smtClean="0">
                <a:solidFill>
                  <a:schemeClr val="bg1"/>
                </a:solidFill>
              </a:rPr>
              <a:t>put </a:t>
            </a:r>
            <a:r>
              <a:rPr lang="en-US" smtClean="0">
                <a:solidFill>
                  <a:schemeClr val="bg1"/>
                </a:solidFill>
              </a:rPr>
              <a:t>away” </a:t>
            </a:r>
            <a:r>
              <a:rPr lang="en-US" smtClean="0">
                <a:solidFill>
                  <a:schemeClr val="bg1"/>
                </a:solidFill>
              </a:rPr>
              <a:t>person</a:t>
            </a:r>
            <a:r>
              <a:rPr lang="en-US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THIS IS THE RULE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know there is an exception to this rule.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First, we need to know the rule.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Then we can study, understand and teach the exception to that rule.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PROBLEMS FACING 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Accepting people who “messed up their lives”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Those who seek baptism to solve the dilemma they are in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PROBLEMS FACING 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Thinking that baptism will remove the consequences of their previous sins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Baptism removes the </a:t>
            </a:r>
            <a:r>
              <a:rPr lang="en-US" b="1" u="sng" dirty="0" smtClean="0">
                <a:solidFill>
                  <a:schemeClr val="bg1"/>
                </a:solidFill>
              </a:rPr>
              <a:t>GUILT</a:t>
            </a:r>
            <a:r>
              <a:rPr lang="en-US" dirty="0" smtClean="0">
                <a:solidFill>
                  <a:schemeClr val="bg1"/>
                </a:solidFill>
              </a:rPr>
              <a:t> of sin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Baptism does not remove the </a:t>
            </a:r>
            <a:r>
              <a:rPr lang="en-US" b="1" u="sng" dirty="0" smtClean="0">
                <a:solidFill>
                  <a:schemeClr val="bg1"/>
                </a:solidFill>
              </a:rPr>
              <a:t>CONSEQUENCES</a:t>
            </a:r>
            <a:r>
              <a:rPr lang="en-US" dirty="0" smtClean="0">
                <a:solidFill>
                  <a:schemeClr val="bg1"/>
                </a:solidFill>
              </a:rPr>
              <a:t> of sin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Illustration of a convict who is baptized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He can go to heaven, but still in jail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 enough time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is not enough time in one sermon to discuss all the issues, questions, and problems with the subject of marriage and divorce.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have studied the rule.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all Biblical matters – we must understand what the rule says &amp; obey it.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 / Consequences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Baptism is “for the remission of sins” – Acts 2:38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Baptism washes away sin – Acts 22:16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Baptism does not remove the consequences of sin.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Baptism is commanded – Acts 10:42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Baptism does not solve all problems.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341313"/>
            <a:ext cx="8229600" cy="1143000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Introduction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225"/>
            <a:ext cx="8229600" cy="4525963"/>
          </a:xfrm>
        </p:spPr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</a:rPr>
              <a:t>This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sermon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was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requested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with</a:t>
            </a:r>
            <a:r>
              <a:rPr lang="es-ES" dirty="0" smtClean="0">
                <a:solidFill>
                  <a:schemeClr val="bg1"/>
                </a:solidFill>
              </a:rPr>
              <a:t> a </a:t>
            </a:r>
            <a:r>
              <a:rPr lang="es-ES" dirty="0" err="1" smtClean="0">
                <a:solidFill>
                  <a:schemeClr val="bg1"/>
                </a:solidFill>
              </a:rPr>
              <a:t>specific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text</a:t>
            </a:r>
            <a:r>
              <a:rPr lang="es-ES" dirty="0" smtClean="0">
                <a:solidFill>
                  <a:schemeClr val="bg1"/>
                </a:solidFill>
              </a:rPr>
              <a:t> – </a:t>
            </a:r>
            <a:r>
              <a:rPr lang="es-ES" dirty="0" err="1" smtClean="0">
                <a:solidFill>
                  <a:schemeClr val="bg1"/>
                </a:solidFill>
              </a:rPr>
              <a:t>Luke</a:t>
            </a:r>
            <a:r>
              <a:rPr lang="es-ES" dirty="0" smtClean="0">
                <a:solidFill>
                  <a:schemeClr val="bg1"/>
                </a:solidFill>
              </a:rPr>
              <a:t> 16:18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i="1" dirty="0" smtClean="0">
                <a:solidFill>
                  <a:schemeClr val="bg1"/>
                </a:solidFill>
              </a:rPr>
              <a:t>her</a:t>
            </a:r>
            <a:r>
              <a:rPr lang="en-US" dirty="0" smtClean="0">
                <a:solidFill>
                  <a:schemeClr val="bg1"/>
                </a:solidFill>
              </a:rPr>
              <a:t> husband commits adultery.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Luke 16:18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341313"/>
            <a:ext cx="8229600" cy="1143000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Introduction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225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When the </a:t>
            </a:r>
            <a:r>
              <a:rPr lang="en-US" dirty="0" smtClean="0">
                <a:solidFill>
                  <a:schemeClr val="bg1"/>
                </a:solidFill>
              </a:rPr>
              <a:t>subjects </a:t>
            </a:r>
            <a:r>
              <a:rPr lang="en-US" dirty="0" smtClean="0">
                <a:solidFill>
                  <a:schemeClr val="bg1"/>
                </a:solidFill>
              </a:rPr>
              <a:t>of marriage and divorce are studied – we usually go to Matthew 5:32 and 19:9.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are usually looking for the exception to the rule (a loophole).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FIRST</a:t>
            </a:r>
            <a:r>
              <a:rPr lang="en-US" dirty="0" smtClean="0">
                <a:solidFill>
                  <a:schemeClr val="bg1"/>
                </a:solidFill>
              </a:rPr>
              <a:t>- We must understand the rule!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Divorce – puts away (KJV)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term implies –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Following the legal process of ending a marriage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Matthew 1:19 </a:t>
            </a:r>
            <a:r>
              <a:rPr lang="en-US" dirty="0" smtClean="0">
                <a:solidFill>
                  <a:schemeClr val="bg1"/>
                </a:solidFill>
              </a:rPr>
              <a:t>– Joseph sought to put her away privately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Matthew 5:31 </a:t>
            </a:r>
            <a:r>
              <a:rPr lang="en-US" dirty="0" smtClean="0">
                <a:solidFill>
                  <a:schemeClr val="bg1"/>
                </a:solidFill>
              </a:rPr>
              <a:t>– put her away, give her a writing of divorcement (legal divorce papers)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Marries another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term implies –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Joins to someone other than their spouse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Many today – just live together without legal sanction of marriage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Entering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second committed relationship – legal marriage or not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Commits adultery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term </a:t>
            </a:r>
            <a:r>
              <a:rPr lang="en-US" dirty="0" smtClean="0">
                <a:solidFill>
                  <a:schemeClr val="bg1"/>
                </a:solidFill>
              </a:rPr>
              <a:t>declares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–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Adultery is a specific act of having sexual relations with someone other than their spouse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This word means the same in Hebrew, Greek, and English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Her who is divorced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term </a:t>
            </a:r>
            <a:r>
              <a:rPr lang="en-US" dirty="0" smtClean="0">
                <a:solidFill>
                  <a:schemeClr val="bg1"/>
                </a:solidFill>
              </a:rPr>
              <a:t>mean</a:t>
            </a:r>
            <a:r>
              <a:rPr lang="en-US" dirty="0" smtClean="0">
                <a:solidFill>
                  <a:schemeClr val="bg1"/>
                </a:solidFill>
              </a:rPr>
              <a:t>s </a:t>
            </a:r>
            <a:r>
              <a:rPr lang="en-US" dirty="0" smtClean="0">
                <a:solidFill>
                  <a:schemeClr val="bg1"/>
                </a:solidFill>
              </a:rPr>
              <a:t>–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Any “put away person”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Male or female – rule is the same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Mark 10:11-12 </a:t>
            </a:r>
            <a:r>
              <a:rPr lang="en-US" dirty="0" smtClean="0">
                <a:solidFill>
                  <a:schemeClr val="bg1"/>
                </a:solidFill>
              </a:rPr>
              <a:t>So He said to them, "Whoever divorces his wife and marries another commits adultery against her. </a:t>
            </a:r>
            <a:r>
              <a:rPr lang="en-US" b="1" baseline="30000" dirty="0" smtClean="0">
                <a:solidFill>
                  <a:schemeClr val="bg1"/>
                </a:solidFill>
              </a:rPr>
              <a:t>12</a:t>
            </a:r>
            <a:r>
              <a:rPr lang="en-US" dirty="0" smtClean="0">
                <a:solidFill>
                  <a:schemeClr val="bg1"/>
                </a:solidFill>
              </a:rPr>
              <a:t> And if a woman divorces her husband and marries another, she commits adultery."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Her who is divorced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term implies –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Any “put away person”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they are put away “for cause of fornication” – they are not eligible to marry another – They are the “guilty party” in the divorce.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they are put away without cause – they are not eligible to marry another.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Whoever divorces his wife and marries another commits adultery; and whoever marries her who is divorced from </a:t>
            </a:r>
            <a:r>
              <a:rPr lang="en-US" sz="2400" i="1" dirty="0" smtClean="0">
                <a:solidFill>
                  <a:schemeClr val="bg1"/>
                </a:solidFill>
              </a:rPr>
              <a:t>her</a:t>
            </a:r>
            <a:r>
              <a:rPr lang="en-US" sz="2400" dirty="0" smtClean="0">
                <a:solidFill>
                  <a:schemeClr val="bg1"/>
                </a:solidFill>
              </a:rPr>
              <a:t> husband commits adultery. Luke 16:18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508158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Her husband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term refers to the “God ordained” (God recognized) spouse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NOTE: There is a difference in what the state law allows and what God allows.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Abortion, gambling, drinking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Divorce, re-marriage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Many are legally married but not scripturally married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y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way</Template>
  <TotalTime>84</TotalTime>
  <Words>833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Blue way</vt:lpstr>
      <vt:lpstr>Slide 1</vt:lpstr>
      <vt:lpstr>Introduction</vt:lpstr>
      <vt:lpstr>Introduction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Whoever divorces his wife and marries another commits adultery; and whoever marries her who is divorced from her husband commits adultery. Luke 16:18</vt:lpstr>
      <vt:lpstr>Not enough time</vt:lpstr>
      <vt:lpstr>Guilt / Consequences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Manly Luscombe</dc:creator>
  <cp:lastModifiedBy>Manly Luscombe</cp:lastModifiedBy>
  <cp:revision>18</cp:revision>
  <dcterms:created xsi:type="dcterms:W3CDTF">2010-10-27T17:33:47Z</dcterms:created>
  <dcterms:modified xsi:type="dcterms:W3CDTF">2010-11-01T13:07:43Z</dcterms:modified>
</cp:coreProperties>
</file>