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34B54231-AD36-4684-81B1-0D366904A137}"/>
    <pc:docChg chg="custSel modSld modMainMaster">
      <pc:chgData name="Manly Luscombe" userId="d66a401e1e7a39bf" providerId="LiveId" clId="{34B54231-AD36-4684-81B1-0D366904A137}" dt="2021-01-29T17:55:10.617" v="42" actId="1076"/>
      <pc:docMkLst>
        <pc:docMk/>
      </pc:docMkLst>
      <pc:sldChg chg="modSp mod modTransition">
        <pc:chgData name="Manly Luscombe" userId="d66a401e1e7a39bf" providerId="LiveId" clId="{34B54231-AD36-4684-81B1-0D366904A137}" dt="2021-01-29T17:55:10.617" v="42" actId="1076"/>
        <pc:sldMkLst>
          <pc:docMk/>
          <pc:sldMk cId="4283185302" sldId="256"/>
        </pc:sldMkLst>
        <pc:spChg chg="mod">
          <ac:chgData name="Manly Luscombe" userId="d66a401e1e7a39bf" providerId="LiveId" clId="{34B54231-AD36-4684-81B1-0D366904A137}" dt="2021-01-29T17:55:02.537" v="41" actId="1076"/>
          <ac:spMkLst>
            <pc:docMk/>
            <pc:sldMk cId="4283185302" sldId="256"/>
            <ac:spMk id="2" creationId="{662C45B5-7D17-4A5B-91B2-6ACF9D8156AD}"/>
          </ac:spMkLst>
        </pc:spChg>
        <pc:spChg chg="mod">
          <ac:chgData name="Manly Luscombe" userId="d66a401e1e7a39bf" providerId="LiveId" clId="{34B54231-AD36-4684-81B1-0D366904A137}" dt="2021-01-29T17:55:10.617" v="42" actId="1076"/>
          <ac:spMkLst>
            <pc:docMk/>
            <pc:sldMk cId="4283185302" sldId="256"/>
            <ac:spMk id="3" creationId="{56A4947B-2F98-4820-A48C-716740632198}"/>
          </ac:spMkLst>
        </pc:spChg>
        <pc:picChg chg="mod">
          <ac:chgData name="Manly Luscombe" userId="d66a401e1e7a39bf" providerId="LiveId" clId="{34B54231-AD36-4684-81B1-0D366904A137}" dt="2021-01-29T17:54:46.204" v="40" actId="1076"/>
          <ac:picMkLst>
            <pc:docMk/>
            <pc:sldMk cId="4283185302" sldId="256"/>
            <ac:picMk id="5" creationId="{770C6715-4EB0-4472-9A0E-4192032F1946}"/>
          </ac:picMkLst>
        </pc:picChg>
      </pc:sldChg>
      <pc:sldChg chg="modTransition">
        <pc:chgData name="Manly Luscombe" userId="d66a401e1e7a39bf" providerId="LiveId" clId="{34B54231-AD36-4684-81B1-0D366904A137}" dt="2021-01-29T17:46:26.005" v="3"/>
        <pc:sldMkLst>
          <pc:docMk/>
          <pc:sldMk cId="2278049745" sldId="257"/>
        </pc:sldMkLst>
      </pc:sldChg>
      <pc:sldChg chg="modTransition">
        <pc:chgData name="Manly Luscombe" userId="d66a401e1e7a39bf" providerId="LiveId" clId="{34B54231-AD36-4684-81B1-0D366904A137}" dt="2021-01-29T17:46:26.005" v="3"/>
        <pc:sldMkLst>
          <pc:docMk/>
          <pc:sldMk cId="549812371" sldId="258"/>
        </pc:sldMkLst>
      </pc:sldChg>
      <pc:sldChg chg="modTransition">
        <pc:chgData name="Manly Luscombe" userId="d66a401e1e7a39bf" providerId="LiveId" clId="{34B54231-AD36-4684-81B1-0D366904A137}" dt="2021-01-29T17:46:26.005" v="3"/>
        <pc:sldMkLst>
          <pc:docMk/>
          <pc:sldMk cId="1822015124" sldId="259"/>
        </pc:sldMkLst>
      </pc:sldChg>
      <pc:sldChg chg="modSp mod modTransition">
        <pc:chgData name="Manly Luscombe" userId="d66a401e1e7a39bf" providerId="LiveId" clId="{34B54231-AD36-4684-81B1-0D366904A137}" dt="2021-01-29T17:53:07.036" v="34" actId="20577"/>
        <pc:sldMkLst>
          <pc:docMk/>
          <pc:sldMk cId="1210356254" sldId="260"/>
        </pc:sldMkLst>
        <pc:spChg chg="mod">
          <ac:chgData name="Manly Luscombe" userId="d66a401e1e7a39bf" providerId="LiveId" clId="{34B54231-AD36-4684-81B1-0D366904A137}" dt="2021-01-29T17:53:07.036" v="34" actId="20577"/>
          <ac:spMkLst>
            <pc:docMk/>
            <pc:sldMk cId="1210356254" sldId="260"/>
            <ac:spMk id="4" creationId="{C5E28AEA-A3D4-4798-BB3C-D5CD1CF27FCC}"/>
          </ac:spMkLst>
        </pc:spChg>
      </pc:sldChg>
      <pc:sldChg chg="modTransition">
        <pc:chgData name="Manly Luscombe" userId="d66a401e1e7a39bf" providerId="LiveId" clId="{34B54231-AD36-4684-81B1-0D366904A137}" dt="2021-01-29T17:46:26.005" v="3"/>
        <pc:sldMkLst>
          <pc:docMk/>
          <pc:sldMk cId="358274287" sldId="262"/>
        </pc:sldMkLst>
      </pc:sldChg>
      <pc:sldChg chg="modTransition">
        <pc:chgData name="Manly Luscombe" userId="d66a401e1e7a39bf" providerId="LiveId" clId="{34B54231-AD36-4684-81B1-0D366904A137}" dt="2021-01-29T17:46:26.005" v="3"/>
        <pc:sldMkLst>
          <pc:docMk/>
          <pc:sldMk cId="2072283437" sldId="263"/>
        </pc:sldMkLst>
      </pc:sldChg>
      <pc:sldChg chg="modTransition">
        <pc:chgData name="Manly Luscombe" userId="d66a401e1e7a39bf" providerId="LiveId" clId="{34B54231-AD36-4684-81B1-0D366904A137}" dt="2021-01-29T17:46:26.005" v="3"/>
        <pc:sldMkLst>
          <pc:docMk/>
          <pc:sldMk cId="1096931172" sldId="264"/>
        </pc:sldMkLst>
      </pc:sldChg>
      <pc:sldChg chg="modTransition">
        <pc:chgData name="Manly Luscombe" userId="d66a401e1e7a39bf" providerId="LiveId" clId="{34B54231-AD36-4684-81B1-0D366904A137}" dt="2021-01-29T17:46:26.005" v="3"/>
        <pc:sldMkLst>
          <pc:docMk/>
          <pc:sldMk cId="434191536" sldId="265"/>
        </pc:sldMkLst>
      </pc:sldChg>
      <pc:sldMasterChg chg="modTransition modSldLayout">
        <pc:chgData name="Manly Luscombe" userId="d66a401e1e7a39bf" providerId="LiveId" clId="{34B54231-AD36-4684-81B1-0D366904A137}" dt="2021-01-29T17:46:26.005" v="3"/>
        <pc:sldMasterMkLst>
          <pc:docMk/>
          <pc:sldMasterMk cId="3597574765" sldId="2147483648"/>
        </pc:sldMasterMkLst>
        <pc:sldLayoutChg chg="modTransition">
          <pc:chgData name="Manly Luscombe" userId="d66a401e1e7a39bf" providerId="LiveId" clId="{34B54231-AD36-4684-81B1-0D366904A137}" dt="2021-01-29T17:46:26.005" v="3"/>
          <pc:sldLayoutMkLst>
            <pc:docMk/>
            <pc:sldMasterMk cId="3597574765" sldId="2147483648"/>
            <pc:sldLayoutMk cId="2292296656" sldId="2147483649"/>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2579709594" sldId="2147483650"/>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2742397334" sldId="2147483651"/>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2435254003" sldId="2147483652"/>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3649711683" sldId="2147483653"/>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3627345650" sldId="2147483654"/>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561082480" sldId="2147483655"/>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3778220285" sldId="2147483656"/>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2831702883" sldId="2147483657"/>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1998843096" sldId="2147483658"/>
          </pc:sldLayoutMkLst>
        </pc:sldLayoutChg>
        <pc:sldLayoutChg chg="modTransition">
          <pc:chgData name="Manly Luscombe" userId="d66a401e1e7a39bf" providerId="LiveId" clId="{34B54231-AD36-4684-81B1-0D366904A137}" dt="2021-01-29T17:46:26.005" v="3"/>
          <pc:sldLayoutMkLst>
            <pc:docMk/>
            <pc:sldMasterMk cId="3597574765" sldId="2147483648"/>
            <pc:sldLayoutMk cId="3978693048"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6BB46-AECA-4E10-9A68-60A5373C63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350C3C-81F2-41CD-AADD-6AFB3AE262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5A684F-F606-436E-8A58-5BBE056D5618}"/>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5D28DC6C-A068-4B17-9BA8-00775B3233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3FE106-98E2-43BC-9E33-89DD854EE330}"/>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229229665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5A88-D7FA-40A4-8875-0AB6C2FAFE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4D7703-EE41-453F-8ED4-8B7F8D7DCE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E9FDB-30D0-4F6A-B616-1EF4CF395B06}"/>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EAB356DB-667D-4959-A409-70450B1D7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E508A9-7B15-47C6-8D92-1DDB320032C5}"/>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199884309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E2128A-CF03-4581-AE37-E2B1C0C0CE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96CE43-3397-41B5-8CBD-7C7A9D8963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F3BE5-CC20-4BD2-8446-88D9B006350E}"/>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8B366540-B779-49C8-99FC-B7A460B38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D483DD-B7DF-427C-8640-E2F58BD09983}"/>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3978693048"/>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B234-6094-4AA6-A1F9-054A6771CF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5441BA-C304-4822-A677-04D510F977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3BD24E-097E-4743-9AE9-39FFE6CFE94B}"/>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5E7A2D9E-E7C1-4EFD-B24C-6DA6E80CF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D49BE-615A-445D-B5FC-E98DAD0EEE97}"/>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257970959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F2ECE-4D02-4957-9363-5D214CF350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526D16-F550-4B01-94F7-B8B6DF3944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E86BDB-CCF8-4A2C-884C-8E56802FE73F}"/>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62F5D144-D4A6-479D-BF60-E106B21A8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8895B1-093D-4FEC-A913-4A50A8D36105}"/>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274239733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6849-6B4E-4A79-AC38-723D4FE2EC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E35A37-7F5F-49DD-AA6A-D7695D3533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486A86-E393-42BF-9C93-C3536520B5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77017-B80D-422D-95C9-6A78BCDE0E9A}"/>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6" name="Footer Placeholder 5">
            <a:extLst>
              <a:ext uri="{FF2B5EF4-FFF2-40B4-BE49-F238E27FC236}">
                <a16:creationId xmlns:a16="http://schemas.microsoft.com/office/drawing/2014/main" id="{276F5269-17F8-416D-A7FA-AF7A8CD764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2C2569-DB6C-49BE-8394-130C71519445}"/>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243525400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1A56-AA99-47E5-A844-CC2812E4C2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11C902-6BA3-44E0-8795-5CF9839C62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AD91A2-B79B-4123-A0C8-04AD4F2774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5598D0-42E5-4209-964F-84BD59849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D929D8-70E1-4094-877D-B4CB0AE686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2F803A-77EA-486B-8ED4-4F188D40E672}"/>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8" name="Footer Placeholder 7">
            <a:extLst>
              <a:ext uri="{FF2B5EF4-FFF2-40B4-BE49-F238E27FC236}">
                <a16:creationId xmlns:a16="http://schemas.microsoft.com/office/drawing/2014/main" id="{82F58EBC-C2C3-46CC-815D-B6951CEBAF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77187F-CE47-49EC-ABEB-19670866161E}"/>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364971168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35F33-1CB0-47C9-8D0F-12C2698F64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3B2E2D-0B02-4FFA-BA09-0D5182B8D131}"/>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4" name="Footer Placeholder 3">
            <a:extLst>
              <a:ext uri="{FF2B5EF4-FFF2-40B4-BE49-F238E27FC236}">
                <a16:creationId xmlns:a16="http://schemas.microsoft.com/office/drawing/2014/main" id="{5FE1C170-430E-4326-8471-31B4C9F777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C49355-36F1-44F5-9659-CB179EA8CEAE}"/>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362734565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4480F-BEEB-47BA-8B17-A44385A35039}"/>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3" name="Footer Placeholder 2">
            <a:extLst>
              <a:ext uri="{FF2B5EF4-FFF2-40B4-BE49-F238E27FC236}">
                <a16:creationId xmlns:a16="http://schemas.microsoft.com/office/drawing/2014/main" id="{E850C3CF-26F9-4A1B-8D22-D8691C486F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9D024B-04B1-4908-A0B6-D1B761E046F5}"/>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56108248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3C163-B10B-4770-94E1-AEC00939C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023495-0681-4204-AFFC-1ED43E14C8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995E56-A2A5-4D15-997A-870E3F0B1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79F69-12A7-4E2C-A681-32DF6B4AF285}"/>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6" name="Footer Placeholder 5">
            <a:extLst>
              <a:ext uri="{FF2B5EF4-FFF2-40B4-BE49-F238E27FC236}">
                <a16:creationId xmlns:a16="http://schemas.microsoft.com/office/drawing/2014/main" id="{88A81150-AB30-4C7C-93EE-A8DAA8B994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F19AB-4BE3-4E2B-BB79-F6B50596321F}"/>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377822028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3502B-BE41-4F7A-9340-15C40F6DE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A43FDA-078B-4A4B-A4AD-52FBB4996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F560A9-D9E4-47DD-AFF1-87ECA95EB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D960D1-4A0B-49D2-ACD9-20F4B1D6C207}"/>
              </a:ext>
            </a:extLst>
          </p:cNvPr>
          <p:cNvSpPr>
            <a:spLocks noGrp="1"/>
          </p:cNvSpPr>
          <p:nvPr>
            <p:ph type="dt" sz="half" idx="10"/>
          </p:nvPr>
        </p:nvSpPr>
        <p:spPr/>
        <p:txBody>
          <a:bodyPr/>
          <a:lstStyle/>
          <a:p>
            <a:fld id="{016C4BEB-167A-48F0-8079-7263E9C1A623}" type="datetimeFigureOut">
              <a:rPr lang="en-US" smtClean="0"/>
              <a:t>1/29/2021</a:t>
            </a:fld>
            <a:endParaRPr lang="en-US"/>
          </a:p>
        </p:txBody>
      </p:sp>
      <p:sp>
        <p:nvSpPr>
          <p:cNvPr id="6" name="Footer Placeholder 5">
            <a:extLst>
              <a:ext uri="{FF2B5EF4-FFF2-40B4-BE49-F238E27FC236}">
                <a16:creationId xmlns:a16="http://schemas.microsoft.com/office/drawing/2014/main" id="{6B590C9A-F64F-4EF2-A435-049263BFF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978DDE-D7E9-45C7-87A2-9B414D6E3184}"/>
              </a:ext>
            </a:extLst>
          </p:cNvPr>
          <p:cNvSpPr>
            <a:spLocks noGrp="1"/>
          </p:cNvSpPr>
          <p:nvPr>
            <p:ph type="sldNum" sz="quarter" idx="12"/>
          </p:nvPr>
        </p:nvSpPr>
        <p:spPr/>
        <p:txBody>
          <a:bodyPr/>
          <a:lstStyle/>
          <a:p>
            <a:fld id="{02FE9D05-2D7F-4A6C-8019-A648EA212520}" type="slidenum">
              <a:rPr lang="en-US" smtClean="0"/>
              <a:t>‹#›</a:t>
            </a:fld>
            <a:endParaRPr lang="en-US"/>
          </a:p>
        </p:txBody>
      </p:sp>
    </p:spTree>
    <p:extLst>
      <p:ext uri="{BB962C8B-B14F-4D97-AF65-F5344CB8AC3E}">
        <p14:creationId xmlns:p14="http://schemas.microsoft.com/office/powerpoint/2010/main" val="283170288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1E1D5F-B91E-4315-AD9D-8FC16E643A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C9F33D-1161-440A-A855-E7108D27D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97F193-CCD0-4395-9D2C-43BAE177BD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C4BEB-167A-48F0-8079-7263E9C1A623}" type="datetimeFigureOut">
              <a:rPr lang="en-US" smtClean="0"/>
              <a:t>1/29/2021</a:t>
            </a:fld>
            <a:endParaRPr lang="en-US"/>
          </a:p>
        </p:txBody>
      </p:sp>
      <p:sp>
        <p:nvSpPr>
          <p:cNvPr id="5" name="Footer Placeholder 4">
            <a:extLst>
              <a:ext uri="{FF2B5EF4-FFF2-40B4-BE49-F238E27FC236}">
                <a16:creationId xmlns:a16="http://schemas.microsoft.com/office/drawing/2014/main" id="{C6FAAF02-63C5-4D35-AB55-C3C297751F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3B3C46-FE3A-4B8C-B83E-DACF37BEB0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E9D05-2D7F-4A6C-8019-A648EA212520}" type="slidenum">
              <a:rPr lang="en-US" smtClean="0"/>
              <a:t>‹#›</a:t>
            </a:fld>
            <a:endParaRPr lang="en-US"/>
          </a:p>
        </p:txBody>
      </p:sp>
    </p:spTree>
    <p:extLst>
      <p:ext uri="{BB962C8B-B14F-4D97-AF65-F5344CB8AC3E}">
        <p14:creationId xmlns:p14="http://schemas.microsoft.com/office/powerpoint/2010/main" val="3597574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45B5-7D17-4A5B-91B2-6ACF9D8156AD}"/>
              </a:ext>
            </a:extLst>
          </p:cNvPr>
          <p:cNvSpPr>
            <a:spLocks noGrp="1"/>
          </p:cNvSpPr>
          <p:nvPr>
            <p:ph type="ctrTitle"/>
          </p:nvPr>
        </p:nvSpPr>
        <p:spPr>
          <a:xfrm>
            <a:off x="1523999" y="3814041"/>
            <a:ext cx="9144000" cy="965546"/>
          </a:xfrm>
        </p:spPr>
        <p:txBody>
          <a:bodyPr/>
          <a:lstStyle/>
          <a:p>
            <a:r>
              <a:rPr lang="en-US" dirty="0">
                <a:latin typeface="Algerian" panose="04020705040A02060702" pitchFamily="82" charset="0"/>
              </a:rPr>
              <a:t>MOTHERS IN THE NT</a:t>
            </a:r>
          </a:p>
        </p:txBody>
      </p:sp>
      <p:sp>
        <p:nvSpPr>
          <p:cNvPr id="3" name="Subtitle 2">
            <a:extLst>
              <a:ext uri="{FF2B5EF4-FFF2-40B4-BE49-F238E27FC236}">
                <a16:creationId xmlns:a16="http://schemas.microsoft.com/office/drawing/2014/main" id="{56A4947B-2F98-4820-A48C-716740632198}"/>
              </a:ext>
            </a:extLst>
          </p:cNvPr>
          <p:cNvSpPr>
            <a:spLocks noGrp="1"/>
          </p:cNvSpPr>
          <p:nvPr>
            <p:ph type="subTitle" idx="1"/>
          </p:nvPr>
        </p:nvSpPr>
        <p:spPr>
          <a:xfrm>
            <a:off x="2951921" y="5088829"/>
            <a:ext cx="6288155" cy="1524000"/>
          </a:xfrm>
        </p:spPr>
        <p:txBody>
          <a:bodyPr>
            <a:noAutofit/>
          </a:bodyPr>
          <a:lstStyle/>
          <a:p>
            <a:r>
              <a:rPr lang="en-US" sz="2800" dirty="0">
                <a:latin typeface="Algerian" panose="04020705040A02060702" pitchFamily="82" charset="0"/>
              </a:rPr>
              <a:t>TODAY IS “MOTHERS DAY”</a:t>
            </a:r>
          </a:p>
          <a:p>
            <a:r>
              <a:rPr lang="en-US" sz="2800" dirty="0">
                <a:latin typeface="Algerian" panose="04020705040A02060702" pitchFamily="82" charset="0"/>
              </a:rPr>
              <a:t>NOT A BIBLICAL HOLIDAY</a:t>
            </a:r>
          </a:p>
          <a:p>
            <a:r>
              <a:rPr lang="en-US" sz="2800" dirty="0">
                <a:latin typeface="Algerian" panose="04020705040A02060702" pitchFamily="82" charset="0"/>
              </a:rPr>
              <a:t>MUCH IN THE NT ABOUT MOTHERS</a:t>
            </a:r>
          </a:p>
        </p:txBody>
      </p:sp>
      <p:pic>
        <p:nvPicPr>
          <p:cNvPr id="5" name="Picture 4">
            <a:extLst>
              <a:ext uri="{FF2B5EF4-FFF2-40B4-BE49-F238E27FC236}">
                <a16:creationId xmlns:a16="http://schemas.microsoft.com/office/drawing/2014/main" id="{770C6715-4EB0-4472-9A0E-4192032F19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3507" y="0"/>
            <a:ext cx="5524985" cy="3584309"/>
          </a:xfrm>
          <a:prstGeom prst="rect">
            <a:avLst/>
          </a:prstGeom>
        </p:spPr>
      </p:pic>
    </p:spTree>
    <p:extLst>
      <p:ext uri="{BB962C8B-B14F-4D97-AF65-F5344CB8AC3E}">
        <p14:creationId xmlns:p14="http://schemas.microsoft.com/office/powerpoint/2010/main" val="428318530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83C15-E421-4D19-A34A-5B912FC1DCF1}"/>
              </a:ext>
            </a:extLst>
          </p:cNvPr>
          <p:cNvSpPr>
            <a:spLocks noGrp="1"/>
          </p:cNvSpPr>
          <p:nvPr>
            <p:ph type="title"/>
          </p:nvPr>
        </p:nvSpPr>
        <p:spPr/>
        <p:txBody>
          <a:bodyPr/>
          <a:lstStyle/>
          <a:p>
            <a:pPr algn="ctr"/>
            <a:r>
              <a:rPr lang="en-US" b="1" dirty="0">
                <a:latin typeface="Arial Black" panose="020B0A04020102020204" pitchFamily="34" charset="0"/>
              </a:rPr>
              <a:t>THE BIBLE IS FULL OF </a:t>
            </a:r>
            <a:br>
              <a:rPr lang="en-US" b="1" dirty="0">
                <a:latin typeface="Arial Black" panose="020B0A04020102020204" pitchFamily="34" charset="0"/>
              </a:rPr>
            </a:br>
            <a:r>
              <a:rPr lang="en-US" b="1" dirty="0">
                <a:latin typeface="Arial Black" panose="020B0A04020102020204" pitchFamily="34" charset="0"/>
              </a:rPr>
              <a:t>REFERENCES TO  MOTHERS</a:t>
            </a:r>
          </a:p>
        </p:txBody>
      </p:sp>
      <p:sp>
        <p:nvSpPr>
          <p:cNvPr id="3" name="Content Placeholder 2">
            <a:extLst>
              <a:ext uri="{FF2B5EF4-FFF2-40B4-BE49-F238E27FC236}">
                <a16:creationId xmlns:a16="http://schemas.microsoft.com/office/drawing/2014/main" id="{31EFE1C1-0E67-41FC-9C95-007E94973AF7}"/>
              </a:ext>
            </a:extLst>
          </p:cNvPr>
          <p:cNvSpPr>
            <a:spLocks noGrp="1"/>
          </p:cNvSpPr>
          <p:nvPr>
            <p:ph idx="1"/>
          </p:nvPr>
        </p:nvSpPr>
        <p:spPr/>
        <p:txBody>
          <a:bodyPr>
            <a:normAutofit lnSpcReduction="10000"/>
          </a:bodyPr>
          <a:lstStyle/>
          <a:p>
            <a:r>
              <a:rPr lang="en-US" sz="3200" b="1" dirty="0"/>
              <a:t>The word “Mother” is found 328 times in the Bible</a:t>
            </a:r>
          </a:p>
          <a:p>
            <a:endParaRPr lang="en-US" sz="3200" b="1" dirty="0"/>
          </a:p>
          <a:p>
            <a:r>
              <a:rPr lang="en-US" sz="3200" b="1" dirty="0"/>
              <a:t>234 times in the Old Testament</a:t>
            </a:r>
          </a:p>
          <a:p>
            <a:endParaRPr lang="en-US" sz="3200" b="1" dirty="0"/>
          </a:p>
          <a:p>
            <a:r>
              <a:rPr lang="en-US" sz="3200" b="1" dirty="0"/>
              <a:t>94 times in the New Testament</a:t>
            </a:r>
          </a:p>
          <a:p>
            <a:endParaRPr lang="en-US" sz="3200" b="1" dirty="0"/>
          </a:p>
          <a:p>
            <a:r>
              <a:rPr lang="en-US" sz="3200" b="1" dirty="0"/>
              <a:t>There are three distinct ways “MOTHER” is used in the New Testament</a:t>
            </a:r>
          </a:p>
        </p:txBody>
      </p:sp>
    </p:spTree>
    <p:extLst>
      <p:ext uri="{BB962C8B-B14F-4D97-AF65-F5344CB8AC3E}">
        <p14:creationId xmlns:p14="http://schemas.microsoft.com/office/powerpoint/2010/main" val="227804974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8E0E4-010D-4A8E-9267-C3A63D50B11D}"/>
              </a:ext>
            </a:extLst>
          </p:cNvPr>
          <p:cNvSpPr>
            <a:spLocks noGrp="1"/>
          </p:cNvSpPr>
          <p:nvPr>
            <p:ph type="title"/>
          </p:nvPr>
        </p:nvSpPr>
        <p:spPr/>
        <p:txBody>
          <a:bodyPr/>
          <a:lstStyle/>
          <a:p>
            <a:r>
              <a:rPr lang="en-US" dirty="0">
                <a:latin typeface="Arial Black" panose="020B0A04020102020204" pitchFamily="34" charset="0"/>
              </a:rPr>
              <a:t>1 MARY, THE MOTHER OF JESUS</a:t>
            </a:r>
            <a:endParaRPr lang="en-US" dirty="0"/>
          </a:p>
        </p:txBody>
      </p:sp>
      <p:sp>
        <p:nvSpPr>
          <p:cNvPr id="3" name="Content Placeholder 2">
            <a:extLst>
              <a:ext uri="{FF2B5EF4-FFF2-40B4-BE49-F238E27FC236}">
                <a16:creationId xmlns:a16="http://schemas.microsoft.com/office/drawing/2014/main" id="{F8197535-8C65-490D-B9B8-56DCF6217F87}"/>
              </a:ext>
            </a:extLst>
          </p:cNvPr>
          <p:cNvSpPr>
            <a:spLocks noGrp="1"/>
          </p:cNvSpPr>
          <p:nvPr>
            <p:ph sz="half" idx="1"/>
          </p:nvPr>
        </p:nvSpPr>
        <p:spPr/>
        <p:txBody>
          <a:bodyPr>
            <a:normAutofit/>
          </a:bodyPr>
          <a:lstStyle/>
          <a:p>
            <a:r>
              <a:rPr lang="en-US" sz="3200" b="1" dirty="0"/>
              <a:t>33 times in the N T</a:t>
            </a:r>
          </a:p>
          <a:p>
            <a:endParaRPr lang="en-US" sz="3200" b="1" dirty="0"/>
          </a:p>
          <a:p>
            <a:r>
              <a:rPr lang="en-US" sz="3200" b="1" dirty="0"/>
              <a:t>At Jesus’ birth</a:t>
            </a:r>
          </a:p>
          <a:p>
            <a:endParaRPr lang="en-US" sz="3200" b="1" dirty="0"/>
          </a:p>
          <a:p>
            <a:r>
              <a:rPr lang="en-US" sz="3200" b="1" dirty="0"/>
              <a:t>At Cana – first miracle</a:t>
            </a:r>
          </a:p>
          <a:p>
            <a:endParaRPr lang="en-US" sz="3200" b="1" dirty="0"/>
          </a:p>
          <a:p>
            <a:r>
              <a:rPr lang="en-US" sz="3200" b="1" dirty="0"/>
              <a:t>During His ministry</a:t>
            </a:r>
          </a:p>
          <a:p>
            <a:endParaRPr lang="en-US" sz="3200" b="1" dirty="0"/>
          </a:p>
        </p:txBody>
      </p:sp>
      <p:sp>
        <p:nvSpPr>
          <p:cNvPr id="4" name="Content Placeholder 3">
            <a:extLst>
              <a:ext uri="{FF2B5EF4-FFF2-40B4-BE49-F238E27FC236}">
                <a16:creationId xmlns:a16="http://schemas.microsoft.com/office/drawing/2014/main" id="{C5E28AEA-A3D4-4798-BB3C-D5CD1CF27FCC}"/>
              </a:ext>
            </a:extLst>
          </p:cNvPr>
          <p:cNvSpPr>
            <a:spLocks noGrp="1"/>
          </p:cNvSpPr>
          <p:nvPr>
            <p:ph sz="half" idx="2"/>
          </p:nvPr>
        </p:nvSpPr>
        <p:spPr/>
        <p:txBody>
          <a:bodyPr>
            <a:normAutofit/>
          </a:bodyPr>
          <a:lstStyle/>
          <a:p>
            <a:r>
              <a:rPr lang="en-US" sz="3200" b="1" dirty="0"/>
              <a:t>At the cross</a:t>
            </a:r>
          </a:p>
          <a:p>
            <a:endParaRPr lang="en-US" sz="3200" b="1" dirty="0"/>
          </a:p>
          <a:p>
            <a:r>
              <a:rPr lang="en-US" sz="3200" b="1" dirty="0"/>
              <a:t>At His burial</a:t>
            </a:r>
          </a:p>
          <a:p>
            <a:endParaRPr lang="en-US" sz="3200" b="1" dirty="0"/>
          </a:p>
          <a:p>
            <a:r>
              <a:rPr lang="en-US" sz="3200" b="1" dirty="0"/>
              <a:t>With the disciples after His ascension</a:t>
            </a:r>
          </a:p>
        </p:txBody>
      </p:sp>
    </p:spTree>
    <p:extLst>
      <p:ext uri="{BB962C8B-B14F-4D97-AF65-F5344CB8AC3E}">
        <p14:creationId xmlns:p14="http://schemas.microsoft.com/office/powerpoint/2010/main" val="182201512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8E0E4-010D-4A8E-9267-C3A63D50B11D}"/>
              </a:ext>
            </a:extLst>
          </p:cNvPr>
          <p:cNvSpPr>
            <a:spLocks noGrp="1"/>
          </p:cNvSpPr>
          <p:nvPr>
            <p:ph type="title"/>
          </p:nvPr>
        </p:nvSpPr>
        <p:spPr/>
        <p:txBody>
          <a:bodyPr/>
          <a:lstStyle/>
          <a:p>
            <a:r>
              <a:rPr lang="en-US" dirty="0">
                <a:latin typeface="Arial Black" panose="020B0A04020102020204" pitchFamily="34" charset="0"/>
              </a:rPr>
              <a:t>2 OTHER MOTHERS IN THE NT</a:t>
            </a:r>
            <a:endParaRPr lang="en-US" dirty="0"/>
          </a:p>
        </p:txBody>
      </p:sp>
      <p:sp>
        <p:nvSpPr>
          <p:cNvPr id="3" name="Content Placeholder 2">
            <a:extLst>
              <a:ext uri="{FF2B5EF4-FFF2-40B4-BE49-F238E27FC236}">
                <a16:creationId xmlns:a16="http://schemas.microsoft.com/office/drawing/2014/main" id="{F8197535-8C65-490D-B9B8-56DCF6217F87}"/>
              </a:ext>
            </a:extLst>
          </p:cNvPr>
          <p:cNvSpPr>
            <a:spLocks noGrp="1"/>
          </p:cNvSpPr>
          <p:nvPr>
            <p:ph sz="half" idx="1"/>
          </p:nvPr>
        </p:nvSpPr>
        <p:spPr/>
        <p:txBody>
          <a:bodyPr>
            <a:normAutofit lnSpcReduction="10000"/>
          </a:bodyPr>
          <a:lstStyle/>
          <a:p>
            <a:r>
              <a:rPr lang="en-US" sz="3200" b="1" dirty="0"/>
              <a:t>19 TIMES IN NT</a:t>
            </a:r>
          </a:p>
          <a:p>
            <a:endParaRPr lang="en-US" sz="3200" b="1" dirty="0"/>
          </a:p>
          <a:p>
            <a:r>
              <a:rPr lang="en-US" sz="3200" b="1" dirty="0" err="1"/>
              <a:t>Melchesidic</a:t>
            </a:r>
            <a:endParaRPr lang="en-US" sz="3200" b="1" dirty="0"/>
          </a:p>
          <a:p>
            <a:r>
              <a:rPr lang="en-US" sz="3200" b="1" dirty="0"/>
              <a:t>Rufus</a:t>
            </a:r>
          </a:p>
          <a:p>
            <a:r>
              <a:rPr lang="en-US" sz="3200" b="1" dirty="0"/>
              <a:t>Maiden raised from dead – 2</a:t>
            </a:r>
          </a:p>
          <a:p>
            <a:r>
              <a:rPr lang="en-US" sz="3200" b="1" dirty="0"/>
              <a:t>Widow of Nain – 2</a:t>
            </a:r>
          </a:p>
          <a:p>
            <a:r>
              <a:rPr lang="en-US" sz="3200" b="1" dirty="0"/>
              <a:t>Timothy</a:t>
            </a:r>
          </a:p>
          <a:p>
            <a:pPr marL="0" indent="0">
              <a:buNone/>
            </a:pPr>
            <a:endParaRPr lang="en-US" sz="3200" b="1" dirty="0"/>
          </a:p>
        </p:txBody>
      </p:sp>
      <p:sp>
        <p:nvSpPr>
          <p:cNvPr id="4" name="Content Placeholder 3">
            <a:extLst>
              <a:ext uri="{FF2B5EF4-FFF2-40B4-BE49-F238E27FC236}">
                <a16:creationId xmlns:a16="http://schemas.microsoft.com/office/drawing/2014/main" id="{C5E28AEA-A3D4-4798-BB3C-D5CD1CF27FCC}"/>
              </a:ext>
            </a:extLst>
          </p:cNvPr>
          <p:cNvSpPr>
            <a:spLocks noGrp="1"/>
          </p:cNvSpPr>
          <p:nvPr>
            <p:ph sz="half" idx="2"/>
          </p:nvPr>
        </p:nvSpPr>
        <p:spPr/>
        <p:txBody>
          <a:bodyPr>
            <a:normAutofit lnSpcReduction="10000"/>
          </a:bodyPr>
          <a:lstStyle/>
          <a:p>
            <a:endParaRPr lang="en-US" sz="3200" b="1" dirty="0"/>
          </a:p>
          <a:p>
            <a:r>
              <a:rPr lang="en-US" sz="3200" b="1" dirty="0"/>
              <a:t>John Mark</a:t>
            </a:r>
          </a:p>
          <a:p>
            <a:r>
              <a:rPr lang="en-US" sz="3200" b="1" dirty="0"/>
              <a:t>Peter’s mother-in-law – 3</a:t>
            </a:r>
          </a:p>
          <a:p>
            <a:r>
              <a:rPr lang="en-US" sz="3200" b="1" dirty="0"/>
              <a:t>Mother of James and John – 2 </a:t>
            </a:r>
          </a:p>
          <a:p>
            <a:r>
              <a:rPr lang="en-US" sz="3200" b="1" dirty="0"/>
              <a:t>John the Baptist mother </a:t>
            </a:r>
          </a:p>
          <a:p>
            <a:r>
              <a:rPr lang="en-US" sz="3200" b="1" dirty="0"/>
              <a:t>Herodias – 4 </a:t>
            </a:r>
          </a:p>
          <a:p>
            <a:r>
              <a:rPr lang="en-US" sz="3200" b="1" dirty="0"/>
              <a:t>Jerusalem above – Gal. 4:26</a:t>
            </a:r>
          </a:p>
        </p:txBody>
      </p:sp>
    </p:spTree>
    <p:extLst>
      <p:ext uri="{BB962C8B-B14F-4D97-AF65-F5344CB8AC3E}">
        <p14:creationId xmlns:p14="http://schemas.microsoft.com/office/powerpoint/2010/main" val="121035625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5A88-28C1-488A-95C8-B86F26E58D8C}"/>
              </a:ext>
            </a:extLst>
          </p:cNvPr>
          <p:cNvSpPr>
            <a:spLocks noGrp="1"/>
          </p:cNvSpPr>
          <p:nvPr>
            <p:ph type="title"/>
          </p:nvPr>
        </p:nvSpPr>
        <p:spPr/>
        <p:txBody>
          <a:bodyPr/>
          <a:lstStyle/>
          <a:p>
            <a:r>
              <a:rPr lang="en-US" dirty="0">
                <a:latin typeface="Arial Black" panose="020B0A04020102020204" pitchFamily="34" charset="0"/>
              </a:rPr>
              <a:t>3 COMMANDS ABOUT MOTHERS</a:t>
            </a:r>
          </a:p>
        </p:txBody>
      </p:sp>
      <p:sp>
        <p:nvSpPr>
          <p:cNvPr id="3" name="Content Placeholder 2">
            <a:extLst>
              <a:ext uri="{FF2B5EF4-FFF2-40B4-BE49-F238E27FC236}">
                <a16:creationId xmlns:a16="http://schemas.microsoft.com/office/drawing/2014/main" id="{C810F92E-E289-4532-BAC1-B6AF11F399A2}"/>
              </a:ext>
            </a:extLst>
          </p:cNvPr>
          <p:cNvSpPr>
            <a:spLocks noGrp="1"/>
          </p:cNvSpPr>
          <p:nvPr>
            <p:ph idx="1"/>
          </p:nvPr>
        </p:nvSpPr>
        <p:spPr/>
        <p:txBody>
          <a:bodyPr>
            <a:normAutofit/>
          </a:bodyPr>
          <a:lstStyle/>
          <a:p>
            <a:r>
              <a:rPr lang="en-US" b="1" u="sng" dirty="0"/>
              <a:t>Honor father and mother </a:t>
            </a:r>
          </a:p>
          <a:p>
            <a:r>
              <a:rPr lang="en-US" sz="2400" b="1" i="0" u="none" strike="noStrike" baseline="0" dirty="0">
                <a:latin typeface="Verdana" panose="020B0604030504040204" pitchFamily="34" charset="0"/>
              </a:rPr>
              <a:t>(Matthew 15:4)  For God commanded, saying, 'HONOR YOUR FATHER AND YOUR MOTHER'; and, 'HE WHO CURSES FATHER OR MOTHER, LET HIM BE PUT TO DEATH.'</a:t>
            </a:r>
          </a:p>
          <a:p>
            <a:endParaRPr lang="en-US" b="1" dirty="0"/>
          </a:p>
          <a:p>
            <a:r>
              <a:rPr lang="en-US" b="1" u="sng" dirty="0"/>
              <a:t>Leave father and mother when you marry</a:t>
            </a:r>
          </a:p>
          <a:p>
            <a:r>
              <a:rPr lang="en-US" sz="2400" b="1" i="0" u="none" strike="noStrike" baseline="0" dirty="0">
                <a:latin typeface="Verdana" panose="020B0604030504040204" pitchFamily="34" charset="0"/>
              </a:rPr>
              <a:t>(Matthew 19:5)  and said, 'FOR THIS REASON A MAN SHALL LEAVE HIS FATHER AND MOTHER AND BE JOINED TO HIS WIFE, AND THE TWO SHALL BECOME ONE FLESH' ?</a:t>
            </a:r>
          </a:p>
          <a:p>
            <a:endParaRPr lang="en-US" b="1" dirty="0"/>
          </a:p>
        </p:txBody>
      </p:sp>
    </p:spTree>
    <p:extLst>
      <p:ext uri="{BB962C8B-B14F-4D97-AF65-F5344CB8AC3E}">
        <p14:creationId xmlns:p14="http://schemas.microsoft.com/office/powerpoint/2010/main" val="549812371"/>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5A88-28C1-488A-95C8-B86F26E58D8C}"/>
              </a:ext>
            </a:extLst>
          </p:cNvPr>
          <p:cNvSpPr>
            <a:spLocks noGrp="1"/>
          </p:cNvSpPr>
          <p:nvPr>
            <p:ph type="title"/>
          </p:nvPr>
        </p:nvSpPr>
        <p:spPr/>
        <p:txBody>
          <a:bodyPr/>
          <a:lstStyle/>
          <a:p>
            <a:r>
              <a:rPr lang="en-US" dirty="0">
                <a:latin typeface="Arial Black" panose="020B0A04020102020204" pitchFamily="34" charset="0"/>
              </a:rPr>
              <a:t>3 COMMANDS ABOUT MOTHERS</a:t>
            </a:r>
          </a:p>
        </p:txBody>
      </p:sp>
      <p:sp>
        <p:nvSpPr>
          <p:cNvPr id="3" name="Content Placeholder 2">
            <a:extLst>
              <a:ext uri="{FF2B5EF4-FFF2-40B4-BE49-F238E27FC236}">
                <a16:creationId xmlns:a16="http://schemas.microsoft.com/office/drawing/2014/main" id="{C810F92E-E289-4532-BAC1-B6AF11F399A2}"/>
              </a:ext>
            </a:extLst>
          </p:cNvPr>
          <p:cNvSpPr>
            <a:spLocks noGrp="1"/>
          </p:cNvSpPr>
          <p:nvPr>
            <p:ph idx="1"/>
          </p:nvPr>
        </p:nvSpPr>
        <p:spPr>
          <a:xfrm>
            <a:off x="530087" y="1825625"/>
            <a:ext cx="11184835" cy="4351338"/>
          </a:xfrm>
        </p:spPr>
        <p:txBody>
          <a:bodyPr>
            <a:normAutofit lnSpcReduction="10000"/>
          </a:bodyPr>
          <a:lstStyle/>
          <a:p>
            <a:r>
              <a:rPr lang="en-US" b="1" u="sng" dirty="0"/>
              <a:t>Forsake father and mother to be a disciple </a:t>
            </a:r>
          </a:p>
          <a:p>
            <a:r>
              <a:rPr lang="en-US" sz="2400" b="1" i="0" u="none" strike="noStrike" baseline="0" dirty="0">
                <a:latin typeface="Verdana" panose="020B0604030504040204" pitchFamily="34" charset="0"/>
              </a:rPr>
              <a:t>(Luke 14:26)  "If anyone comes to Me and does not hate his father and mother, wife and children, brothers and sisters, yes, and his own life also, he cannot be My disciple.</a:t>
            </a:r>
          </a:p>
          <a:p>
            <a:endParaRPr lang="en-US" b="1" dirty="0"/>
          </a:p>
          <a:p>
            <a:r>
              <a:rPr lang="en-US" b="1" u="sng" dirty="0"/>
              <a:t>To John – Behold your mother</a:t>
            </a:r>
          </a:p>
          <a:p>
            <a:r>
              <a:rPr lang="en-US" sz="2400" b="1" i="0" u="none" strike="noStrike" baseline="0" dirty="0">
                <a:latin typeface="Verdana" panose="020B0604030504040204" pitchFamily="34" charset="0"/>
              </a:rPr>
              <a:t>(John 19:26)  When Jesus therefore saw His mother, and the disciple whom He loved standing by, He said to His mother, "Woman, behold your son!“ (27)  Then He said to the disciple, "Behold your mother!" And from that hour that disciple took her to his own </a:t>
            </a:r>
            <a:r>
              <a:rPr lang="en-US" sz="2400" b="1" i="1" u="none" strike="noStrike" baseline="0" dirty="0">
                <a:latin typeface="Verdana" panose="020B0604030504040204" pitchFamily="34" charset="0"/>
              </a:rPr>
              <a:t>home.</a:t>
            </a:r>
            <a:endParaRPr lang="en-US" sz="2400"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35827428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5A88-28C1-488A-95C8-B86F26E58D8C}"/>
              </a:ext>
            </a:extLst>
          </p:cNvPr>
          <p:cNvSpPr>
            <a:spLocks noGrp="1"/>
          </p:cNvSpPr>
          <p:nvPr>
            <p:ph type="title"/>
          </p:nvPr>
        </p:nvSpPr>
        <p:spPr>
          <a:xfrm>
            <a:off x="838200" y="365126"/>
            <a:ext cx="10515600" cy="761310"/>
          </a:xfrm>
        </p:spPr>
        <p:txBody>
          <a:bodyPr/>
          <a:lstStyle/>
          <a:p>
            <a:r>
              <a:rPr lang="en-US" dirty="0">
                <a:latin typeface="Arial Black" panose="020B0A04020102020204" pitchFamily="34" charset="0"/>
              </a:rPr>
              <a:t>3 COMMANDS ABOUT MOTHERS</a:t>
            </a:r>
          </a:p>
        </p:txBody>
      </p:sp>
      <p:sp>
        <p:nvSpPr>
          <p:cNvPr id="3" name="Content Placeholder 2">
            <a:extLst>
              <a:ext uri="{FF2B5EF4-FFF2-40B4-BE49-F238E27FC236}">
                <a16:creationId xmlns:a16="http://schemas.microsoft.com/office/drawing/2014/main" id="{C810F92E-E289-4532-BAC1-B6AF11F399A2}"/>
              </a:ext>
            </a:extLst>
          </p:cNvPr>
          <p:cNvSpPr>
            <a:spLocks noGrp="1"/>
          </p:cNvSpPr>
          <p:nvPr>
            <p:ph idx="1"/>
          </p:nvPr>
        </p:nvSpPr>
        <p:spPr>
          <a:xfrm>
            <a:off x="450574" y="1126436"/>
            <a:ext cx="11317356" cy="5526155"/>
          </a:xfrm>
        </p:spPr>
        <p:txBody>
          <a:bodyPr>
            <a:normAutofit/>
          </a:bodyPr>
          <a:lstStyle/>
          <a:p>
            <a:r>
              <a:rPr lang="en-US" b="1" u="sng" dirty="0"/>
              <a:t>Jesus’ ministry divides mother and daughter</a:t>
            </a:r>
          </a:p>
          <a:p>
            <a:r>
              <a:rPr lang="en-US" sz="2400" b="1" i="0" u="none" strike="noStrike" baseline="0" dirty="0">
                <a:latin typeface="Verdana" panose="020B0604030504040204" pitchFamily="34" charset="0"/>
              </a:rPr>
              <a:t>(Luke 12:53)  Father will be divided against son and son against father, mother against daughter and daughter against mother, mother-in-law against her daughter-in-law and daughter-in-law against her mother-in-law.“</a:t>
            </a:r>
          </a:p>
          <a:p>
            <a:endParaRPr lang="en-US" b="1" dirty="0"/>
          </a:p>
          <a:p>
            <a:r>
              <a:rPr lang="en-US" b="1" u="sng" dirty="0"/>
              <a:t>All who obey Jesus</a:t>
            </a:r>
          </a:p>
          <a:p>
            <a:pPr marR="0" algn="l" rtl="0"/>
            <a:r>
              <a:rPr lang="en-US" sz="2600" b="1" i="0" u="none" strike="noStrike" baseline="0" dirty="0">
                <a:latin typeface="Verdana" panose="020B0604030504040204" pitchFamily="34" charset="0"/>
              </a:rPr>
              <a:t>(Mark 3:33)  But He answered them, saying, "Who is My mother, or My brothers?“ (34)  And He looked around in a circle at those who sat about Him, and said, "Here are My mother and My brothers! (35)  For whoever does the will of God is My brother and My sister and mother."</a:t>
            </a:r>
          </a:p>
          <a:p>
            <a:endParaRPr lang="en-US" b="1" dirty="0"/>
          </a:p>
        </p:txBody>
      </p:sp>
    </p:spTree>
    <p:extLst>
      <p:ext uri="{BB962C8B-B14F-4D97-AF65-F5344CB8AC3E}">
        <p14:creationId xmlns:p14="http://schemas.microsoft.com/office/powerpoint/2010/main" val="207228343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5A88-28C1-488A-95C8-B86F26E58D8C}"/>
              </a:ext>
            </a:extLst>
          </p:cNvPr>
          <p:cNvSpPr>
            <a:spLocks noGrp="1"/>
          </p:cNvSpPr>
          <p:nvPr>
            <p:ph type="title"/>
          </p:nvPr>
        </p:nvSpPr>
        <p:spPr/>
        <p:txBody>
          <a:bodyPr/>
          <a:lstStyle/>
          <a:p>
            <a:r>
              <a:rPr lang="en-US" dirty="0">
                <a:latin typeface="Arial Black" panose="020B0A04020102020204" pitchFamily="34" charset="0"/>
              </a:rPr>
              <a:t>NOT LIMITED TO A DAY IN MAY</a:t>
            </a:r>
          </a:p>
        </p:txBody>
      </p:sp>
      <p:sp>
        <p:nvSpPr>
          <p:cNvPr id="3" name="Content Placeholder 2">
            <a:extLst>
              <a:ext uri="{FF2B5EF4-FFF2-40B4-BE49-F238E27FC236}">
                <a16:creationId xmlns:a16="http://schemas.microsoft.com/office/drawing/2014/main" id="{C810F92E-E289-4532-BAC1-B6AF11F399A2}"/>
              </a:ext>
            </a:extLst>
          </p:cNvPr>
          <p:cNvSpPr>
            <a:spLocks noGrp="1"/>
          </p:cNvSpPr>
          <p:nvPr>
            <p:ph idx="1"/>
          </p:nvPr>
        </p:nvSpPr>
        <p:spPr/>
        <p:txBody>
          <a:bodyPr>
            <a:normAutofit/>
          </a:bodyPr>
          <a:lstStyle/>
          <a:p>
            <a:pPr algn="ctr"/>
            <a:r>
              <a:rPr lang="en-US" sz="3600" b="1" dirty="0"/>
              <a:t>Mother’s Day is a day to honor your mother</a:t>
            </a:r>
          </a:p>
          <a:p>
            <a:pPr algn="ctr"/>
            <a:endParaRPr lang="en-US" sz="3600" b="1" dirty="0"/>
          </a:p>
          <a:p>
            <a:pPr algn="ctr"/>
            <a:r>
              <a:rPr lang="en-US" sz="3600" b="1" dirty="0"/>
              <a:t>Not just a Sunday in May</a:t>
            </a:r>
          </a:p>
          <a:p>
            <a:pPr algn="ctr"/>
            <a:endParaRPr lang="en-US" sz="3600" b="1" dirty="0"/>
          </a:p>
          <a:p>
            <a:pPr algn="ctr"/>
            <a:r>
              <a:rPr lang="en-US" sz="3600" b="1" dirty="0"/>
              <a:t>Not just for flowers and cards</a:t>
            </a:r>
          </a:p>
          <a:p>
            <a:pPr algn="ctr"/>
            <a:endParaRPr lang="en-US" sz="3600" b="1" dirty="0"/>
          </a:p>
          <a:p>
            <a:pPr algn="ctr"/>
            <a:r>
              <a:rPr lang="en-US" sz="3600" b="1" dirty="0"/>
              <a:t>A </a:t>
            </a:r>
            <a:r>
              <a:rPr lang="en-US" sz="3600" b="1" dirty="0" err="1"/>
              <a:t>Christan</a:t>
            </a:r>
            <a:r>
              <a:rPr lang="en-US" sz="3600" b="1" dirty="0"/>
              <a:t> will honor their mother at all times</a:t>
            </a:r>
          </a:p>
        </p:txBody>
      </p:sp>
    </p:spTree>
    <p:extLst>
      <p:ext uri="{BB962C8B-B14F-4D97-AF65-F5344CB8AC3E}">
        <p14:creationId xmlns:p14="http://schemas.microsoft.com/office/powerpoint/2010/main" val="109693117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5A88-28C1-488A-95C8-B86F26E58D8C}"/>
              </a:ext>
            </a:extLst>
          </p:cNvPr>
          <p:cNvSpPr>
            <a:spLocks noGrp="1"/>
          </p:cNvSpPr>
          <p:nvPr>
            <p:ph type="title"/>
          </p:nvPr>
        </p:nvSpPr>
        <p:spPr/>
        <p:txBody>
          <a:bodyPr/>
          <a:lstStyle/>
          <a:p>
            <a:r>
              <a:rPr lang="en-US" dirty="0">
                <a:latin typeface="Arial Black" panose="020B0A04020102020204" pitchFamily="34" charset="0"/>
              </a:rPr>
              <a:t>FINAL REMINDER – OBEY JESUS</a:t>
            </a:r>
          </a:p>
        </p:txBody>
      </p:sp>
      <p:sp>
        <p:nvSpPr>
          <p:cNvPr id="3" name="Content Placeholder 2">
            <a:extLst>
              <a:ext uri="{FF2B5EF4-FFF2-40B4-BE49-F238E27FC236}">
                <a16:creationId xmlns:a16="http://schemas.microsoft.com/office/drawing/2014/main" id="{C810F92E-E289-4532-BAC1-B6AF11F399A2}"/>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(Mark 3:33)  But He answered them, saying, "Who is My mother, or My brothers?“ (34)  And He looked around in a circle at those who sat about Him, and said, "Here are My mother and My brothers! (35)  </a:t>
            </a:r>
            <a:r>
              <a:rPr lang="en-US" sz="3600" b="1" i="0" u="sng" strike="noStrike" baseline="0" dirty="0">
                <a:latin typeface="Verdana" panose="020B0604030504040204" pitchFamily="34" charset="0"/>
              </a:rPr>
              <a:t>For whoever does the will of God is My brother and My sister and mother."</a:t>
            </a:r>
          </a:p>
        </p:txBody>
      </p:sp>
    </p:spTree>
    <p:extLst>
      <p:ext uri="{BB962C8B-B14F-4D97-AF65-F5344CB8AC3E}">
        <p14:creationId xmlns:p14="http://schemas.microsoft.com/office/powerpoint/2010/main" val="43419153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584</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Algerian</vt:lpstr>
      <vt:lpstr>Arial</vt:lpstr>
      <vt:lpstr>Arial Black</vt:lpstr>
      <vt:lpstr>Calibri</vt:lpstr>
      <vt:lpstr>Calibri Light</vt:lpstr>
      <vt:lpstr>Verdana</vt:lpstr>
      <vt:lpstr>Office Theme</vt:lpstr>
      <vt:lpstr>MOTHERS IN THE NT</vt:lpstr>
      <vt:lpstr>THE BIBLE IS FULL OF  REFERENCES TO  MOTHERS</vt:lpstr>
      <vt:lpstr>1 MARY, THE MOTHER OF JESUS</vt:lpstr>
      <vt:lpstr>2 OTHER MOTHERS IN THE NT</vt:lpstr>
      <vt:lpstr>3 COMMANDS ABOUT MOTHERS</vt:lpstr>
      <vt:lpstr>3 COMMANDS ABOUT MOTHERS</vt:lpstr>
      <vt:lpstr>3 COMMANDS ABOUT MOTHERS</vt:lpstr>
      <vt:lpstr>NOT LIMITED TO A DAY IN MAY</vt:lpstr>
      <vt:lpstr>FINAL REMINDER – OBEY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MOTHERS IN THE NT</dc:title>
  <dc:creator>Manly Luscombe</dc:creator>
  <cp:lastModifiedBy>Manly Luscombe</cp:lastModifiedBy>
  <cp:revision>7</cp:revision>
  <dcterms:created xsi:type="dcterms:W3CDTF">2021-01-29T16:30:42Z</dcterms:created>
  <dcterms:modified xsi:type="dcterms:W3CDTF">2021-01-29T17:55:15Z</dcterms:modified>
</cp:coreProperties>
</file>