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72BD53D4-808E-4A5A-A013-79AAA294452C}"/>
    <pc:docChg chg="custSel modSld modMainMaster">
      <pc:chgData name="Manly Luscombe" userId="d66a401e1e7a39bf" providerId="LiveId" clId="{72BD53D4-808E-4A5A-A013-79AAA294452C}" dt="2021-01-31T00:34:21.639" v="155" actId="122"/>
      <pc:docMkLst>
        <pc:docMk/>
      </pc:docMkLst>
      <pc:sldChg chg="modTransition">
        <pc:chgData name="Manly Luscombe" userId="d66a401e1e7a39bf" providerId="LiveId" clId="{72BD53D4-808E-4A5A-A013-79AAA294452C}" dt="2021-01-31T00:23:43.786" v="2"/>
        <pc:sldMkLst>
          <pc:docMk/>
          <pc:sldMk cId="1622494354" sldId="256"/>
        </pc:sldMkLst>
      </pc:sldChg>
      <pc:sldChg chg="modTransition">
        <pc:chgData name="Manly Luscombe" userId="d66a401e1e7a39bf" providerId="LiveId" clId="{72BD53D4-808E-4A5A-A013-79AAA294452C}" dt="2021-01-31T00:23:43.786" v="2"/>
        <pc:sldMkLst>
          <pc:docMk/>
          <pc:sldMk cId="2221045104" sldId="257"/>
        </pc:sldMkLst>
      </pc:sldChg>
      <pc:sldChg chg="modSp mod modTransition">
        <pc:chgData name="Manly Luscombe" userId="d66a401e1e7a39bf" providerId="LiveId" clId="{72BD53D4-808E-4A5A-A013-79AAA294452C}" dt="2021-01-31T00:34:21.639" v="155" actId="122"/>
        <pc:sldMkLst>
          <pc:docMk/>
          <pc:sldMk cId="2011522520" sldId="258"/>
        </pc:sldMkLst>
        <pc:spChg chg="mod">
          <ac:chgData name="Manly Luscombe" userId="d66a401e1e7a39bf" providerId="LiveId" clId="{72BD53D4-808E-4A5A-A013-79AAA294452C}" dt="2021-01-31T00:34:21.639" v="155" actId="122"/>
          <ac:spMkLst>
            <pc:docMk/>
            <pc:sldMk cId="2011522520" sldId="258"/>
            <ac:spMk id="3" creationId="{BE693700-B8C3-48C8-91F4-27EA8D16DE03}"/>
          </ac:spMkLst>
        </pc:spChg>
      </pc:sldChg>
      <pc:sldChg chg="modTransition">
        <pc:chgData name="Manly Luscombe" userId="d66a401e1e7a39bf" providerId="LiveId" clId="{72BD53D4-808E-4A5A-A013-79AAA294452C}" dt="2021-01-31T00:23:43.786" v="2"/>
        <pc:sldMkLst>
          <pc:docMk/>
          <pc:sldMk cId="4161631971" sldId="259"/>
        </pc:sldMkLst>
      </pc:sldChg>
      <pc:sldChg chg="modSp mod modTransition">
        <pc:chgData name="Manly Luscombe" userId="d66a401e1e7a39bf" providerId="LiveId" clId="{72BD53D4-808E-4A5A-A013-79AAA294452C}" dt="2021-01-31T00:33:13.183" v="138" actId="6549"/>
        <pc:sldMkLst>
          <pc:docMk/>
          <pc:sldMk cId="3464105013" sldId="260"/>
        </pc:sldMkLst>
        <pc:spChg chg="mod">
          <ac:chgData name="Manly Luscombe" userId="d66a401e1e7a39bf" providerId="LiveId" clId="{72BD53D4-808E-4A5A-A013-79AAA294452C}" dt="2021-01-31T00:33:13.183" v="138" actId="6549"/>
          <ac:spMkLst>
            <pc:docMk/>
            <pc:sldMk cId="3464105013" sldId="260"/>
            <ac:spMk id="3" creationId="{B54B354B-9896-4CBC-A644-66D81168241D}"/>
          </ac:spMkLst>
        </pc:spChg>
      </pc:sldChg>
      <pc:sldChg chg="modTransition">
        <pc:chgData name="Manly Luscombe" userId="d66a401e1e7a39bf" providerId="LiveId" clId="{72BD53D4-808E-4A5A-A013-79AAA294452C}" dt="2021-01-31T00:23:43.786" v="2"/>
        <pc:sldMkLst>
          <pc:docMk/>
          <pc:sldMk cId="272500465" sldId="261"/>
        </pc:sldMkLst>
      </pc:sldChg>
      <pc:sldChg chg="modSp mod modTransition">
        <pc:chgData name="Manly Luscombe" userId="d66a401e1e7a39bf" providerId="LiveId" clId="{72BD53D4-808E-4A5A-A013-79AAA294452C}" dt="2021-01-31T00:32:57.583" v="137" actId="255"/>
        <pc:sldMkLst>
          <pc:docMk/>
          <pc:sldMk cId="4271656438" sldId="262"/>
        </pc:sldMkLst>
        <pc:spChg chg="mod">
          <ac:chgData name="Manly Luscombe" userId="d66a401e1e7a39bf" providerId="LiveId" clId="{72BD53D4-808E-4A5A-A013-79AAA294452C}" dt="2021-01-31T00:32:57.583" v="137" actId="255"/>
          <ac:spMkLst>
            <pc:docMk/>
            <pc:sldMk cId="4271656438" sldId="262"/>
            <ac:spMk id="3" creationId="{B54B354B-9896-4CBC-A644-66D81168241D}"/>
          </ac:spMkLst>
        </pc:spChg>
      </pc:sldChg>
      <pc:sldChg chg="modTransition">
        <pc:chgData name="Manly Luscombe" userId="d66a401e1e7a39bf" providerId="LiveId" clId="{72BD53D4-808E-4A5A-A013-79AAA294452C}" dt="2021-01-31T00:23:43.786" v="2"/>
        <pc:sldMkLst>
          <pc:docMk/>
          <pc:sldMk cId="2430087025" sldId="263"/>
        </pc:sldMkLst>
      </pc:sldChg>
      <pc:sldChg chg="modTransition">
        <pc:chgData name="Manly Luscombe" userId="d66a401e1e7a39bf" providerId="LiveId" clId="{72BD53D4-808E-4A5A-A013-79AAA294452C}" dt="2021-01-31T00:23:43.786" v="2"/>
        <pc:sldMkLst>
          <pc:docMk/>
          <pc:sldMk cId="4107486210" sldId="264"/>
        </pc:sldMkLst>
      </pc:sldChg>
      <pc:sldChg chg="modSp mod modTransition">
        <pc:chgData name="Manly Luscombe" userId="d66a401e1e7a39bf" providerId="LiveId" clId="{72BD53D4-808E-4A5A-A013-79AAA294452C}" dt="2021-01-31T00:25:34.656" v="48" actId="20577"/>
        <pc:sldMkLst>
          <pc:docMk/>
          <pc:sldMk cId="4128241435" sldId="265"/>
        </pc:sldMkLst>
        <pc:spChg chg="mod">
          <ac:chgData name="Manly Luscombe" userId="d66a401e1e7a39bf" providerId="LiveId" clId="{72BD53D4-808E-4A5A-A013-79AAA294452C}" dt="2021-01-31T00:25:34.656" v="48" actId="20577"/>
          <ac:spMkLst>
            <pc:docMk/>
            <pc:sldMk cId="4128241435" sldId="265"/>
            <ac:spMk id="2" creationId="{7DDC6518-56E5-4134-B5BC-5592BD9468B2}"/>
          </ac:spMkLst>
        </pc:spChg>
      </pc:sldChg>
      <pc:sldChg chg="modSp mod modTransition">
        <pc:chgData name="Manly Luscombe" userId="d66a401e1e7a39bf" providerId="LiveId" clId="{72BD53D4-808E-4A5A-A013-79AAA294452C}" dt="2021-01-31T00:25:48.831" v="49"/>
        <pc:sldMkLst>
          <pc:docMk/>
          <pc:sldMk cId="972015505" sldId="266"/>
        </pc:sldMkLst>
        <pc:spChg chg="mod">
          <ac:chgData name="Manly Luscombe" userId="d66a401e1e7a39bf" providerId="LiveId" clId="{72BD53D4-808E-4A5A-A013-79AAA294452C}" dt="2021-01-31T00:25:48.831" v="49"/>
          <ac:spMkLst>
            <pc:docMk/>
            <pc:sldMk cId="972015505" sldId="266"/>
            <ac:spMk id="2" creationId="{7DDC6518-56E5-4134-B5BC-5592BD9468B2}"/>
          </ac:spMkLst>
        </pc:spChg>
      </pc:sldChg>
      <pc:sldMasterChg chg="modTransition modSldLayout">
        <pc:chgData name="Manly Luscombe" userId="d66a401e1e7a39bf" providerId="LiveId" clId="{72BD53D4-808E-4A5A-A013-79AAA294452C}" dt="2021-01-31T00:23:43.786" v="2"/>
        <pc:sldMasterMkLst>
          <pc:docMk/>
          <pc:sldMasterMk cId="3148869743" sldId="2147483673"/>
        </pc:sldMasterMkLst>
        <pc:sldLayoutChg chg="modTransition">
          <pc:chgData name="Manly Luscombe" userId="d66a401e1e7a39bf" providerId="LiveId" clId="{72BD53D4-808E-4A5A-A013-79AAA294452C}" dt="2021-01-31T00:23:43.786" v="2"/>
          <pc:sldLayoutMkLst>
            <pc:docMk/>
            <pc:sldMasterMk cId="3148869743" sldId="2147483673"/>
            <pc:sldLayoutMk cId="376559715" sldId="2147483662"/>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1807352872" sldId="2147483663"/>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717536276" sldId="2147483664"/>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3741702928" sldId="2147483665"/>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2386914332" sldId="2147483666"/>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3206506620" sldId="2147483667"/>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639475363" sldId="2147483668"/>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911078251" sldId="2147483669"/>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465582011" sldId="2147483670"/>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185817033" sldId="2147483671"/>
          </pc:sldLayoutMkLst>
        </pc:sldLayoutChg>
        <pc:sldLayoutChg chg="modTransition">
          <pc:chgData name="Manly Luscombe" userId="d66a401e1e7a39bf" providerId="LiveId" clId="{72BD53D4-808E-4A5A-A013-79AAA294452C}" dt="2021-01-31T00:23:43.786" v="2"/>
          <pc:sldLayoutMkLst>
            <pc:docMk/>
            <pc:sldMasterMk cId="3148869743" sldId="2147483673"/>
            <pc:sldLayoutMk cId="648504599" sldId="214748367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1/30/2021</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648504599"/>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1/30/2021</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11078251"/>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1/30/2021</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65582011"/>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1/30/2021</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655971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1/30/2021</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07352872"/>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1/30/2021</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17536276"/>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1/30/2021</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41702928"/>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1/30/2021</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86914332"/>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1/30/2021</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06506620"/>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1/30/2021</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5817033"/>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1/30/2021</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39475363"/>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1/30/2021</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148869743"/>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71" r:id="rId8"/>
    <p:sldLayoutId id="2147483668" r:id="rId9"/>
    <p:sldLayoutId id="2147483669" r:id="rId10"/>
    <p:sldLayoutId id="2147483670" r:id="rId11"/>
  </p:sldLayoutIdLst>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C4056FD6-9767-4B1A-ACC2-9883F6A5B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79928" cy="6858000"/>
          </a:xfrm>
          <a:prstGeom prst="rect">
            <a:avLst/>
          </a:prstGeom>
          <a:blipFill dpi="0" rotWithShape="1">
            <a:blip r:embed="rId2">
              <a:alphaModFix amt="20000"/>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Paint splash on a white background">
            <a:extLst>
              <a:ext uri="{FF2B5EF4-FFF2-40B4-BE49-F238E27FC236}">
                <a16:creationId xmlns:a16="http://schemas.microsoft.com/office/drawing/2014/main" id="{A22EC26A-BAE1-4A57-BF26-05D6FD9A2AA6}"/>
              </a:ext>
            </a:extLst>
          </p:cNvPr>
          <p:cNvPicPr>
            <a:picLocks noChangeAspect="1"/>
          </p:cNvPicPr>
          <p:nvPr/>
        </p:nvPicPr>
        <p:blipFill rotWithShape="1">
          <a:blip r:embed="rId3">
            <a:alphaModFix amt="70000"/>
          </a:blip>
          <a:srcRect t="15410" r="-1" b="-1"/>
          <a:stretch/>
        </p:blipFill>
        <p:spPr>
          <a:xfrm>
            <a:off x="20" y="10"/>
            <a:ext cx="12188932" cy="6856614"/>
          </a:xfrm>
          <a:prstGeom prst="rect">
            <a:avLst/>
          </a:prstGeom>
        </p:spPr>
      </p:pic>
      <p:sp>
        <p:nvSpPr>
          <p:cNvPr id="2" name="Title 1">
            <a:extLst>
              <a:ext uri="{FF2B5EF4-FFF2-40B4-BE49-F238E27FC236}">
                <a16:creationId xmlns:a16="http://schemas.microsoft.com/office/drawing/2014/main" id="{B732F696-583B-472F-B3A0-F30F6091B437}"/>
              </a:ext>
            </a:extLst>
          </p:cNvPr>
          <p:cNvSpPr>
            <a:spLocks noGrp="1"/>
          </p:cNvSpPr>
          <p:nvPr>
            <p:ph type="ctrTitle"/>
          </p:nvPr>
        </p:nvSpPr>
        <p:spPr>
          <a:xfrm>
            <a:off x="996275" y="371061"/>
            <a:ext cx="10190071" cy="967409"/>
          </a:xfrm>
        </p:spPr>
        <p:txBody>
          <a:bodyPr anchor="b">
            <a:normAutofit/>
          </a:bodyPr>
          <a:lstStyle/>
          <a:p>
            <a:r>
              <a:rPr lang="en-US" sz="5200" dirty="0">
                <a:solidFill>
                  <a:srgbClr val="FFFFFF"/>
                </a:solidFill>
              </a:rPr>
              <a:t>Love One Another</a:t>
            </a:r>
          </a:p>
        </p:txBody>
      </p:sp>
      <p:sp>
        <p:nvSpPr>
          <p:cNvPr id="3" name="Subtitle 2">
            <a:extLst>
              <a:ext uri="{FF2B5EF4-FFF2-40B4-BE49-F238E27FC236}">
                <a16:creationId xmlns:a16="http://schemas.microsoft.com/office/drawing/2014/main" id="{D7089707-F340-431E-86E3-B8E9230261E5}"/>
              </a:ext>
            </a:extLst>
          </p:cNvPr>
          <p:cNvSpPr>
            <a:spLocks noGrp="1"/>
          </p:cNvSpPr>
          <p:nvPr>
            <p:ph type="subTitle" idx="1"/>
          </p:nvPr>
        </p:nvSpPr>
        <p:spPr>
          <a:xfrm>
            <a:off x="4863548" y="3140766"/>
            <a:ext cx="6136487" cy="2985632"/>
          </a:xfrm>
        </p:spPr>
        <p:txBody>
          <a:bodyPr anchor="t">
            <a:normAutofit/>
          </a:bodyPr>
          <a:lstStyle/>
          <a:p>
            <a:r>
              <a:rPr lang="en-US" sz="2800" b="1" i="0" u="none" strike="noStrike" baseline="0" dirty="0">
                <a:latin typeface="Verdana" panose="020B0604030504040204" pitchFamily="34" charset="0"/>
              </a:rPr>
              <a:t>(1 Peter 4:8)  And above all things have fervent love for one another, for "LOVE WILL COVER A MULTITUDE OF SINS."</a:t>
            </a:r>
          </a:p>
          <a:p>
            <a:endParaRPr lang="en-US" sz="2200" dirty="0">
              <a:solidFill>
                <a:srgbClr val="FFFFFF"/>
              </a:solidFill>
            </a:endParaRPr>
          </a:p>
        </p:txBody>
      </p:sp>
      <p:sp>
        <p:nvSpPr>
          <p:cNvPr id="6" name="TextBox 5">
            <a:extLst>
              <a:ext uri="{FF2B5EF4-FFF2-40B4-BE49-F238E27FC236}">
                <a16:creationId xmlns:a16="http://schemas.microsoft.com/office/drawing/2014/main" id="{21400535-941F-4912-AD2D-D2D2D70D15E1}"/>
              </a:ext>
            </a:extLst>
          </p:cNvPr>
          <p:cNvSpPr txBox="1"/>
          <p:nvPr/>
        </p:nvSpPr>
        <p:spPr>
          <a:xfrm>
            <a:off x="225288" y="381561"/>
            <a:ext cx="1802295" cy="1015663"/>
          </a:xfrm>
          <a:prstGeom prst="rect">
            <a:avLst/>
          </a:prstGeom>
          <a:noFill/>
        </p:spPr>
        <p:txBody>
          <a:bodyPr wrap="square" rtlCol="0">
            <a:spAutoFit/>
          </a:bodyPr>
          <a:lstStyle/>
          <a:p>
            <a:r>
              <a:rPr lang="en-US" dirty="0"/>
              <a:t>  </a:t>
            </a:r>
            <a:r>
              <a:rPr lang="en-US" sz="3600" dirty="0">
                <a:effectLst/>
                <a:latin typeface="Algerian" panose="04020705040A02060702" pitchFamily="82" charset="0"/>
                <a:ea typeface="Calibri" panose="020F0502020204030204" pitchFamily="34" charset="0"/>
                <a:cs typeface="Arial" panose="020B0604020202020204" pitchFamily="34" charset="0"/>
              </a:rPr>
              <a:t>202</a:t>
            </a:r>
            <a:r>
              <a:rPr lang="en-US" dirty="0"/>
              <a:t> </a:t>
            </a:r>
            <a:r>
              <a:rPr lang="en-US" sz="6000" dirty="0">
                <a:effectLst/>
                <a:latin typeface="Algerian" panose="04020705040A02060702" pitchFamily="82" charset="0"/>
                <a:ea typeface="Calibri" panose="020F0502020204030204" pitchFamily="34" charset="0"/>
                <a:cs typeface="Arial" panose="020B0604020202020204" pitchFamily="34" charset="0"/>
              </a:rPr>
              <a:t>1</a:t>
            </a:r>
            <a:endParaRPr lang="en-US" sz="6000" dirty="0"/>
          </a:p>
        </p:txBody>
      </p:sp>
    </p:spTree>
    <p:extLst>
      <p:ext uri="{BB962C8B-B14F-4D97-AF65-F5344CB8AC3E}">
        <p14:creationId xmlns:p14="http://schemas.microsoft.com/office/powerpoint/2010/main" val="1622494354"/>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normAutofit/>
          </a:bodyPr>
          <a:lstStyle/>
          <a:p>
            <a:r>
              <a:rPr lang="en-US" dirty="0"/>
              <a:t>3 | Love will save many</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(1 Peter 4:8b)  "LOVE WILL COVER A MULTITUDE OF SINS.“</a:t>
            </a:r>
          </a:p>
          <a:p>
            <a:r>
              <a:rPr lang="en-US" sz="2400" b="1" u="sng" dirty="0">
                <a:latin typeface="Verdana" panose="020B0604030504040204" pitchFamily="34" charset="0"/>
              </a:rPr>
              <a:t>Love does not rejoice in iniquity </a:t>
            </a:r>
            <a:r>
              <a:rPr lang="en-US" sz="2400" b="1" dirty="0">
                <a:latin typeface="Verdana" panose="020B0604030504040204" pitchFamily="34" charset="0"/>
              </a:rPr>
              <a:t>(1 Corinthians 13:6)</a:t>
            </a:r>
            <a:r>
              <a:rPr lang="en-US" sz="2400" b="1" i="0" u="none" strike="noStrike" baseline="0" dirty="0">
                <a:latin typeface="Verdana" panose="020B0604030504040204" pitchFamily="34" charset="0"/>
              </a:rPr>
              <a:t>  does not rejoice in iniquity, but rejoices in the truth;</a:t>
            </a:r>
          </a:p>
          <a:p>
            <a:pPr marR="0" algn="l" rtl="0"/>
            <a:endParaRPr lang="en-US" sz="2400" b="1" dirty="0">
              <a:latin typeface="Verdana" panose="020B0604030504040204" pitchFamily="34" charset="0"/>
            </a:endParaRPr>
          </a:p>
          <a:p>
            <a:r>
              <a:rPr lang="en-US" sz="2400" b="1" i="0" u="sng" strike="noStrike" baseline="0" dirty="0">
                <a:latin typeface="Verdana" panose="020B0604030504040204" pitchFamily="34" charset="0"/>
              </a:rPr>
              <a:t>Restore such a one </a:t>
            </a:r>
            <a:r>
              <a:rPr lang="en-US" sz="2400" b="1" i="0" u="none" strike="noStrike" baseline="0" dirty="0">
                <a:latin typeface="Verdana" panose="020B0604030504040204" pitchFamily="34" charset="0"/>
              </a:rPr>
              <a:t>(Galatians 6:1)  Brethren, if a man is overtaken in any trespass, you who </a:t>
            </a:r>
            <a:r>
              <a:rPr lang="en-US" sz="2400" b="1" i="1" u="none" strike="noStrike" baseline="0" dirty="0">
                <a:latin typeface="Verdana" panose="020B0604030504040204" pitchFamily="34" charset="0"/>
              </a:rPr>
              <a:t>are</a:t>
            </a:r>
            <a:r>
              <a:rPr lang="en-US" sz="2400" b="1" i="0" u="none" strike="noStrike" baseline="0" dirty="0">
                <a:latin typeface="Verdana" panose="020B0604030504040204" pitchFamily="34" charset="0"/>
              </a:rPr>
              <a:t> spiritual restore such a one in a spirit of gentleness, considering yourself lest you also be tempted.</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412824143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normAutofit/>
          </a:bodyPr>
          <a:lstStyle/>
          <a:p>
            <a:r>
              <a:rPr lang="en-US" dirty="0"/>
              <a:t>3 | Love will save many</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(Luke 23:34a)  Then Jesus said, "Father, forgive them, for they do not know what they do." </a:t>
            </a:r>
          </a:p>
          <a:p>
            <a:pPr marR="0" algn="l" rtl="0"/>
            <a:endParaRPr lang="en-US" sz="2400" b="1" dirty="0">
              <a:latin typeface="Verdana" panose="020B0604030504040204" pitchFamily="34" charset="0"/>
            </a:endParaRPr>
          </a:p>
          <a:p>
            <a:pPr marR="0" algn="l" rtl="0"/>
            <a:r>
              <a:rPr lang="en-US" sz="2400" b="1" i="0" u="none" strike="noStrike" baseline="0" dirty="0">
                <a:latin typeface="Verdana" panose="020B0604030504040204" pitchFamily="34" charset="0"/>
              </a:rPr>
              <a:t>(Acts 2:38)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p>
        </p:txBody>
      </p:sp>
    </p:spTree>
    <p:extLst>
      <p:ext uri="{BB962C8B-B14F-4D97-AF65-F5344CB8AC3E}">
        <p14:creationId xmlns:p14="http://schemas.microsoft.com/office/powerpoint/2010/main" val="97201550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1B9E6-6617-41AD-8632-30A1172C24F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B014FF7-6A66-4B9F-9E58-B1CC5DB4CC41}"/>
              </a:ext>
            </a:extLst>
          </p:cNvPr>
          <p:cNvSpPr>
            <a:spLocks noGrp="1"/>
          </p:cNvSpPr>
          <p:nvPr>
            <p:ph idx="1"/>
          </p:nvPr>
        </p:nvSpPr>
        <p:spPr/>
        <p:txBody>
          <a:bodyPr/>
          <a:lstStyle/>
          <a:p>
            <a:r>
              <a:rPr lang="en-US" b="1" dirty="0"/>
              <a:t>Some sermons study a large section of Scripture.</a:t>
            </a:r>
          </a:p>
          <a:p>
            <a:r>
              <a:rPr lang="en-US" b="1" dirty="0"/>
              <a:t>This sermon will focus on ONE verse.</a:t>
            </a:r>
          </a:p>
          <a:p>
            <a:r>
              <a:rPr lang="en-US" b="1" dirty="0"/>
              <a:t>A theme during this year is a focus on </a:t>
            </a:r>
            <a:r>
              <a:rPr lang="en-US" sz="4800" b="1" dirty="0"/>
              <a:t>1</a:t>
            </a:r>
          </a:p>
          <a:p>
            <a:r>
              <a:rPr lang="en-US" b="1" dirty="0"/>
              <a:t>Many passages teach the principle in the text – LOVE ONE ANOTHER.</a:t>
            </a:r>
          </a:p>
        </p:txBody>
      </p:sp>
    </p:spTree>
    <p:extLst>
      <p:ext uri="{BB962C8B-B14F-4D97-AF65-F5344CB8AC3E}">
        <p14:creationId xmlns:p14="http://schemas.microsoft.com/office/powerpoint/2010/main" val="2221045104"/>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BB2A2-E213-4209-9463-0F970B9F6B3B}"/>
              </a:ext>
            </a:extLst>
          </p:cNvPr>
          <p:cNvSpPr>
            <a:spLocks noGrp="1"/>
          </p:cNvSpPr>
          <p:nvPr>
            <p:ph type="title"/>
          </p:nvPr>
        </p:nvSpPr>
        <p:spPr/>
        <p:txBody>
          <a:bodyPr/>
          <a:lstStyle/>
          <a:p>
            <a:r>
              <a:rPr lang="en-US" dirty="0"/>
              <a:t>1 Peter 4:8</a:t>
            </a:r>
          </a:p>
        </p:txBody>
      </p:sp>
      <p:sp>
        <p:nvSpPr>
          <p:cNvPr id="3" name="Content Placeholder 2">
            <a:extLst>
              <a:ext uri="{FF2B5EF4-FFF2-40B4-BE49-F238E27FC236}">
                <a16:creationId xmlns:a16="http://schemas.microsoft.com/office/drawing/2014/main" id="{BE693700-B8C3-48C8-91F4-27EA8D16DE03}"/>
              </a:ext>
            </a:extLst>
          </p:cNvPr>
          <p:cNvSpPr>
            <a:spLocks noGrp="1"/>
          </p:cNvSpPr>
          <p:nvPr>
            <p:ph idx="1"/>
          </p:nvPr>
        </p:nvSpPr>
        <p:spPr>
          <a:xfrm>
            <a:off x="838200" y="1510748"/>
            <a:ext cx="10515600" cy="4634465"/>
          </a:xfrm>
        </p:spPr>
        <p:txBody>
          <a:bodyPr>
            <a:normAutofit/>
          </a:bodyPr>
          <a:lstStyle/>
          <a:p>
            <a:r>
              <a:rPr lang="en-US" b="1" i="0" u="none" strike="noStrike" baseline="0" dirty="0">
                <a:latin typeface="Verdana" panose="020B0604030504040204" pitchFamily="34" charset="0"/>
              </a:rPr>
              <a:t>And above all things have fervent love for one another, for "LOVE WILL COVER A MULTITUDE OF SINS."</a:t>
            </a:r>
          </a:p>
          <a:p>
            <a:pPr algn="ctr"/>
            <a:r>
              <a:rPr lang="en-US" b="1" dirty="0"/>
              <a:t>Three points to emphasize in this verse</a:t>
            </a:r>
          </a:p>
          <a:p>
            <a:r>
              <a:rPr lang="en-US" b="1" dirty="0"/>
              <a:t>1. Love comes first (above all things)</a:t>
            </a:r>
          </a:p>
          <a:p>
            <a:r>
              <a:rPr lang="en-US" b="1" dirty="0"/>
              <a:t>2. Practice love to the fullest (fervent love)</a:t>
            </a:r>
          </a:p>
          <a:p>
            <a:r>
              <a:rPr lang="en-US" b="1" dirty="0"/>
              <a:t>3. Love will save many (cover a multitude of sins)</a:t>
            </a:r>
          </a:p>
        </p:txBody>
      </p:sp>
    </p:spTree>
    <p:extLst>
      <p:ext uri="{BB962C8B-B14F-4D97-AF65-F5344CB8AC3E}">
        <p14:creationId xmlns:p14="http://schemas.microsoft.com/office/powerpoint/2010/main" val="2011522520"/>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lstStyle/>
          <a:p>
            <a:r>
              <a:rPr lang="en-US" dirty="0"/>
              <a:t>1 | Love comes FIRST</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rmAutofit lnSpcReduction="10000"/>
          </a:bodyPr>
          <a:lstStyle/>
          <a:p>
            <a:r>
              <a:rPr lang="en-US" b="1" u="sng" dirty="0">
                <a:latin typeface="Verdana" panose="020B0604030504040204" pitchFamily="34" charset="0"/>
                <a:ea typeface="Verdana" panose="020B0604030504040204" pitchFamily="34" charset="0"/>
              </a:rPr>
              <a:t>Above all things </a:t>
            </a:r>
            <a:r>
              <a:rPr lang="en-US" b="1" dirty="0">
                <a:latin typeface="Verdana" panose="020B0604030504040204" pitchFamily="34" charset="0"/>
                <a:ea typeface="Verdana" panose="020B0604030504040204" pitchFamily="34" charset="0"/>
              </a:rPr>
              <a:t>– first, above any other </a:t>
            </a:r>
          </a:p>
          <a:p>
            <a:pPr marR="0" algn="l" rtl="0"/>
            <a:r>
              <a:rPr lang="en-US" b="1" i="0" u="none" strike="noStrike" baseline="0" dirty="0">
                <a:latin typeface="Verdana" panose="020B0604030504040204" pitchFamily="34" charset="0"/>
                <a:ea typeface="Verdana" panose="020B0604030504040204" pitchFamily="34" charset="0"/>
              </a:rPr>
              <a:t>(John 13:34)  A new commandment I give to you, that you love one another; as I have loved you, that you also love one another.  (35)  By this all will know that you are My disciples, if you have love for one another."</a:t>
            </a:r>
          </a:p>
          <a:p>
            <a:r>
              <a:rPr lang="en-US" b="1" i="0" u="none" strike="noStrike" baseline="0" dirty="0">
                <a:latin typeface="Verdana" panose="020B0604030504040204" pitchFamily="34" charset="0"/>
                <a:ea typeface="Verdana" panose="020B0604030504040204" pitchFamily="34" charset="0"/>
              </a:rPr>
              <a:t>(1 Corinthians 13:13)  And now abide faith, hope, love, these three; but the greatest of these </a:t>
            </a:r>
            <a:r>
              <a:rPr lang="en-US" b="1" i="1" u="none" strike="noStrike" baseline="0" dirty="0">
                <a:latin typeface="Verdana" panose="020B0604030504040204" pitchFamily="34" charset="0"/>
                <a:ea typeface="Verdana" panose="020B0604030504040204" pitchFamily="34" charset="0"/>
              </a:rPr>
              <a:t>is</a:t>
            </a:r>
            <a:r>
              <a:rPr lang="en-US" b="1" i="0" u="none" strike="noStrike" baseline="0" dirty="0">
                <a:latin typeface="Verdana" panose="020B0604030504040204" pitchFamily="34" charset="0"/>
                <a:ea typeface="Verdana" panose="020B0604030504040204" pitchFamily="34" charset="0"/>
              </a:rPr>
              <a:t> love.</a:t>
            </a:r>
          </a:p>
        </p:txBody>
      </p:sp>
    </p:spTree>
    <p:extLst>
      <p:ext uri="{BB962C8B-B14F-4D97-AF65-F5344CB8AC3E}">
        <p14:creationId xmlns:p14="http://schemas.microsoft.com/office/powerpoint/2010/main" val="4161631971"/>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lstStyle/>
          <a:p>
            <a:r>
              <a:rPr lang="en-US" dirty="0"/>
              <a:t>1 | Love comes FIRST</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a:xfrm>
            <a:off x="463826" y="1691324"/>
            <a:ext cx="11304104" cy="4800916"/>
          </a:xfrm>
        </p:spPr>
        <p:txBody>
          <a:bodyPr>
            <a:noAutofit/>
          </a:bodyPr>
          <a:lstStyle/>
          <a:p>
            <a:pPr marR="0" algn="l" rtl="0"/>
            <a:r>
              <a:rPr lang="en-US" b="1" i="0" u="none" strike="noStrike" baseline="0" dirty="0">
                <a:latin typeface="Verdana" panose="020B0604030504040204" pitchFamily="34" charset="0"/>
              </a:rPr>
              <a:t>(1 Corinthians 16:14)  Let all </a:t>
            </a:r>
            <a:r>
              <a:rPr lang="en-US" b="1" i="1" u="none" strike="noStrike" baseline="0" dirty="0">
                <a:latin typeface="Verdana" panose="020B0604030504040204" pitchFamily="34" charset="0"/>
              </a:rPr>
              <a:t>that</a:t>
            </a:r>
            <a:r>
              <a:rPr lang="en-US" b="1" i="0" u="none" strike="noStrike" baseline="0" dirty="0">
                <a:latin typeface="Verdana" panose="020B0604030504040204" pitchFamily="34" charset="0"/>
              </a:rPr>
              <a:t> you </a:t>
            </a:r>
            <a:r>
              <a:rPr lang="en-US" b="1" i="1" u="none" strike="noStrike" baseline="0" dirty="0">
                <a:latin typeface="Verdana" panose="020B0604030504040204" pitchFamily="34" charset="0"/>
              </a:rPr>
              <a:t>do</a:t>
            </a:r>
            <a:r>
              <a:rPr lang="en-US" b="1" i="0" u="none" strike="noStrike" baseline="0" dirty="0">
                <a:latin typeface="Verdana" panose="020B0604030504040204" pitchFamily="34" charset="0"/>
              </a:rPr>
              <a:t> be done with love.</a:t>
            </a:r>
          </a:p>
          <a:p>
            <a:pPr marR="0" algn="l" rtl="0"/>
            <a:r>
              <a:rPr lang="en-US" b="1" i="0" u="none" strike="noStrike" baseline="0" dirty="0">
                <a:latin typeface="Verdana" panose="020B0604030504040204" pitchFamily="34" charset="0"/>
              </a:rPr>
              <a:t>(1 Corinthians 13:4)  Love suffers long </a:t>
            </a:r>
            <a:r>
              <a:rPr lang="en-US" b="1" i="1" u="none" strike="noStrike" baseline="0" dirty="0">
                <a:latin typeface="Verdana" panose="020B0604030504040204" pitchFamily="34" charset="0"/>
              </a:rPr>
              <a:t>and</a:t>
            </a:r>
            <a:r>
              <a:rPr lang="en-US" b="1" i="0" u="none" strike="noStrike" baseline="0" dirty="0">
                <a:latin typeface="Verdana" panose="020B0604030504040204" pitchFamily="34" charset="0"/>
              </a:rPr>
              <a:t> is kind; love does not envy; love does not parade itself, is not puffed up;  (5)  does not behave rudely, does not seek its own, is not provoked, thinks no evil;  (6)  does not rejoice in iniquity, but rejoices in the truth; (7)  bears all things, believes all things, hopes all things, endures all things.</a:t>
            </a:r>
          </a:p>
        </p:txBody>
      </p:sp>
    </p:spTree>
    <p:extLst>
      <p:ext uri="{BB962C8B-B14F-4D97-AF65-F5344CB8AC3E}">
        <p14:creationId xmlns:p14="http://schemas.microsoft.com/office/powerpoint/2010/main" val="3464105013"/>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normAutofit/>
          </a:bodyPr>
          <a:lstStyle/>
          <a:p>
            <a:r>
              <a:rPr lang="en-US" dirty="0"/>
              <a:t>2 | Practice love to the fullest</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rmAutofit/>
          </a:bodyPr>
          <a:lstStyle/>
          <a:p>
            <a:r>
              <a:rPr lang="en-US" b="1" dirty="0">
                <a:latin typeface="Verdana" panose="020B0604030504040204" pitchFamily="34" charset="0"/>
                <a:ea typeface="Verdana" panose="020B0604030504040204" pitchFamily="34" charset="0"/>
              </a:rPr>
              <a:t>“Fervent love for one another”</a:t>
            </a:r>
          </a:p>
          <a:p>
            <a:r>
              <a:rPr lang="en-US" b="1" dirty="0">
                <a:latin typeface="Verdana" panose="020B0604030504040204" pitchFamily="34" charset="0"/>
                <a:ea typeface="Verdana" panose="020B0604030504040204" pitchFamily="34" charset="0"/>
              </a:rPr>
              <a:t>Greek word translated “Fervent” means</a:t>
            </a:r>
          </a:p>
          <a:p>
            <a:pPr algn="ctr"/>
            <a:r>
              <a:rPr lang="en-US" b="1" i="0" strike="noStrike" baseline="0" dirty="0">
                <a:latin typeface="Verdana" panose="020B0604030504040204" pitchFamily="34" charset="0"/>
                <a:ea typeface="Verdana" panose="020B0604030504040204" pitchFamily="34" charset="0"/>
              </a:rPr>
              <a:t>Earnestly</a:t>
            </a:r>
          </a:p>
          <a:p>
            <a:pPr algn="ctr"/>
            <a:r>
              <a:rPr lang="en-US" b="1" dirty="0">
                <a:latin typeface="Verdana" panose="020B0604030504040204" pitchFamily="34" charset="0"/>
                <a:ea typeface="Verdana" panose="020B0604030504040204" pitchFamily="34" charset="0"/>
              </a:rPr>
              <a:t>Constantly</a:t>
            </a:r>
          </a:p>
          <a:p>
            <a:pPr algn="ctr"/>
            <a:r>
              <a:rPr lang="en-US" b="1" i="0" strike="noStrike" baseline="0" dirty="0">
                <a:latin typeface="Verdana" panose="020B0604030504040204" pitchFamily="34" charset="0"/>
                <a:ea typeface="Verdana" panose="020B0604030504040204" pitchFamily="34" charset="0"/>
              </a:rPr>
              <a:t>Intently</a:t>
            </a:r>
          </a:p>
          <a:p>
            <a:pPr algn="ctr"/>
            <a:r>
              <a:rPr lang="en-US" b="1" dirty="0">
                <a:latin typeface="Verdana" panose="020B0604030504040204" pitchFamily="34" charset="0"/>
                <a:ea typeface="Verdana" panose="020B0604030504040204" pitchFamily="34" charset="0"/>
              </a:rPr>
              <a:t>Without ceasing </a:t>
            </a:r>
            <a:endParaRPr lang="en-US" b="1" i="0" strike="noStrike" baseline="0" dirty="0">
              <a:latin typeface="Verdana" panose="020B0604030504040204" pitchFamily="34" charset="0"/>
            </a:endParaRPr>
          </a:p>
        </p:txBody>
      </p:sp>
    </p:spTree>
    <p:extLst>
      <p:ext uri="{BB962C8B-B14F-4D97-AF65-F5344CB8AC3E}">
        <p14:creationId xmlns:p14="http://schemas.microsoft.com/office/powerpoint/2010/main" val="27250046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normAutofit/>
          </a:bodyPr>
          <a:lstStyle/>
          <a:p>
            <a:r>
              <a:rPr lang="en-US" dirty="0"/>
              <a:t>2 | Practice love to the fullest</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(Galatians 5:13)  For you, brethren, have been called to liberty; only do not </a:t>
            </a:r>
            <a:r>
              <a:rPr lang="en-US" b="1" i="1" u="none" strike="noStrike" baseline="0" dirty="0">
                <a:latin typeface="Verdana" panose="020B0604030504040204" pitchFamily="34" charset="0"/>
              </a:rPr>
              <a:t>use</a:t>
            </a:r>
            <a:r>
              <a:rPr lang="en-US" b="1" i="0" u="none" strike="noStrike" baseline="0" dirty="0">
                <a:latin typeface="Verdana" panose="020B0604030504040204" pitchFamily="34" charset="0"/>
              </a:rPr>
              <a:t> liberty as an opportunity for the flesh, but through love serve one another.  (14)  For all the law is fulfilled in one word, </a:t>
            </a:r>
            <a:r>
              <a:rPr lang="en-US" b="1" i="1" u="none" strike="noStrike" baseline="0" dirty="0">
                <a:latin typeface="Verdana" panose="020B0604030504040204" pitchFamily="34" charset="0"/>
              </a:rPr>
              <a:t>even</a:t>
            </a:r>
            <a:r>
              <a:rPr lang="en-US" b="1" i="0" u="none" strike="noStrike" baseline="0" dirty="0">
                <a:latin typeface="Verdana" panose="020B0604030504040204" pitchFamily="34" charset="0"/>
              </a:rPr>
              <a:t> in this: "YOU SHALL LOVE YOUR NEIGHBOR AS YOURSELF.“  (15)  But if you bite and devour one another, beware lest you be consumed by one another!</a:t>
            </a:r>
          </a:p>
        </p:txBody>
      </p:sp>
    </p:spTree>
    <p:extLst>
      <p:ext uri="{BB962C8B-B14F-4D97-AF65-F5344CB8AC3E}">
        <p14:creationId xmlns:p14="http://schemas.microsoft.com/office/powerpoint/2010/main" val="4271656438"/>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normAutofit/>
          </a:bodyPr>
          <a:lstStyle/>
          <a:p>
            <a:r>
              <a:rPr lang="en-US" dirty="0"/>
              <a:t>2 | Practice love to the fullest</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rmAutofit/>
          </a:bodyPr>
          <a:lstStyle/>
          <a:p>
            <a:pPr marR="0" algn="l" rtl="0"/>
            <a:r>
              <a:rPr lang="en-US" sz="2400" b="1" i="0" u="none" strike="noStrike" baseline="0" dirty="0">
                <a:latin typeface="Verdana" panose="020B0604030504040204" pitchFamily="34" charset="0"/>
              </a:rPr>
              <a:t>(Hebrews 12:14)  Pursue peace with all </a:t>
            </a:r>
            <a:r>
              <a:rPr lang="en-US" sz="2400" b="1" i="1" u="none" strike="noStrike" baseline="0" dirty="0">
                <a:latin typeface="Verdana" panose="020B0604030504040204" pitchFamily="34" charset="0"/>
              </a:rPr>
              <a:t>people,</a:t>
            </a:r>
            <a:r>
              <a:rPr lang="en-US" sz="2400" b="1" i="0" u="none" strike="noStrike" baseline="0" dirty="0">
                <a:latin typeface="Verdana" panose="020B0604030504040204" pitchFamily="34" charset="0"/>
              </a:rPr>
              <a:t> and holiness, without which no one will see the Lord:</a:t>
            </a:r>
          </a:p>
          <a:p>
            <a:pPr marR="0" algn="l" rtl="0"/>
            <a:endParaRPr lang="en-US" sz="2400" b="1" i="0" u="none" strike="noStrike" baseline="0" dirty="0">
              <a:latin typeface="Verdana" panose="020B0604030504040204" pitchFamily="34" charset="0"/>
            </a:endParaRPr>
          </a:p>
          <a:p>
            <a:pPr marR="0" algn="l" rtl="0"/>
            <a:r>
              <a:rPr lang="en-US" sz="2400" b="1" i="0" u="none" strike="noStrike" baseline="0" dirty="0">
                <a:latin typeface="Verdana" panose="020B0604030504040204" pitchFamily="34" charset="0"/>
              </a:rPr>
              <a:t>(Philippians 2:2)  fulfill my joy by being like-minded, having the same love, </a:t>
            </a:r>
            <a:r>
              <a:rPr lang="en-US" sz="2400" b="1" i="1" u="none" strike="noStrike" baseline="0" dirty="0">
                <a:latin typeface="Verdana" panose="020B0604030504040204" pitchFamily="34" charset="0"/>
              </a:rPr>
              <a:t>being</a:t>
            </a:r>
            <a:r>
              <a:rPr lang="en-US" sz="2400" b="1" i="0" u="none" strike="noStrike" baseline="0" dirty="0">
                <a:latin typeface="Verdana" panose="020B0604030504040204" pitchFamily="34" charset="0"/>
              </a:rPr>
              <a:t> of one accord, of one mind.  (3)  </a:t>
            </a:r>
            <a:r>
              <a:rPr lang="en-US" sz="2400" b="1" i="1" u="none" strike="noStrike" baseline="0" dirty="0">
                <a:latin typeface="Verdana" panose="020B0604030504040204" pitchFamily="34" charset="0"/>
              </a:rPr>
              <a:t>Let</a:t>
            </a:r>
            <a:r>
              <a:rPr lang="en-US" sz="2400" b="1" i="0" u="none" strike="noStrike" baseline="0" dirty="0">
                <a:latin typeface="Verdana" panose="020B0604030504040204" pitchFamily="34" charset="0"/>
              </a:rPr>
              <a:t> nothing </a:t>
            </a:r>
            <a:r>
              <a:rPr lang="en-US" sz="2400" b="1" i="1" u="none" strike="noStrike" baseline="0" dirty="0">
                <a:latin typeface="Verdana" panose="020B0604030504040204" pitchFamily="34" charset="0"/>
              </a:rPr>
              <a:t>be done</a:t>
            </a:r>
            <a:r>
              <a:rPr lang="en-US" sz="2400" b="1" i="0" u="none" strike="noStrike" baseline="0" dirty="0">
                <a:latin typeface="Verdana" panose="020B0604030504040204" pitchFamily="34" charset="0"/>
              </a:rPr>
              <a:t> through selfish ambition or conceit, but in lowliness of mind let each esteem others better than himself.  (4)  Let each of you look out not only for his own interests, but also for the interests of others.</a:t>
            </a:r>
          </a:p>
        </p:txBody>
      </p:sp>
    </p:spTree>
    <p:extLst>
      <p:ext uri="{BB962C8B-B14F-4D97-AF65-F5344CB8AC3E}">
        <p14:creationId xmlns:p14="http://schemas.microsoft.com/office/powerpoint/2010/main" val="243008702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6518-56E5-4134-B5BC-5592BD9468B2}"/>
              </a:ext>
            </a:extLst>
          </p:cNvPr>
          <p:cNvSpPr>
            <a:spLocks noGrp="1"/>
          </p:cNvSpPr>
          <p:nvPr>
            <p:ph type="title"/>
          </p:nvPr>
        </p:nvSpPr>
        <p:spPr/>
        <p:txBody>
          <a:bodyPr>
            <a:normAutofit/>
          </a:bodyPr>
          <a:lstStyle/>
          <a:p>
            <a:r>
              <a:rPr lang="en-US" dirty="0"/>
              <a:t>2 | Practice love to the fullest</a:t>
            </a:r>
          </a:p>
        </p:txBody>
      </p:sp>
      <p:sp>
        <p:nvSpPr>
          <p:cNvPr id="3" name="Content Placeholder 2">
            <a:extLst>
              <a:ext uri="{FF2B5EF4-FFF2-40B4-BE49-F238E27FC236}">
                <a16:creationId xmlns:a16="http://schemas.microsoft.com/office/drawing/2014/main" id="{B54B354B-9896-4CBC-A644-66D81168241D}"/>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(1 John 3:16)  By this we know love, because He laid down His life for us. And we also ought to lay down </a:t>
            </a:r>
            <a:r>
              <a:rPr lang="en-US" sz="2400" b="1" i="1" u="none" strike="noStrike" baseline="0" dirty="0">
                <a:latin typeface="Verdana" panose="020B0604030504040204" pitchFamily="34" charset="0"/>
              </a:rPr>
              <a:t>our</a:t>
            </a:r>
            <a:r>
              <a:rPr lang="en-US" sz="2400" b="1" i="0" u="none" strike="noStrike" baseline="0" dirty="0">
                <a:latin typeface="Verdana" panose="020B0604030504040204" pitchFamily="34" charset="0"/>
              </a:rPr>
              <a:t> lives for the brethren.  (17)  But whoever has this world's goods, and sees his brother in need, and shuts up his heart from him, how does the love of God abide in him?  (18)  My little children, let us not love in word or in tongue, but in deed and in truth.  (19)  And by this we know that we are of the truth, and shall assure our hearts before Him.</a:t>
            </a:r>
          </a:p>
        </p:txBody>
      </p:sp>
    </p:spTree>
    <p:extLst>
      <p:ext uri="{BB962C8B-B14F-4D97-AF65-F5344CB8AC3E}">
        <p14:creationId xmlns:p14="http://schemas.microsoft.com/office/powerpoint/2010/main" val="4107486210"/>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theme/theme1.xml><?xml version="1.0" encoding="utf-8"?>
<a:theme xmlns:a="http://schemas.openxmlformats.org/drawingml/2006/main" name="BlockprintVTI">
  <a:themeElements>
    <a:clrScheme name="AnalogousFromDarkSeedLeftStep">
      <a:dk1>
        <a:srgbClr val="000000"/>
      </a:dk1>
      <a:lt1>
        <a:srgbClr val="FFFFFF"/>
      </a:lt1>
      <a:dk2>
        <a:srgbClr val="1C2B31"/>
      </a:dk2>
      <a:lt2>
        <a:srgbClr val="F1F0F3"/>
      </a:lt2>
      <a:accent1>
        <a:srgbClr val="9AA81E"/>
      </a:accent1>
      <a:accent2>
        <a:srgbClr val="D09517"/>
      </a:accent2>
      <a:accent3>
        <a:srgbClr val="E75C29"/>
      </a:accent3>
      <a:accent4>
        <a:srgbClr val="D51734"/>
      </a:accent4>
      <a:accent5>
        <a:srgbClr val="E72995"/>
      </a:accent5>
      <a:accent6>
        <a:srgbClr val="D517D2"/>
      </a:accent6>
      <a:hlink>
        <a:srgbClr val="C14577"/>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58</TotalTime>
  <Words>863</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Algerian</vt:lpstr>
      <vt:lpstr>Arial</vt:lpstr>
      <vt:lpstr>Avenir Next LT Pro</vt:lpstr>
      <vt:lpstr>AvenirNext LT Pro Medium</vt:lpstr>
      <vt:lpstr>Verdana</vt:lpstr>
      <vt:lpstr>BlockprintVTI</vt:lpstr>
      <vt:lpstr>Love One Another</vt:lpstr>
      <vt:lpstr>Introduction</vt:lpstr>
      <vt:lpstr>1 Peter 4:8</vt:lpstr>
      <vt:lpstr>1 | Love comes FIRST</vt:lpstr>
      <vt:lpstr>1 | Love comes FIRST</vt:lpstr>
      <vt:lpstr>2 | Practice love to the fullest</vt:lpstr>
      <vt:lpstr>2 | Practice love to the fullest</vt:lpstr>
      <vt:lpstr>2 | Practice love to the fullest</vt:lpstr>
      <vt:lpstr>2 | Practice love to the fullest</vt:lpstr>
      <vt:lpstr>3 | Love will save many</vt:lpstr>
      <vt:lpstr>3 | Love will save many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One Another</dc:title>
  <dc:creator>Manly Luscombe</dc:creator>
  <cp:lastModifiedBy>Manly Luscombe</cp:lastModifiedBy>
  <cp:revision>6</cp:revision>
  <dcterms:created xsi:type="dcterms:W3CDTF">2021-01-30T23:37:22Z</dcterms:created>
  <dcterms:modified xsi:type="dcterms:W3CDTF">2021-01-31T00:35:26Z</dcterms:modified>
</cp:coreProperties>
</file>