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259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ECFD-C2E3-4376-AB3F-5CB1C01F81ED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73F1-15B0-4EED-83BD-927EE4874A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ECFD-C2E3-4376-AB3F-5CB1C01F81ED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73F1-15B0-4EED-83BD-927EE4874A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ECFD-C2E3-4376-AB3F-5CB1C01F81ED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73F1-15B0-4EED-83BD-927EE4874A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ECFD-C2E3-4376-AB3F-5CB1C01F81ED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73F1-15B0-4EED-83BD-927EE4874A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ECFD-C2E3-4376-AB3F-5CB1C01F81ED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73F1-15B0-4EED-83BD-927EE4874A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ECFD-C2E3-4376-AB3F-5CB1C01F81ED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73F1-15B0-4EED-83BD-927EE4874A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ECFD-C2E3-4376-AB3F-5CB1C01F81ED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73F1-15B0-4EED-83BD-927EE4874A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ECFD-C2E3-4376-AB3F-5CB1C01F81ED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73F1-15B0-4EED-83BD-927EE4874A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ECFD-C2E3-4376-AB3F-5CB1C01F81ED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73F1-15B0-4EED-83BD-927EE4874A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ECFD-C2E3-4376-AB3F-5CB1C01F81ED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73F1-15B0-4EED-83BD-927EE4874A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ECFD-C2E3-4376-AB3F-5CB1C01F81ED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73F1-15B0-4EED-83BD-927EE4874A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FECFD-C2E3-4376-AB3F-5CB1C01F81ED}" type="datetimeFigureOut">
              <a:rPr lang="en-US" smtClean="0"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E73F1-15B0-4EED-83BD-927EE4874A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5105400" cy="1470025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Love Thy Neighbor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As Thyself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4724400" cy="17526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What is the real problem?</a:t>
            </a:r>
          </a:p>
          <a:p>
            <a:pPr algn="l"/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Mark 12:28-34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2286000"/>
            <a:ext cx="2600325" cy="2449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3 Modern Psychology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Sigmund Freud says that everything that happens to you is someone else’s fault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Parents, DNA, drunk father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Environment, society, born on wrong side of tracks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Poverty, neglect, abuse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Many believe – I can’t help it. I was born that way.</a:t>
            </a:r>
          </a:p>
          <a:p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113298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4 Pornography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Every year in America – the printed pornography (books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and magazines) are enough to fill the Empire State Building from sub-basement to the top floor.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This does not count – films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This does not count – internet porn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Pornography degrades women and leads to sex offenders (rape, pedophilia, and homosexual acts)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1676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5 Preachers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419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Many come to worship to be uplifted, encouraged, motivated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class or the sermon – beats them over the head with all the things they are not doing, or not doing enough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leave feeling so low – they need a stepladder to pick strawberries.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It takes all week to recover their self-esteem.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04800"/>
            <a:ext cx="1219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4495800"/>
            <a:ext cx="88582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Cures for Low Self-Esteem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482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Common sense </a:t>
            </a:r>
            <a:r>
              <a:rPr lang="en-US" dirty="0" smtClean="0">
                <a:solidFill>
                  <a:schemeClr val="bg1"/>
                </a:solidFill>
              </a:rPr>
              <a:t>– You are of value to society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Bible</a:t>
            </a:r>
            <a:r>
              <a:rPr lang="en-US" dirty="0" smtClean="0">
                <a:solidFill>
                  <a:schemeClr val="bg1"/>
                </a:solidFill>
              </a:rPr>
              <a:t> – tells us three things: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God loves you – John 3:16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He loves you in spite of sin in your life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Romans 5:8 </a:t>
            </a:r>
            <a:r>
              <a:rPr lang="en-US" dirty="0" smtClean="0">
                <a:solidFill>
                  <a:schemeClr val="bg1"/>
                </a:solidFill>
              </a:rPr>
              <a:t>But God demonstrates His own love toward us, in that while we were still sinners, Christ died for us.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God never made a nobody. God does not make junk.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Cures for Low Self-Esteem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 want you to leave here today with your head up, knowing that you have value to your family and to this church.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If you are a Christian – You are a child of the King.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NOW</a:t>
            </a:r>
            <a:r>
              <a:rPr lang="en-US" dirty="0" smtClean="0">
                <a:solidFill>
                  <a:schemeClr val="bg1"/>
                </a:solidFill>
              </a:rPr>
              <a:t> – Go out and love your neighbor as you love yourself.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It is my prayer that you are a child of the King.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princ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114800"/>
            <a:ext cx="3086100" cy="75438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TEXTS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Mark 12:28-31 </a:t>
            </a:r>
            <a:r>
              <a:rPr lang="en-US" b="1" baseline="30000" dirty="0">
                <a:solidFill>
                  <a:schemeClr val="bg1"/>
                </a:solidFill>
              </a:rPr>
              <a:t>28</a:t>
            </a:r>
            <a:r>
              <a:rPr lang="en-US" dirty="0" smtClean="0">
                <a:solidFill>
                  <a:schemeClr val="bg1"/>
                </a:solidFill>
              </a:rPr>
              <a:t> Then one of the scribes came, and having heard them reasoning together, perceiving that He had answered them well, asked Him, "Which is the first commandment of all?" </a:t>
            </a:r>
            <a:r>
              <a:rPr lang="en-US" b="1" baseline="30000" dirty="0">
                <a:solidFill>
                  <a:schemeClr val="bg1"/>
                </a:solidFill>
              </a:rPr>
              <a:t>29</a:t>
            </a:r>
            <a:r>
              <a:rPr lang="en-US" dirty="0" smtClean="0">
                <a:solidFill>
                  <a:schemeClr val="bg1"/>
                </a:solidFill>
              </a:rPr>
              <a:t> Jesus answered him, </a:t>
            </a:r>
            <a:r>
              <a:rPr lang="en-US" dirty="0">
                <a:solidFill>
                  <a:schemeClr val="bg1"/>
                </a:solidFill>
              </a:rPr>
              <a:t>"The first of all the commandments </a:t>
            </a:r>
            <a:r>
              <a:rPr lang="en-US" i="1" dirty="0">
                <a:solidFill>
                  <a:schemeClr val="bg1"/>
                </a:solidFill>
              </a:rPr>
              <a:t>is: 'Hear, O Israel, the </a:t>
            </a:r>
            <a:r>
              <a:rPr lang="en-US" i="1" cap="small" dirty="0">
                <a:solidFill>
                  <a:schemeClr val="bg1"/>
                </a:solidFill>
              </a:rPr>
              <a:t>Lord</a:t>
            </a:r>
            <a:r>
              <a:rPr lang="en-US" i="1" dirty="0">
                <a:solidFill>
                  <a:schemeClr val="bg1"/>
                </a:solidFill>
              </a:rPr>
              <a:t> our God, the </a:t>
            </a:r>
            <a:r>
              <a:rPr lang="en-US" i="1" cap="small" dirty="0">
                <a:solidFill>
                  <a:schemeClr val="bg1"/>
                </a:solidFill>
              </a:rPr>
              <a:t>Lord</a:t>
            </a:r>
            <a:r>
              <a:rPr lang="en-US" i="1" dirty="0">
                <a:solidFill>
                  <a:schemeClr val="bg1"/>
                </a:solidFill>
              </a:rPr>
              <a:t> is one.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b="1" baseline="30000" dirty="0">
                <a:solidFill>
                  <a:schemeClr val="bg1"/>
                </a:solidFill>
              </a:rPr>
              <a:t>30</a:t>
            </a:r>
            <a:r>
              <a:rPr lang="en-US" dirty="0" smtClean="0">
                <a:solidFill>
                  <a:schemeClr val="bg1"/>
                </a:solidFill>
              </a:rPr>
              <a:t> </a:t>
            </a:r>
            <a:r>
              <a:rPr lang="en-US" i="1" dirty="0">
                <a:solidFill>
                  <a:schemeClr val="bg1"/>
                </a:solidFill>
              </a:rPr>
              <a:t>And you shall love the </a:t>
            </a:r>
            <a:r>
              <a:rPr lang="en-US" i="1" cap="small" dirty="0">
                <a:solidFill>
                  <a:schemeClr val="bg1"/>
                </a:solidFill>
              </a:rPr>
              <a:t>Lord</a:t>
            </a:r>
            <a:r>
              <a:rPr lang="en-US" i="1" dirty="0">
                <a:solidFill>
                  <a:schemeClr val="bg1"/>
                </a:solidFill>
              </a:rPr>
              <a:t> your God with all your heart, with all your soul, with all your mind, and with all your strength.'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This </a:t>
            </a:r>
            <a:r>
              <a:rPr lang="en-US" i="1" dirty="0">
                <a:solidFill>
                  <a:schemeClr val="bg1"/>
                </a:solidFill>
              </a:rPr>
              <a:t>is</a:t>
            </a:r>
            <a:r>
              <a:rPr lang="en-US" dirty="0">
                <a:solidFill>
                  <a:schemeClr val="bg1"/>
                </a:solidFill>
              </a:rPr>
              <a:t> the first commandment.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b="1" baseline="30000" dirty="0">
                <a:solidFill>
                  <a:schemeClr val="bg1"/>
                </a:solidFill>
              </a:rPr>
              <a:t>31</a:t>
            </a:r>
            <a:r>
              <a:rPr lang="en-US" dirty="0" smtClean="0">
                <a:solidFill>
                  <a:schemeClr val="bg1"/>
                </a:solidFill>
              </a:rPr>
              <a:t> </a:t>
            </a:r>
            <a:r>
              <a:rPr lang="en-US" dirty="0">
                <a:solidFill>
                  <a:schemeClr val="bg1"/>
                </a:solidFill>
              </a:rPr>
              <a:t>And the second, like </a:t>
            </a:r>
            <a:r>
              <a:rPr lang="en-US" i="1" dirty="0">
                <a:solidFill>
                  <a:schemeClr val="bg1"/>
                </a:solidFill>
              </a:rPr>
              <a:t>it, is</a:t>
            </a:r>
            <a:r>
              <a:rPr lang="en-US" dirty="0">
                <a:solidFill>
                  <a:schemeClr val="bg1"/>
                </a:solidFill>
              </a:rPr>
              <a:t> this: </a:t>
            </a:r>
            <a:r>
              <a:rPr lang="en-US" i="1" dirty="0">
                <a:solidFill>
                  <a:schemeClr val="bg1"/>
                </a:solidFill>
              </a:rPr>
              <a:t>'You shall love your neighbor as yourself.'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There is no other commandment greater than these</a:t>
            </a:r>
            <a:r>
              <a:rPr lang="en-US" dirty="0" smtClean="0">
                <a:solidFill>
                  <a:schemeClr val="bg1"/>
                </a:solidFill>
              </a:rPr>
              <a:t>."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TEXTS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Galatians 5:14 </a:t>
            </a:r>
            <a:r>
              <a:rPr lang="en-US" dirty="0" smtClean="0">
                <a:solidFill>
                  <a:schemeClr val="bg1"/>
                </a:solidFill>
              </a:rPr>
              <a:t>For all the law is fulfilled in one word, </a:t>
            </a:r>
            <a:r>
              <a:rPr lang="en-US" i="1" dirty="0" smtClean="0">
                <a:solidFill>
                  <a:schemeClr val="bg1"/>
                </a:solidFill>
              </a:rPr>
              <a:t>even</a:t>
            </a:r>
            <a:r>
              <a:rPr lang="en-US" dirty="0" smtClean="0">
                <a:solidFill>
                  <a:schemeClr val="bg1"/>
                </a:solidFill>
              </a:rPr>
              <a:t> in this: </a:t>
            </a:r>
            <a:r>
              <a:rPr lang="en-US" i="1" dirty="0" smtClean="0">
                <a:solidFill>
                  <a:schemeClr val="bg1"/>
                </a:solidFill>
              </a:rPr>
              <a:t>"You shall love your neighbor as yourself."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James 2:8 </a:t>
            </a:r>
            <a:r>
              <a:rPr lang="en-US" dirty="0" smtClean="0">
                <a:solidFill>
                  <a:schemeClr val="bg1"/>
                </a:solidFill>
              </a:rPr>
              <a:t>If you really fulfill </a:t>
            </a:r>
            <a:r>
              <a:rPr lang="en-US" i="1" dirty="0" smtClean="0">
                <a:solidFill>
                  <a:schemeClr val="bg1"/>
                </a:solidFill>
              </a:rPr>
              <a:t>the</a:t>
            </a:r>
            <a:r>
              <a:rPr lang="en-US" dirty="0" smtClean="0">
                <a:solidFill>
                  <a:schemeClr val="bg1"/>
                </a:solidFill>
              </a:rPr>
              <a:t> royal law according to the Scripture, </a:t>
            </a:r>
            <a:r>
              <a:rPr lang="en-US" i="1" dirty="0" smtClean="0">
                <a:solidFill>
                  <a:schemeClr val="bg1"/>
                </a:solidFill>
              </a:rPr>
              <a:t>"You shall love your neighbor as yourself,"</a:t>
            </a:r>
            <a:r>
              <a:rPr lang="en-US" dirty="0" smtClean="0">
                <a:solidFill>
                  <a:schemeClr val="bg1"/>
                </a:solidFill>
              </a:rPr>
              <a:t> you do well;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Matthew 19:19 </a:t>
            </a:r>
            <a:r>
              <a:rPr lang="en-US" i="1" dirty="0">
                <a:solidFill>
                  <a:schemeClr val="bg1"/>
                </a:solidFill>
              </a:rPr>
              <a:t>'Honor your father and your mother,'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and, </a:t>
            </a:r>
            <a:r>
              <a:rPr lang="en-US" i="1" dirty="0">
                <a:solidFill>
                  <a:schemeClr val="bg1"/>
                </a:solidFill>
              </a:rPr>
              <a:t>'You shall love your neighbor as yourself.' </a:t>
            </a:r>
            <a:r>
              <a:rPr lang="en-US" i="1" dirty="0" smtClean="0">
                <a:solidFill>
                  <a:schemeClr val="bg1"/>
                </a:solidFill>
              </a:rPr>
              <a:t>"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What is the problem?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Why don’t we see a demonstration of more love and kindness in our world?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Where is the caring, compassion, concern, love of neighbor that Jesus teaches?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problem – “yourself”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If I don’t love myself – YOU are in deep trouble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What is the problem?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We must FIRST love ourselves – who we are, where we are, the situation we are in</a:t>
            </a:r>
          </a:p>
          <a:p>
            <a:r>
              <a:rPr lang="en-US" sz="4400" b="1" dirty="0" smtClean="0">
                <a:solidFill>
                  <a:schemeClr val="bg1"/>
                </a:solidFill>
              </a:rPr>
              <a:t>“If you knew me, like I know me, you’d like me.”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Here are 5 reasons many do not like themselves.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AND they treat their neighbor accordingly.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1 Negative Society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Parents call children – dumb, lazy, stupid,  clumsy, no good, never amount to anything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18 years later – the children are – dumb, lazy, clumsy, no good, and amount to nothing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These statements become self-fulfilling prophecies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990600" cy="1503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1 Negative Society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 London a 19 year old girl committed suicide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only note left was a card with the letters </a:t>
            </a:r>
            <a:r>
              <a:rPr lang="en-US" b="1" dirty="0" smtClean="0">
                <a:solidFill>
                  <a:schemeClr val="bg1"/>
                </a:solidFill>
              </a:rPr>
              <a:t>– ENO ON MA I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 detective happened to see this card in a mirror – </a:t>
            </a:r>
            <a:r>
              <a:rPr lang="en-US" b="1" dirty="0" smtClean="0">
                <a:solidFill>
                  <a:schemeClr val="bg1"/>
                </a:solidFill>
              </a:rPr>
              <a:t>I AM NO ONE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Stoplights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Wrecker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Caught a cold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990600" cy="1503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2 Evolution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Darwin taught (and most schools now teach) that man evolved from lower forms of animal life.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 don’t know your family tree and background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My grandfather was not an orangutan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 am not an advanced form of chimpanzee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My great uncle was not the first ape to walk upright</a:t>
            </a:r>
          </a:p>
          <a:p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1925266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2 Evolution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267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Psalm 8:5 </a:t>
            </a:r>
            <a:r>
              <a:rPr lang="en-US" dirty="0" smtClean="0">
                <a:solidFill>
                  <a:schemeClr val="bg1"/>
                </a:solidFill>
              </a:rPr>
              <a:t>For You have made him a little lower than the angels, And You have crowned him with glory and honor.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During a power blackout in New York City – there was looting and stealing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News anchor said, “They were acting like animals.”</a:t>
            </a:r>
          </a:p>
          <a:p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1925266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683</Words>
  <Application>Microsoft Office PowerPoint</Application>
  <PresentationFormat>On-screen Show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Love Thy Neighbor As Thyself</vt:lpstr>
      <vt:lpstr>TEXTS</vt:lpstr>
      <vt:lpstr>TEXTS</vt:lpstr>
      <vt:lpstr>What is the problem?</vt:lpstr>
      <vt:lpstr>What is the problem?</vt:lpstr>
      <vt:lpstr>1 Negative Society</vt:lpstr>
      <vt:lpstr>1 Negative Society</vt:lpstr>
      <vt:lpstr>2 Evolution</vt:lpstr>
      <vt:lpstr>2 Evolution</vt:lpstr>
      <vt:lpstr>3 Modern Psychology</vt:lpstr>
      <vt:lpstr>4 Pornography</vt:lpstr>
      <vt:lpstr>5 Preachers</vt:lpstr>
      <vt:lpstr>Cures for Low Self-Esteem</vt:lpstr>
      <vt:lpstr>Cures for Low Self-Esteem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Love Thy Neighbor As Thyself</dc:title>
  <dc:creator>Manly Luscombe</dc:creator>
  <cp:lastModifiedBy>Manly Luscombe</cp:lastModifiedBy>
  <cp:revision>16</cp:revision>
  <dcterms:created xsi:type="dcterms:W3CDTF">2010-03-01T16:33:42Z</dcterms:created>
  <dcterms:modified xsi:type="dcterms:W3CDTF">2010-03-01T18:20:01Z</dcterms:modified>
</cp:coreProperties>
</file>