
<file path=[Content_Types].xml><?xml version="1.0" encoding="utf-8"?>
<Types xmlns="http://schemas.openxmlformats.org/package/2006/content-types">
  <Default Extension="jpeg" ContentType="image/jpe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1CC4CC91-26DE-415E-8F0C-55610BB860F0}"/>
    <pc:docChg chg="custSel addSld delSld modSld modMainMaster">
      <pc:chgData name="Manly Luscombe" userId="d66a401e1e7a39bf" providerId="LiveId" clId="{1CC4CC91-26DE-415E-8F0C-55610BB860F0}" dt="2022-01-19T23:47:23.998" v="1400" actId="115"/>
      <pc:docMkLst>
        <pc:docMk/>
      </pc:docMkLst>
      <pc:sldChg chg="modTransition">
        <pc:chgData name="Manly Luscombe" userId="d66a401e1e7a39bf" providerId="LiveId" clId="{1CC4CC91-26DE-415E-8F0C-55610BB860F0}" dt="2021-12-15T18:00:57.389" v="1385"/>
        <pc:sldMkLst>
          <pc:docMk/>
          <pc:sldMk cId="1816996495" sldId="256"/>
        </pc:sldMkLst>
      </pc:sldChg>
      <pc:sldChg chg="modTransition">
        <pc:chgData name="Manly Luscombe" userId="d66a401e1e7a39bf" providerId="LiveId" clId="{1CC4CC91-26DE-415E-8F0C-55610BB860F0}" dt="2021-12-15T18:00:57.389" v="1385"/>
        <pc:sldMkLst>
          <pc:docMk/>
          <pc:sldMk cId="3009895292" sldId="257"/>
        </pc:sldMkLst>
      </pc:sldChg>
      <pc:sldChg chg="modSp mod modTransition">
        <pc:chgData name="Manly Luscombe" userId="d66a401e1e7a39bf" providerId="LiveId" clId="{1CC4CC91-26DE-415E-8F0C-55610BB860F0}" dt="2021-12-15T18:02:39.610" v="1397" actId="20577"/>
        <pc:sldMkLst>
          <pc:docMk/>
          <pc:sldMk cId="876304538" sldId="258"/>
        </pc:sldMkLst>
        <pc:spChg chg="mod">
          <ac:chgData name="Manly Luscombe" userId="d66a401e1e7a39bf" providerId="LiveId" clId="{1CC4CC91-26DE-415E-8F0C-55610BB860F0}" dt="2021-12-15T18:02:39.610" v="1397" actId="20577"/>
          <ac:spMkLst>
            <pc:docMk/>
            <pc:sldMk cId="876304538" sldId="258"/>
            <ac:spMk id="2" creationId="{CA5EC83F-6A62-4E94-B658-1F07F13E6D77}"/>
          </ac:spMkLst>
        </pc:spChg>
        <pc:spChg chg="mod">
          <ac:chgData name="Manly Luscombe" userId="d66a401e1e7a39bf" providerId="LiveId" clId="{1CC4CC91-26DE-415E-8F0C-55610BB860F0}" dt="2021-12-15T17:26:57.150" v="53" actId="20577"/>
          <ac:spMkLst>
            <pc:docMk/>
            <pc:sldMk cId="876304538" sldId="258"/>
            <ac:spMk id="3" creationId="{5782E15D-BAAE-48EE-B7BE-39F2D75BC1DD}"/>
          </ac:spMkLst>
        </pc:spChg>
      </pc:sldChg>
      <pc:sldChg chg="modSp add mod modTransition">
        <pc:chgData name="Manly Luscombe" userId="d66a401e1e7a39bf" providerId="LiveId" clId="{1CC4CC91-26DE-415E-8F0C-55610BB860F0}" dt="2021-12-15T18:00:57.389" v="1385"/>
        <pc:sldMkLst>
          <pc:docMk/>
          <pc:sldMk cId="1883812640" sldId="259"/>
        </pc:sldMkLst>
        <pc:spChg chg="mod">
          <ac:chgData name="Manly Luscombe" userId="d66a401e1e7a39bf" providerId="LiveId" clId="{1CC4CC91-26DE-415E-8F0C-55610BB860F0}" dt="2021-12-15T17:27:46.082" v="115" actId="27636"/>
          <ac:spMkLst>
            <pc:docMk/>
            <pc:sldMk cId="1883812640" sldId="259"/>
            <ac:spMk id="2" creationId="{CA5EC83F-6A62-4E94-B658-1F07F13E6D77}"/>
          </ac:spMkLst>
        </pc:spChg>
        <pc:spChg chg="mod">
          <ac:chgData name="Manly Luscombe" userId="d66a401e1e7a39bf" providerId="LiveId" clId="{1CC4CC91-26DE-415E-8F0C-55610BB860F0}" dt="2021-12-15T17:29:51.292" v="214" actId="255"/>
          <ac:spMkLst>
            <pc:docMk/>
            <pc:sldMk cId="1883812640" sldId="259"/>
            <ac:spMk id="3" creationId="{5782E15D-BAAE-48EE-B7BE-39F2D75BC1DD}"/>
          </ac:spMkLst>
        </pc:spChg>
      </pc:sldChg>
      <pc:sldChg chg="modSp add mod modTransition">
        <pc:chgData name="Manly Luscombe" userId="d66a401e1e7a39bf" providerId="LiveId" clId="{1CC4CC91-26DE-415E-8F0C-55610BB860F0}" dt="2021-12-15T18:00:57.389" v="1385"/>
        <pc:sldMkLst>
          <pc:docMk/>
          <pc:sldMk cId="1550373275" sldId="260"/>
        </pc:sldMkLst>
        <pc:spChg chg="mod">
          <ac:chgData name="Manly Luscombe" userId="d66a401e1e7a39bf" providerId="LiveId" clId="{1CC4CC91-26DE-415E-8F0C-55610BB860F0}" dt="2021-12-15T17:32:36.775" v="238" actId="20577"/>
          <ac:spMkLst>
            <pc:docMk/>
            <pc:sldMk cId="1550373275" sldId="260"/>
            <ac:spMk id="3" creationId="{5782E15D-BAAE-48EE-B7BE-39F2D75BC1DD}"/>
          </ac:spMkLst>
        </pc:spChg>
      </pc:sldChg>
      <pc:sldChg chg="modSp add mod modTransition">
        <pc:chgData name="Manly Luscombe" userId="d66a401e1e7a39bf" providerId="LiveId" clId="{1CC4CC91-26DE-415E-8F0C-55610BB860F0}" dt="2022-01-19T23:43:14.126" v="1399" actId="20577"/>
        <pc:sldMkLst>
          <pc:docMk/>
          <pc:sldMk cId="18185801" sldId="261"/>
        </pc:sldMkLst>
        <pc:spChg chg="mod">
          <ac:chgData name="Manly Luscombe" userId="d66a401e1e7a39bf" providerId="LiveId" clId="{1CC4CC91-26DE-415E-8F0C-55610BB860F0}" dt="2021-12-15T17:33:27.190" v="264" actId="20577"/>
          <ac:spMkLst>
            <pc:docMk/>
            <pc:sldMk cId="18185801" sldId="261"/>
            <ac:spMk id="2" creationId="{CA5EC83F-6A62-4E94-B658-1F07F13E6D77}"/>
          </ac:spMkLst>
        </pc:spChg>
        <pc:spChg chg="mod">
          <ac:chgData name="Manly Luscombe" userId="d66a401e1e7a39bf" providerId="LiveId" clId="{1CC4CC91-26DE-415E-8F0C-55610BB860F0}" dt="2022-01-19T23:43:14.126" v="1399" actId="20577"/>
          <ac:spMkLst>
            <pc:docMk/>
            <pc:sldMk cId="18185801" sldId="261"/>
            <ac:spMk id="3" creationId="{5782E15D-BAAE-48EE-B7BE-39F2D75BC1DD}"/>
          </ac:spMkLst>
        </pc:spChg>
      </pc:sldChg>
      <pc:sldChg chg="modSp add mod modTransition">
        <pc:chgData name="Manly Luscombe" userId="d66a401e1e7a39bf" providerId="LiveId" clId="{1CC4CC91-26DE-415E-8F0C-55610BB860F0}" dt="2021-12-15T18:00:57.389" v="1385"/>
        <pc:sldMkLst>
          <pc:docMk/>
          <pc:sldMk cId="3325932734" sldId="262"/>
        </pc:sldMkLst>
        <pc:spChg chg="mod">
          <ac:chgData name="Manly Luscombe" userId="d66a401e1e7a39bf" providerId="LiveId" clId="{1CC4CC91-26DE-415E-8F0C-55610BB860F0}" dt="2021-12-15T17:38:09.031" v="457" actId="20577"/>
          <ac:spMkLst>
            <pc:docMk/>
            <pc:sldMk cId="3325932734" sldId="262"/>
            <ac:spMk id="2" creationId="{CA5EC83F-6A62-4E94-B658-1F07F13E6D77}"/>
          </ac:spMkLst>
        </pc:spChg>
        <pc:spChg chg="mod">
          <ac:chgData name="Manly Luscombe" userId="d66a401e1e7a39bf" providerId="LiveId" clId="{1CC4CC91-26DE-415E-8F0C-55610BB860F0}" dt="2021-12-15T17:39:42.179" v="603" actId="20577"/>
          <ac:spMkLst>
            <pc:docMk/>
            <pc:sldMk cId="3325932734" sldId="262"/>
            <ac:spMk id="3" creationId="{5782E15D-BAAE-48EE-B7BE-39F2D75BC1DD}"/>
          </ac:spMkLst>
        </pc:spChg>
      </pc:sldChg>
      <pc:sldChg chg="modSp add mod modTransition">
        <pc:chgData name="Manly Luscombe" userId="d66a401e1e7a39bf" providerId="LiveId" clId="{1CC4CC91-26DE-415E-8F0C-55610BB860F0}" dt="2021-12-15T18:00:57.389" v="1385"/>
        <pc:sldMkLst>
          <pc:docMk/>
          <pc:sldMk cId="2452033880" sldId="263"/>
        </pc:sldMkLst>
        <pc:spChg chg="mod">
          <ac:chgData name="Manly Luscombe" userId="d66a401e1e7a39bf" providerId="LiveId" clId="{1CC4CC91-26DE-415E-8F0C-55610BB860F0}" dt="2021-12-15T17:40:38.346" v="626" actId="20577"/>
          <ac:spMkLst>
            <pc:docMk/>
            <pc:sldMk cId="2452033880" sldId="263"/>
            <ac:spMk id="2" creationId="{CA5EC83F-6A62-4E94-B658-1F07F13E6D77}"/>
          </ac:spMkLst>
        </pc:spChg>
        <pc:spChg chg="mod">
          <ac:chgData name="Manly Luscombe" userId="d66a401e1e7a39bf" providerId="LiveId" clId="{1CC4CC91-26DE-415E-8F0C-55610BB860F0}" dt="2021-12-15T17:44:32.618" v="898" actId="20577"/>
          <ac:spMkLst>
            <pc:docMk/>
            <pc:sldMk cId="2452033880" sldId="263"/>
            <ac:spMk id="3" creationId="{5782E15D-BAAE-48EE-B7BE-39F2D75BC1DD}"/>
          </ac:spMkLst>
        </pc:spChg>
      </pc:sldChg>
      <pc:sldChg chg="modSp add mod modTransition">
        <pc:chgData name="Manly Luscombe" userId="d66a401e1e7a39bf" providerId="LiveId" clId="{1CC4CC91-26DE-415E-8F0C-55610BB860F0}" dt="2021-12-15T18:00:57.389" v="1385"/>
        <pc:sldMkLst>
          <pc:docMk/>
          <pc:sldMk cId="721185225" sldId="264"/>
        </pc:sldMkLst>
        <pc:spChg chg="mod">
          <ac:chgData name="Manly Luscombe" userId="d66a401e1e7a39bf" providerId="LiveId" clId="{1CC4CC91-26DE-415E-8F0C-55610BB860F0}" dt="2021-12-15T17:50:09.786" v="1067" actId="20577"/>
          <ac:spMkLst>
            <pc:docMk/>
            <pc:sldMk cId="721185225" sldId="264"/>
            <ac:spMk id="2" creationId="{CA5EC83F-6A62-4E94-B658-1F07F13E6D77}"/>
          </ac:spMkLst>
        </pc:spChg>
        <pc:spChg chg="mod">
          <ac:chgData name="Manly Luscombe" userId="d66a401e1e7a39bf" providerId="LiveId" clId="{1CC4CC91-26DE-415E-8F0C-55610BB860F0}" dt="2021-12-15T17:49:22.717" v="1050" actId="20577"/>
          <ac:spMkLst>
            <pc:docMk/>
            <pc:sldMk cId="721185225" sldId="264"/>
            <ac:spMk id="3" creationId="{5782E15D-BAAE-48EE-B7BE-39F2D75BC1DD}"/>
          </ac:spMkLst>
        </pc:spChg>
      </pc:sldChg>
      <pc:sldChg chg="modSp add mod modTransition">
        <pc:chgData name="Manly Luscombe" userId="d66a401e1e7a39bf" providerId="LiveId" clId="{1CC4CC91-26DE-415E-8F0C-55610BB860F0}" dt="2021-12-15T18:00:57.389" v="1385"/>
        <pc:sldMkLst>
          <pc:docMk/>
          <pc:sldMk cId="3544701520" sldId="265"/>
        </pc:sldMkLst>
        <pc:spChg chg="mod">
          <ac:chgData name="Manly Luscombe" userId="d66a401e1e7a39bf" providerId="LiveId" clId="{1CC4CC91-26DE-415E-8F0C-55610BB860F0}" dt="2021-12-15T17:50:02.307" v="1066" actId="20577"/>
          <ac:spMkLst>
            <pc:docMk/>
            <pc:sldMk cId="3544701520" sldId="265"/>
            <ac:spMk id="2" creationId="{CA5EC83F-6A62-4E94-B658-1F07F13E6D77}"/>
          </ac:spMkLst>
        </pc:spChg>
        <pc:spChg chg="mod">
          <ac:chgData name="Manly Luscombe" userId="d66a401e1e7a39bf" providerId="LiveId" clId="{1CC4CC91-26DE-415E-8F0C-55610BB860F0}" dt="2021-12-15T17:52:21.377" v="1146" actId="255"/>
          <ac:spMkLst>
            <pc:docMk/>
            <pc:sldMk cId="3544701520" sldId="265"/>
            <ac:spMk id="3" creationId="{5782E15D-BAAE-48EE-B7BE-39F2D75BC1DD}"/>
          </ac:spMkLst>
        </pc:spChg>
      </pc:sldChg>
      <pc:sldChg chg="modSp add del mod">
        <pc:chgData name="Manly Luscombe" userId="d66a401e1e7a39bf" providerId="LiveId" clId="{1CC4CC91-26DE-415E-8F0C-55610BB860F0}" dt="2021-12-15T17:55:55.239" v="1175" actId="47"/>
        <pc:sldMkLst>
          <pc:docMk/>
          <pc:sldMk cId="3458429207" sldId="266"/>
        </pc:sldMkLst>
        <pc:spChg chg="mod">
          <ac:chgData name="Manly Luscombe" userId="d66a401e1e7a39bf" providerId="LiveId" clId="{1CC4CC91-26DE-415E-8F0C-55610BB860F0}" dt="2021-12-15T17:52:47.247" v="1148" actId="1076"/>
          <ac:spMkLst>
            <pc:docMk/>
            <pc:sldMk cId="3458429207" sldId="266"/>
            <ac:spMk id="3" creationId="{5782E15D-BAAE-48EE-B7BE-39F2D75BC1DD}"/>
          </ac:spMkLst>
        </pc:spChg>
      </pc:sldChg>
      <pc:sldChg chg="modSp add mod modTransition">
        <pc:chgData name="Manly Luscombe" userId="d66a401e1e7a39bf" providerId="LiveId" clId="{1CC4CC91-26DE-415E-8F0C-55610BB860F0}" dt="2022-01-19T23:47:23.998" v="1400" actId="115"/>
        <pc:sldMkLst>
          <pc:docMk/>
          <pc:sldMk cId="170564120" sldId="267"/>
        </pc:sldMkLst>
        <pc:spChg chg="mod">
          <ac:chgData name="Manly Luscombe" userId="d66a401e1e7a39bf" providerId="LiveId" clId="{1CC4CC91-26DE-415E-8F0C-55610BB860F0}" dt="2022-01-19T23:47:23.998" v="1400" actId="115"/>
          <ac:spMkLst>
            <pc:docMk/>
            <pc:sldMk cId="170564120" sldId="267"/>
            <ac:spMk id="3" creationId="{5782E15D-BAAE-48EE-B7BE-39F2D75BC1DD}"/>
          </ac:spMkLst>
        </pc:spChg>
      </pc:sldChg>
      <pc:sldChg chg="modSp add mod modTransition">
        <pc:chgData name="Manly Luscombe" userId="d66a401e1e7a39bf" providerId="LiveId" clId="{1CC4CC91-26DE-415E-8F0C-55610BB860F0}" dt="2021-12-15T18:00:57.389" v="1385"/>
        <pc:sldMkLst>
          <pc:docMk/>
          <pc:sldMk cId="3685264692" sldId="268"/>
        </pc:sldMkLst>
        <pc:spChg chg="mod">
          <ac:chgData name="Manly Luscombe" userId="d66a401e1e7a39bf" providerId="LiveId" clId="{1CC4CC91-26DE-415E-8F0C-55610BB860F0}" dt="2021-12-15T17:56:46.191" v="1241" actId="20577"/>
          <ac:spMkLst>
            <pc:docMk/>
            <pc:sldMk cId="3685264692" sldId="268"/>
            <ac:spMk id="2" creationId="{CA5EC83F-6A62-4E94-B658-1F07F13E6D77}"/>
          </ac:spMkLst>
        </pc:spChg>
        <pc:spChg chg="mod">
          <ac:chgData name="Manly Luscombe" userId="d66a401e1e7a39bf" providerId="LiveId" clId="{1CC4CC91-26DE-415E-8F0C-55610BB860F0}" dt="2021-12-15T18:00:09.832" v="1383" actId="115"/>
          <ac:spMkLst>
            <pc:docMk/>
            <pc:sldMk cId="3685264692" sldId="268"/>
            <ac:spMk id="3" creationId="{5782E15D-BAAE-48EE-B7BE-39F2D75BC1DD}"/>
          </ac:spMkLst>
        </pc:spChg>
      </pc:sldChg>
      <pc:sldMasterChg chg="modTransition modSldLayout">
        <pc:chgData name="Manly Luscombe" userId="d66a401e1e7a39bf" providerId="LiveId" clId="{1CC4CC91-26DE-415E-8F0C-55610BB860F0}" dt="2021-12-15T18:00:57.389" v="1385"/>
        <pc:sldMasterMkLst>
          <pc:docMk/>
          <pc:sldMasterMk cId="3785710034" sldId="2147483648"/>
        </pc:sldMasterMkLst>
        <pc:sldLayoutChg chg="modTransition">
          <pc:chgData name="Manly Luscombe" userId="d66a401e1e7a39bf" providerId="LiveId" clId="{1CC4CC91-26DE-415E-8F0C-55610BB860F0}" dt="2021-12-15T18:00:57.389" v="1385"/>
          <pc:sldLayoutMkLst>
            <pc:docMk/>
            <pc:sldMasterMk cId="3785710034" sldId="2147483648"/>
            <pc:sldLayoutMk cId="3256864370" sldId="2147483649"/>
          </pc:sldLayoutMkLst>
        </pc:sldLayoutChg>
        <pc:sldLayoutChg chg="modTransition">
          <pc:chgData name="Manly Luscombe" userId="d66a401e1e7a39bf" providerId="LiveId" clId="{1CC4CC91-26DE-415E-8F0C-55610BB860F0}" dt="2021-12-15T18:00:57.389" v="1385"/>
          <pc:sldLayoutMkLst>
            <pc:docMk/>
            <pc:sldMasterMk cId="3785710034" sldId="2147483648"/>
            <pc:sldLayoutMk cId="2475806167" sldId="2147483650"/>
          </pc:sldLayoutMkLst>
        </pc:sldLayoutChg>
        <pc:sldLayoutChg chg="modTransition">
          <pc:chgData name="Manly Luscombe" userId="d66a401e1e7a39bf" providerId="LiveId" clId="{1CC4CC91-26DE-415E-8F0C-55610BB860F0}" dt="2021-12-15T18:00:57.389" v="1385"/>
          <pc:sldLayoutMkLst>
            <pc:docMk/>
            <pc:sldMasterMk cId="3785710034" sldId="2147483648"/>
            <pc:sldLayoutMk cId="2214525762" sldId="2147483651"/>
          </pc:sldLayoutMkLst>
        </pc:sldLayoutChg>
        <pc:sldLayoutChg chg="modTransition">
          <pc:chgData name="Manly Luscombe" userId="d66a401e1e7a39bf" providerId="LiveId" clId="{1CC4CC91-26DE-415E-8F0C-55610BB860F0}" dt="2021-12-15T18:00:57.389" v="1385"/>
          <pc:sldLayoutMkLst>
            <pc:docMk/>
            <pc:sldMasterMk cId="3785710034" sldId="2147483648"/>
            <pc:sldLayoutMk cId="585367619" sldId="2147483652"/>
          </pc:sldLayoutMkLst>
        </pc:sldLayoutChg>
        <pc:sldLayoutChg chg="modTransition">
          <pc:chgData name="Manly Luscombe" userId="d66a401e1e7a39bf" providerId="LiveId" clId="{1CC4CC91-26DE-415E-8F0C-55610BB860F0}" dt="2021-12-15T18:00:57.389" v="1385"/>
          <pc:sldLayoutMkLst>
            <pc:docMk/>
            <pc:sldMasterMk cId="3785710034" sldId="2147483648"/>
            <pc:sldLayoutMk cId="2462880455" sldId="2147483653"/>
          </pc:sldLayoutMkLst>
        </pc:sldLayoutChg>
        <pc:sldLayoutChg chg="modTransition">
          <pc:chgData name="Manly Luscombe" userId="d66a401e1e7a39bf" providerId="LiveId" clId="{1CC4CC91-26DE-415E-8F0C-55610BB860F0}" dt="2021-12-15T18:00:57.389" v="1385"/>
          <pc:sldLayoutMkLst>
            <pc:docMk/>
            <pc:sldMasterMk cId="3785710034" sldId="2147483648"/>
            <pc:sldLayoutMk cId="3245051071" sldId="2147483654"/>
          </pc:sldLayoutMkLst>
        </pc:sldLayoutChg>
        <pc:sldLayoutChg chg="modTransition">
          <pc:chgData name="Manly Luscombe" userId="d66a401e1e7a39bf" providerId="LiveId" clId="{1CC4CC91-26DE-415E-8F0C-55610BB860F0}" dt="2021-12-15T18:00:57.389" v="1385"/>
          <pc:sldLayoutMkLst>
            <pc:docMk/>
            <pc:sldMasterMk cId="3785710034" sldId="2147483648"/>
            <pc:sldLayoutMk cId="1503618160" sldId="2147483655"/>
          </pc:sldLayoutMkLst>
        </pc:sldLayoutChg>
        <pc:sldLayoutChg chg="modTransition">
          <pc:chgData name="Manly Luscombe" userId="d66a401e1e7a39bf" providerId="LiveId" clId="{1CC4CC91-26DE-415E-8F0C-55610BB860F0}" dt="2021-12-15T18:00:57.389" v="1385"/>
          <pc:sldLayoutMkLst>
            <pc:docMk/>
            <pc:sldMasterMk cId="3785710034" sldId="2147483648"/>
            <pc:sldLayoutMk cId="2804209214" sldId="2147483656"/>
          </pc:sldLayoutMkLst>
        </pc:sldLayoutChg>
        <pc:sldLayoutChg chg="modTransition">
          <pc:chgData name="Manly Luscombe" userId="d66a401e1e7a39bf" providerId="LiveId" clId="{1CC4CC91-26DE-415E-8F0C-55610BB860F0}" dt="2021-12-15T18:00:57.389" v="1385"/>
          <pc:sldLayoutMkLst>
            <pc:docMk/>
            <pc:sldMasterMk cId="3785710034" sldId="2147483648"/>
            <pc:sldLayoutMk cId="1708155231" sldId="2147483657"/>
          </pc:sldLayoutMkLst>
        </pc:sldLayoutChg>
        <pc:sldLayoutChg chg="modTransition">
          <pc:chgData name="Manly Luscombe" userId="d66a401e1e7a39bf" providerId="LiveId" clId="{1CC4CC91-26DE-415E-8F0C-55610BB860F0}" dt="2021-12-15T18:00:57.389" v="1385"/>
          <pc:sldLayoutMkLst>
            <pc:docMk/>
            <pc:sldMasterMk cId="3785710034" sldId="2147483648"/>
            <pc:sldLayoutMk cId="354226071" sldId="2147483658"/>
          </pc:sldLayoutMkLst>
        </pc:sldLayoutChg>
        <pc:sldLayoutChg chg="modTransition">
          <pc:chgData name="Manly Luscombe" userId="d66a401e1e7a39bf" providerId="LiveId" clId="{1CC4CC91-26DE-415E-8F0C-55610BB860F0}" dt="2021-12-15T18:00:57.389" v="1385"/>
          <pc:sldLayoutMkLst>
            <pc:docMk/>
            <pc:sldMasterMk cId="3785710034" sldId="2147483648"/>
            <pc:sldLayoutMk cId="2331603706"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0B1CE-81FE-4B28-A589-7CC76EE42C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7F413B-24C1-4281-A7C9-779D343463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47EB48-0213-48F3-B146-579F0E323E02}"/>
              </a:ext>
            </a:extLst>
          </p:cNvPr>
          <p:cNvSpPr>
            <a:spLocks noGrp="1"/>
          </p:cNvSpPr>
          <p:nvPr>
            <p:ph type="dt" sz="half" idx="10"/>
          </p:nvPr>
        </p:nvSpPr>
        <p:spPr/>
        <p:txBody>
          <a:bodyPr/>
          <a:lstStyle/>
          <a:p>
            <a:fld id="{1C69EBBE-A70B-46F0-9146-E4916E927D9B}" type="datetimeFigureOut">
              <a:rPr lang="en-US" smtClean="0"/>
              <a:t>1/19/2022</a:t>
            </a:fld>
            <a:endParaRPr lang="en-US"/>
          </a:p>
        </p:txBody>
      </p:sp>
      <p:sp>
        <p:nvSpPr>
          <p:cNvPr id="5" name="Footer Placeholder 4">
            <a:extLst>
              <a:ext uri="{FF2B5EF4-FFF2-40B4-BE49-F238E27FC236}">
                <a16:creationId xmlns:a16="http://schemas.microsoft.com/office/drawing/2014/main" id="{7EAF27B9-4CA3-4BCC-9583-9BA1846C0B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693081-6D79-44DF-8157-BFEB5D795C39}"/>
              </a:ext>
            </a:extLst>
          </p:cNvPr>
          <p:cNvSpPr>
            <a:spLocks noGrp="1"/>
          </p:cNvSpPr>
          <p:nvPr>
            <p:ph type="sldNum" sz="quarter" idx="12"/>
          </p:nvPr>
        </p:nvSpPr>
        <p:spPr/>
        <p:txBody>
          <a:bodyPr/>
          <a:lstStyle/>
          <a:p>
            <a:fld id="{4847C59F-09B3-449E-A12D-4244952DB2A8}" type="slidenum">
              <a:rPr lang="en-US" smtClean="0"/>
              <a:t>‹#›</a:t>
            </a:fld>
            <a:endParaRPr lang="en-US"/>
          </a:p>
        </p:txBody>
      </p:sp>
    </p:spTree>
    <p:extLst>
      <p:ext uri="{BB962C8B-B14F-4D97-AF65-F5344CB8AC3E}">
        <p14:creationId xmlns:p14="http://schemas.microsoft.com/office/powerpoint/2010/main" val="325686437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A9AA3-F478-4573-9E11-EFB5B76744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207465-8FCC-40F1-B1AB-011443C363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0E4E2F-B63E-44F2-A1FC-993CCB88602D}"/>
              </a:ext>
            </a:extLst>
          </p:cNvPr>
          <p:cNvSpPr>
            <a:spLocks noGrp="1"/>
          </p:cNvSpPr>
          <p:nvPr>
            <p:ph type="dt" sz="half" idx="10"/>
          </p:nvPr>
        </p:nvSpPr>
        <p:spPr/>
        <p:txBody>
          <a:bodyPr/>
          <a:lstStyle/>
          <a:p>
            <a:fld id="{1C69EBBE-A70B-46F0-9146-E4916E927D9B}" type="datetimeFigureOut">
              <a:rPr lang="en-US" smtClean="0"/>
              <a:t>1/19/2022</a:t>
            </a:fld>
            <a:endParaRPr lang="en-US"/>
          </a:p>
        </p:txBody>
      </p:sp>
      <p:sp>
        <p:nvSpPr>
          <p:cNvPr id="5" name="Footer Placeholder 4">
            <a:extLst>
              <a:ext uri="{FF2B5EF4-FFF2-40B4-BE49-F238E27FC236}">
                <a16:creationId xmlns:a16="http://schemas.microsoft.com/office/drawing/2014/main" id="{0745F73E-7E11-437D-828C-8404B3B4A8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2F8E39-8305-48C0-8FEF-E7C91D949165}"/>
              </a:ext>
            </a:extLst>
          </p:cNvPr>
          <p:cNvSpPr>
            <a:spLocks noGrp="1"/>
          </p:cNvSpPr>
          <p:nvPr>
            <p:ph type="sldNum" sz="quarter" idx="12"/>
          </p:nvPr>
        </p:nvSpPr>
        <p:spPr/>
        <p:txBody>
          <a:bodyPr/>
          <a:lstStyle/>
          <a:p>
            <a:fld id="{4847C59F-09B3-449E-A12D-4244952DB2A8}" type="slidenum">
              <a:rPr lang="en-US" smtClean="0"/>
              <a:t>‹#›</a:t>
            </a:fld>
            <a:endParaRPr lang="en-US"/>
          </a:p>
        </p:txBody>
      </p:sp>
    </p:spTree>
    <p:extLst>
      <p:ext uri="{BB962C8B-B14F-4D97-AF65-F5344CB8AC3E}">
        <p14:creationId xmlns:p14="http://schemas.microsoft.com/office/powerpoint/2010/main" val="35422607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5C0434-CCC4-4623-A937-827E9FEC2A0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DE7A45-C098-45DD-BDEF-40847D53BA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8FC444-2DCB-4F74-A058-5A91E4F5F115}"/>
              </a:ext>
            </a:extLst>
          </p:cNvPr>
          <p:cNvSpPr>
            <a:spLocks noGrp="1"/>
          </p:cNvSpPr>
          <p:nvPr>
            <p:ph type="dt" sz="half" idx="10"/>
          </p:nvPr>
        </p:nvSpPr>
        <p:spPr/>
        <p:txBody>
          <a:bodyPr/>
          <a:lstStyle/>
          <a:p>
            <a:fld id="{1C69EBBE-A70B-46F0-9146-E4916E927D9B}" type="datetimeFigureOut">
              <a:rPr lang="en-US" smtClean="0"/>
              <a:t>1/19/2022</a:t>
            </a:fld>
            <a:endParaRPr lang="en-US"/>
          </a:p>
        </p:txBody>
      </p:sp>
      <p:sp>
        <p:nvSpPr>
          <p:cNvPr id="5" name="Footer Placeholder 4">
            <a:extLst>
              <a:ext uri="{FF2B5EF4-FFF2-40B4-BE49-F238E27FC236}">
                <a16:creationId xmlns:a16="http://schemas.microsoft.com/office/drawing/2014/main" id="{0B4AE5E2-0B36-47CC-8AFC-6660D2DBB2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32DB88-E8DF-42A9-A32E-14EF6DE7C467}"/>
              </a:ext>
            </a:extLst>
          </p:cNvPr>
          <p:cNvSpPr>
            <a:spLocks noGrp="1"/>
          </p:cNvSpPr>
          <p:nvPr>
            <p:ph type="sldNum" sz="quarter" idx="12"/>
          </p:nvPr>
        </p:nvSpPr>
        <p:spPr/>
        <p:txBody>
          <a:bodyPr/>
          <a:lstStyle/>
          <a:p>
            <a:fld id="{4847C59F-09B3-449E-A12D-4244952DB2A8}" type="slidenum">
              <a:rPr lang="en-US" smtClean="0"/>
              <a:t>‹#›</a:t>
            </a:fld>
            <a:endParaRPr lang="en-US"/>
          </a:p>
        </p:txBody>
      </p:sp>
    </p:spTree>
    <p:extLst>
      <p:ext uri="{BB962C8B-B14F-4D97-AF65-F5344CB8AC3E}">
        <p14:creationId xmlns:p14="http://schemas.microsoft.com/office/powerpoint/2010/main" val="233160370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F7229-5648-4936-96E7-271DA29AA8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D5BD01-FB16-4474-A9F6-2F335B2742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1DA4A0-0D66-4C13-833A-2549601B726D}"/>
              </a:ext>
            </a:extLst>
          </p:cNvPr>
          <p:cNvSpPr>
            <a:spLocks noGrp="1"/>
          </p:cNvSpPr>
          <p:nvPr>
            <p:ph type="dt" sz="half" idx="10"/>
          </p:nvPr>
        </p:nvSpPr>
        <p:spPr/>
        <p:txBody>
          <a:bodyPr/>
          <a:lstStyle/>
          <a:p>
            <a:fld id="{1C69EBBE-A70B-46F0-9146-E4916E927D9B}" type="datetimeFigureOut">
              <a:rPr lang="en-US" smtClean="0"/>
              <a:t>1/19/2022</a:t>
            </a:fld>
            <a:endParaRPr lang="en-US"/>
          </a:p>
        </p:txBody>
      </p:sp>
      <p:sp>
        <p:nvSpPr>
          <p:cNvPr id="5" name="Footer Placeholder 4">
            <a:extLst>
              <a:ext uri="{FF2B5EF4-FFF2-40B4-BE49-F238E27FC236}">
                <a16:creationId xmlns:a16="http://schemas.microsoft.com/office/drawing/2014/main" id="{7BDC8739-0210-420B-8AA5-87491DFD66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8AD15B-A308-4FE6-8035-4CA07B61CAB1}"/>
              </a:ext>
            </a:extLst>
          </p:cNvPr>
          <p:cNvSpPr>
            <a:spLocks noGrp="1"/>
          </p:cNvSpPr>
          <p:nvPr>
            <p:ph type="sldNum" sz="quarter" idx="12"/>
          </p:nvPr>
        </p:nvSpPr>
        <p:spPr/>
        <p:txBody>
          <a:bodyPr/>
          <a:lstStyle/>
          <a:p>
            <a:fld id="{4847C59F-09B3-449E-A12D-4244952DB2A8}" type="slidenum">
              <a:rPr lang="en-US" smtClean="0"/>
              <a:t>‹#›</a:t>
            </a:fld>
            <a:endParaRPr lang="en-US"/>
          </a:p>
        </p:txBody>
      </p:sp>
    </p:spTree>
    <p:extLst>
      <p:ext uri="{BB962C8B-B14F-4D97-AF65-F5344CB8AC3E}">
        <p14:creationId xmlns:p14="http://schemas.microsoft.com/office/powerpoint/2010/main" val="247580616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A0FC8-E1F6-4D50-9E3F-8B4E20CEC3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CFD57A-E6DF-4FFB-841E-2271D53BD0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AF666B-5D47-41DE-ADFC-3FA107295EC0}"/>
              </a:ext>
            </a:extLst>
          </p:cNvPr>
          <p:cNvSpPr>
            <a:spLocks noGrp="1"/>
          </p:cNvSpPr>
          <p:nvPr>
            <p:ph type="dt" sz="half" idx="10"/>
          </p:nvPr>
        </p:nvSpPr>
        <p:spPr/>
        <p:txBody>
          <a:bodyPr/>
          <a:lstStyle/>
          <a:p>
            <a:fld id="{1C69EBBE-A70B-46F0-9146-E4916E927D9B}" type="datetimeFigureOut">
              <a:rPr lang="en-US" smtClean="0"/>
              <a:t>1/19/2022</a:t>
            </a:fld>
            <a:endParaRPr lang="en-US"/>
          </a:p>
        </p:txBody>
      </p:sp>
      <p:sp>
        <p:nvSpPr>
          <p:cNvPr id="5" name="Footer Placeholder 4">
            <a:extLst>
              <a:ext uri="{FF2B5EF4-FFF2-40B4-BE49-F238E27FC236}">
                <a16:creationId xmlns:a16="http://schemas.microsoft.com/office/drawing/2014/main" id="{606661D4-C981-495F-82CF-619DB04628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EE4829-3AE3-4E00-8B25-78D868A78D3B}"/>
              </a:ext>
            </a:extLst>
          </p:cNvPr>
          <p:cNvSpPr>
            <a:spLocks noGrp="1"/>
          </p:cNvSpPr>
          <p:nvPr>
            <p:ph type="sldNum" sz="quarter" idx="12"/>
          </p:nvPr>
        </p:nvSpPr>
        <p:spPr/>
        <p:txBody>
          <a:bodyPr/>
          <a:lstStyle/>
          <a:p>
            <a:fld id="{4847C59F-09B3-449E-A12D-4244952DB2A8}" type="slidenum">
              <a:rPr lang="en-US" smtClean="0"/>
              <a:t>‹#›</a:t>
            </a:fld>
            <a:endParaRPr lang="en-US"/>
          </a:p>
        </p:txBody>
      </p:sp>
    </p:spTree>
    <p:extLst>
      <p:ext uri="{BB962C8B-B14F-4D97-AF65-F5344CB8AC3E}">
        <p14:creationId xmlns:p14="http://schemas.microsoft.com/office/powerpoint/2010/main" val="221452576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F4C43-CE15-4780-9A74-754D3814FB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2DAAF0-258D-4AA8-9601-092BC9C806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F9343E-5F05-4555-A05C-513DFA8AB4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A3917B-A6B3-4C92-98D3-E2F7BC4C3387}"/>
              </a:ext>
            </a:extLst>
          </p:cNvPr>
          <p:cNvSpPr>
            <a:spLocks noGrp="1"/>
          </p:cNvSpPr>
          <p:nvPr>
            <p:ph type="dt" sz="half" idx="10"/>
          </p:nvPr>
        </p:nvSpPr>
        <p:spPr/>
        <p:txBody>
          <a:bodyPr/>
          <a:lstStyle/>
          <a:p>
            <a:fld id="{1C69EBBE-A70B-46F0-9146-E4916E927D9B}" type="datetimeFigureOut">
              <a:rPr lang="en-US" smtClean="0"/>
              <a:t>1/19/2022</a:t>
            </a:fld>
            <a:endParaRPr lang="en-US"/>
          </a:p>
        </p:txBody>
      </p:sp>
      <p:sp>
        <p:nvSpPr>
          <p:cNvPr id="6" name="Footer Placeholder 5">
            <a:extLst>
              <a:ext uri="{FF2B5EF4-FFF2-40B4-BE49-F238E27FC236}">
                <a16:creationId xmlns:a16="http://schemas.microsoft.com/office/drawing/2014/main" id="{789680C9-FA5F-4C41-B6CE-96DD8FDED6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98346C-0614-4B92-8970-3AE50094FA80}"/>
              </a:ext>
            </a:extLst>
          </p:cNvPr>
          <p:cNvSpPr>
            <a:spLocks noGrp="1"/>
          </p:cNvSpPr>
          <p:nvPr>
            <p:ph type="sldNum" sz="quarter" idx="12"/>
          </p:nvPr>
        </p:nvSpPr>
        <p:spPr/>
        <p:txBody>
          <a:bodyPr/>
          <a:lstStyle/>
          <a:p>
            <a:fld id="{4847C59F-09B3-449E-A12D-4244952DB2A8}" type="slidenum">
              <a:rPr lang="en-US" smtClean="0"/>
              <a:t>‹#›</a:t>
            </a:fld>
            <a:endParaRPr lang="en-US"/>
          </a:p>
        </p:txBody>
      </p:sp>
    </p:spTree>
    <p:extLst>
      <p:ext uri="{BB962C8B-B14F-4D97-AF65-F5344CB8AC3E}">
        <p14:creationId xmlns:p14="http://schemas.microsoft.com/office/powerpoint/2010/main" val="58536761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8D52E-BC39-4192-8E5A-E9203C5C9A9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5C520CC-BBA4-4B84-87B3-657B6E76EC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EA9C05-EEB7-4286-BF59-BC4CDE2477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AE1F4D-D683-4A40-8109-109C7EA175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73F852-C1DD-49C9-8E6C-0F0B2808DD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8FD5779-96FE-4E4B-B0A5-D62F48E4AE7C}"/>
              </a:ext>
            </a:extLst>
          </p:cNvPr>
          <p:cNvSpPr>
            <a:spLocks noGrp="1"/>
          </p:cNvSpPr>
          <p:nvPr>
            <p:ph type="dt" sz="half" idx="10"/>
          </p:nvPr>
        </p:nvSpPr>
        <p:spPr/>
        <p:txBody>
          <a:bodyPr/>
          <a:lstStyle/>
          <a:p>
            <a:fld id="{1C69EBBE-A70B-46F0-9146-E4916E927D9B}" type="datetimeFigureOut">
              <a:rPr lang="en-US" smtClean="0"/>
              <a:t>1/19/2022</a:t>
            </a:fld>
            <a:endParaRPr lang="en-US"/>
          </a:p>
        </p:txBody>
      </p:sp>
      <p:sp>
        <p:nvSpPr>
          <p:cNvPr id="8" name="Footer Placeholder 7">
            <a:extLst>
              <a:ext uri="{FF2B5EF4-FFF2-40B4-BE49-F238E27FC236}">
                <a16:creationId xmlns:a16="http://schemas.microsoft.com/office/drawing/2014/main" id="{3BD06C14-ED4E-4B53-99B5-1C8A70405D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4482F8-A47F-4B15-9490-C47407DA3888}"/>
              </a:ext>
            </a:extLst>
          </p:cNvPr>
          <p:cNvSpPr>
            <a:spLocks noGrp="1"/>
          </p:cNvSpPr>
          <p:nvPr>
            <p:ph type="sldNum" sz="quarter" idx="12"/>
          </p:nvPr>
        </p:nvSpPr>
        <p:spPr/>
        <p:txBody>
          <a:bodyPr/>
          <a:lstStyle/>
          <a:p>
            <a:fld id="{4847C59F-09B3-449E-A12D-4244952DB2A8}" type="slidenum">
              <a:rPr lang="en-US" smtClean="0"/>
              <a:t>‹#›</a:t>
            </a:fld>
            <a:endParaRPr lang="en-US"/>
          </a:p>
        </p:txBody>
      </p:sp>
    </p:spTree>
    <p:extLst>
      <p:ext uri="{BB962C8B-B14F-4D97-AF65-F5344CB8AC3E}">
        <p14:creationId xmlns:p14="http://schemas.microsoft.com/office/powerpoint/2010/main" val="246288045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DC2A5-A243-4ED6-98AC-4C687A0736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DEA1335-47B2-4840-A9D8-C62551434595}"/>
              </a:ext>
            </a:extLst>
          </p:cNvPr>
          <p:cNvSpPr>
            <a:spLocks noGrp="1"/>
          </p:cNvSpPr>
          <p:nvPr>
            <p:ph type="dt" sz="half" idx="10"/>
          </p:nvPr>
        </p:nvSpPr>
        <p:spPr/>
        <p:txBody>
          <a:bodyPr/>
          <a:lstStyle/>
          <a:p>
            <a:fld id="{1C69EBBE-A70B-46F0-9146-E4916E927D9B}" type="datetimeFigureOut">
              <a:rPr lang="en-US" smtClean="0"/>
              <a:t>1/19/2022</a:t>
            </a:fld>
            <a:endParaRPr lang="en-US"/>
          </a:p>
        </p:txBody>
      </p:sp>
      <p:sp>
        <p:nvSpPr>
          <p:cNvPr id="4" name="Footer Placeholder 3">
            <a:extLst>
              <a:ext uri="{FF2B5EF4-FFF2-40B4-BE49-F238E27FC236}">
                <a16:creationId xmlns:a16="http://schemas.microsoft.com/office/drawing/2014/main" id="{087E9550-2DDE-4F88-BC68-38D8332F3DA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349658-1FF3-42F2-98EC-C6889D763754}"/>
              </a:ext>
            </a:extLst>
          </p:cNvPr>
          <p:cNvSpPr>
            <a:spLocks noGrp="1"/>
          </p:cNvSpPr>
          <p:nvPr>
            <p:ph type="sldNum" sz="quarter" idx="12"/>
          </p:nvPr>
        </p:nvSpPr>
        <p:spPr/>
        <p:txBody>
          <a:bodyPr/>
          <a:lstStyle/>
          <a:p>
            <a:fld id="{4847C59F-09B3-449E-A12D-4244952DB2A8}" type="slidenum">
              <a:rPr lang="en-US" smtClean="0"/>
              <a:t>‹#›</a:t>
            </a:fld>
            <a:endParaRPr lang="en-US"/>
          </a:p>
        </p:txBody>
      </p:sp>
    </p:spTree>
    <p:extLst>
      <p:ext uri="{BB962C8B-B14F-4D97-AF65-F5344CB8AC3E}">
        <p14:creationId xmlns:p14="http://schemas.microsoft.com/office/powerpoint/2010/main" val="324505107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727285-7C9F-450E-B700-C875898DB710}"/>
              </a:ext>
            </a:extLst>
          </p:cNvPr>
          <p:cNvSpPr>
            <a:spLocks noGrp="1"/>
          </p:cNvSpPr>
          <p:nvPr>
            <p:ph type="dt" sz="half" idx="10"/>
          </p:nvPr>
        </p:nvSpPr>
        <p:spPr/>
        <p:txBody>
          <a:bodyPr/>
          <a:lstStyle/>
          <a:p>
            <a:fld id="{1C69EBBE-A70B-46F0-9146-E4916E927D9B}" type="datetimeFigureOut">
              <a:rPr lang="en-US" smtClean="0"/>
              <a:t>1/19/2022</a:t>
            </a:fld>
            <a:endParaRPr lang="en-US"/>
          </a:p>
        </p:txBody>
      </p:sp>
      <p:sp>
        <p:nvSpPr>
          <p:cNvPr id="3" name="Footer Placeholder 2">
            <a:extLst>
              <a:ext uri="{FF2B5EF4-FFF2-40B4-BE49-F238E27FC236}">
                <a16:creationId xmlns:a16="http://schemas.microsoft.com/office/drawing/2014/main" id="{ABFE11FF-3668-44A3-B746-9F6C6A5844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F98861F-FAB8-4678-9D63-C37A512E4286}"/>
              </a:ext>
            </a:extLst>
          </p:cNvPr>
          <p:cNvSpPr>
            <a:spLocks noGrp="1"/>
          </p:cNvSpPr>
          <p:nvPr>
            <p:ph type="sldNum" sz="quarter" idx="12"/>
          </p:nvPr>
        </p:nvSpPr>
        <p:spPr/>
        <p:txBody>
          <a:bodyPr/>
          <a:lstStyle/>
          <a:p>
            <a:fld id="{4847C59F-09B3-449E-A12D-4244952DB2A8}" type="slidenum">
              <a:rPr lang="en-US" smtClean="0"/>
              <a:t>‹#›</a:t>
            </a:fld>
            <a:endParaRPr lang="en-US"/>
          </a:p>
        </p:txBody>
      </p:sp>
    </p:spTree>
    <p:extLst>
      <p:ext uri="{BB962C8B-B14F-4D97-AF65-F5344CB8AC3E}">
        <p14:creationId xmlns:p14="http://schemas.microsoft.com/office/powerpoint/2010/main" val="150361816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05E66-74C0-42A1-A57E-AD599A4239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75EE57B-6D34-4BD7-BFA2-DEAB03DDE2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C8BFDF-6425-46FC-920C-88F4B1A7AC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DA8B65-E7AE-4D0E-AF49-8789E16EB3D2}"/>
              </a:ext>
            </a:extLst>
          </p:cNvPr>
          <p:cNvSpPr>
            <a:spLocks noGrp="1"/>
          </p:cNvSpPr>
          <p:nvPr>
            <p:ph type="dt" sz="half" idx="10"/>
          </p:nvPr>
        </p:nvSpPr>
        <p:spPr/>
        <p:txBody>
          <a:bodyPr/>
          <a:lstStyle/>
          <a:p>
            <a:fld id="{1C69EBBE-A70B-46F0-9146-E4916E927D9B}" type="datetimeFigureOut">
              <a:rPr lang="en-US" smtClean="0"/>
              <a:t>1/19/2022</a:t>
            </a:fld>
            <a:endParaRPr lang="en-US"/>
          </a:p>
        </p:txBody>
      </p:sp>
      <p:sp>
        <p:nvSpPr>
          <p:cNvPr id="6" name="Footer Placeholder 5">
            <a:extLst>
              <a:ext uri="{FF2B5EF4-FFF2-40B4-BE49-F238E27FC236}">
                <a16:creationId xmlns:a16="http://schemas.microsoft.com/office/drawing/2014/main" id="{69D9B1A7-BA96-411B-BA17-13C9E8D8DF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5DB05E-A834-4DCB-958F-BF387B653388}"/>
              </a:ext>
            </a:extLst>
          </p:cNvPr>
          <p:cNvSpPr>
            <a:spLocks noGrp="1"/>
          </p:cNvSpPr>
          <p:nvPr>
            <p:ph type="sldNum" sz="quarter" idx="12"/>
          </p:nvPr>
        </p:nvSpPr>
        <p:spPr/>
        <p:txBody>
          <a:bodyPr/>
          <a:lstStyle/>
          <a:p>
            <a:fld id="{4847C59F-09B3-449E-A12D-4244952DB2A8}" type="slidenum">
              <a:rPr lang="en-US" smtClean="0"/>
              <a:t>‹#›</a:t>
            </a:fld>
            <a:endParaRPr lang="en-US"/>
          </a:p>
        </p:txBody>
      </p:sp>
    </p:spTree>
    <p:extLst>
      <p:ext uri="{BB962C8B-B14F-4D97-AF65-F5344CB8AC3E}">
        <p14:creationId xmlns:p14="http://schemas.microsoft.com/office/powerpoint/2010/main" val="280420921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301C4-2869-4618-BCD4-D9C36E898C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5E3C6D-AB07-4ED7-9A84-A61B2EBA51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0231516-944C-4585-A508-FC08ED0CAF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A88145-6146-415F-926E-EB1DB5C143C7}"/>
              </a:ext>
            </a:extLst>
          </p:cNvPr>
          <p:cNvSpPr>
            <a:spLocks noGrp="1"/>
          </p:cNvSpPr>
          <p:nvPr>
            <p:ph type="dt" sz="half" idx="10"/>
          </p:nvPr>
        </p:nvSpPr>
        <p:spPr/>
        <p:txBody>
          <a:bodyPr/>
          <a:lstStyle/>
          <a:p>
            <a:fld id="{1C69EBBE-A70B-46F0-9146-E4916E927D9B}" type="datetimeFigureOut">
              <a:rPr lang="en-US" smtClean="0"/>
              <a:t>1/19/2022</a:t>
            </a:fld>
            <a:endParaRPr lang="en-US"/>
          </a:p>
        </p:txBody>
      </p:sp>
      <p:sp>
        <p:nvSpPr>
          <p:cNvPr id="6" name="Footer Placeholder 5">
            <a:extLst>
              <a:ext uri="{FF2B5EF4-FFF2-40B4-BE49-F238E27FC236}">
                <a16:creationId xmlns:a16="http://schemas.microsoft.com/office/drawing/2014/main" id="{1E0952D9-4E8E-438B-ABFB-506B6AFD19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28DC64-ABB2-4F8C-AE99-1A451F593D88}"/>
              </a:ext>
            </a:extLst>
          </p:cNvPr>
          <p:cNvSpPr>
            <a:spLocks noGrp="1"/>
          </p:cNvSpPr>
          <p:nvPr>
            <p:ph type="sldNum" sz="quarter" idx="12"/>
          </p:nvPr>
        </p:nvSpPr>
        <p:spPr/>
        <p:txBody>
          <a:bodyPr/>
          <a:lstStyle/>
          <a:p>
            <a:fld id="{4847C59F-09B3-449E-A12D-4244952DB2A8}" type="slidenum">
              <a:rPr lang="en-US" smtClean="0"/>
              <a:t>‹#›</a:t>
            </a:fld>
            <a:endParaRPr lang="en-US"/>
          </a:p>
        </p:txBody>
      </p:sp>
    </p:spTree>
    <p:extLst>
      <p:ext uri="{BB962C8B-B14F-4D97-AF65-F5344CB8AC3E}">
        <p14:creationId xmlns:p14="http://schemas.microsoft.com/office/powerpoint/2010/main" val="170815523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1CFA94-B200-4AE2-99B6-F0BE693A8E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8E0B87-1310-4BF1-A2D7-5961A31040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AE795-46E5-41FD-9B7F-44920A6685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69EBBE-A70B-46F0-9146-E4916E927D9B}" type="datetimeFigureOut">
              <a:rPr lang="en-US" smtClean="0"/>
              <a:t>1/19/2022</a:t>
            </a:fld>
            <a:endParaRPr lang="en-US"/>
          </a:p>
        </p:txBody>
      </p:sp>
      <p:sp>
        <p:nvSpPr>
          <p:cNvPr id="5" name="Footer Placeholder 4">
            <a:extLst>
              <a:ext uri="{FF2B5EF4-FFF2-40B4-BE49-F238E27FC236}">
                <a16:creationId xmlns:a16="http://schemas.microsoft.com/office/drawing/2014/main" id="{1EAA9FC3-1CF9-49A2-967B-789C4D6717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6B3555-31AB-486F-B12F-3F6B1D8AD0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47C59F-09B3-449E-A12D-4244952DB2A8}" type="slidenum">
              <a:rPr lang="en-US" smtClean="0"/>
              <a:t>‹#›</a:t>
            </a:fld>
            <a:endParaRPr lang="en-US"/>
          </a:p>
        </p:txBody>
      </p:sp>
    </p:spTree>
    <p:extLst>
      <p:ext uri="{BB962C8B-B14F-4D97-AF65-F5344CB8AC3E}">
        <p14:creationId xmlns:p14="http://schemas.microsoft.com/office/powerpoint/2010/main" val="3785710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eb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8E0E7-A75E-446E-BFCA-9000060B2BA0}"/>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89BB9C24-B275-4520-A3A0-7599E9B06C7A}"/>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53EBFC11-9E4C-4072-A3CC-2689688EB8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81"/>
            <a:ext cx="12192000" cy="6849438"/>
          </a:xfrm>
          <a:prstGeom prst="rect">
            <a:avLst/>
          </a:prstGeom>
        </p:spPr>
      </p:pic>
    </p:spTree>
    <p:extLst>
      <p:ext uri="{BB962C8B-B14F-4D97-AF65-F5344CB8AC3E}">
        <p14:creationId xmlns:p14="http://schemas.microsoft.com/office/powerpoint/2010/main" val="181699649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EC83F-6A62-4E94-B658-1F07F13E6D77}"/>
              </a:ext>
            </a:extLst>
          </p:cNvPr>
          <p:cNvSpPr>
            <a:spLocks noGrp="1"/>
          </p:cNvSpPr>
          <p:nvPr>
            <p:ph type="title"/>
          </p:nvPr>
        </p:nvSpPr>
        <p:spPr/>
        <p:txBody>
          <a:bodyPr>
            <a:normAutofit/>
          </a:bodyPr>
          <a:lstStyle/>
          <a:p>
            <a:r>
              <a:rPr lang="en-US" dirty="0">
                <a:latin typeface="Arial Black" panose="020B0A04020102020204" pitchFamily="34" charset="0"/>
              </a:rPr>
              <a:t>She perished – because she looked back</a:t>
            </a:r>
          </a:p>
        </p:txBody>
      </p:sp>
      <p:sp>
        <p:nvSpPr>
          <p:cNvPr id="3" name="Content Placeholder 2">
            <a:extLst>
              <a:ext uri="{FF2B5EF4-FFF2-40B4-BE49-F238E27FC236}">
                <a16:creationId xmlns:a16="http://schemas.microsoft.com/office/drawing/2014/main" id="{5782E15D-BAAE-48EE-B7BE-39F2D75BC1DD}"/>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She did not GO back, just looked back.</a:t>
            </a:r>
          </a:p>
          <a:p>
            <a:pPr marR="0" algn="l" rtl="0"/>
            <a:r>
              <a:rPr lang="en-US" sz="3200" b="1" dirty="0">
                <a:latin typeface="Verdana" panose="020B0604030504040204" pitchFamily="34" charset="0"/>
              </a:rPr>
              <a:t>This showed where her heart was.</a:t>
            </a:r>
          </a:p>
          <a:p>
            <a:pPr marR="0" algn="l" rtl="0"/>
            <a:r>
              <a:rPr lang="en-US" sz="3200" b="1" i="0" u="none" strike="noStrike" baseline="0" dirty="0">
                <a:latin typeface="Verdana" panose="020B0604030504040204" pitchFamily="34" charset="0"/>
              </a:rPr>
              <a:t>(Luke 9:61)  And another also said, "Lord, I will follow You, but let me first go </a:t>
            </a:r>
            <a:r>
              <a:rPr lang="en-US" sz="3200" b="1" i="1" u="none" strike="noStrike" baseline="0" dirty="0">
                <a:latin typeface="Verdana" panose="020B0604030504040204" pitchFamily="34" charset="0"/>
              </a:rPr>
              <a:t>and</a:t>
            </a:r>
            <a:r>
              <a:rPr lang="en-US" sz="3200" b="1" i="0" u="none" strike="noStrike" baseline="0" dirty="0">
                <a:latin typeface="Verdana" panose="020B0604030504040204" pitchFamily="34" charset="0"/>
              </a:rPr>
              <a:t> bid them farewell who are at my house."</a:t>
            </a:r>
          </a:p>
          <a:p>
            <a:pPr marR="0" algn="l" rtl="0"/>
            <a:r>
              <a:rPr lang="en-US" sz="3200" b="1" i="0" u="none" strike="noStrike" baseline="0" dirty="0">
                <a:latin typeface="Verdana" panose="020B0604030504040204" pitchFamily="34" charset="0"/>
              </a:rPr>
              <a:t>(Luke 9:62)  But Jesus said to him, "No one, having put his hand to the plow, and looking back, is fit for the kingdom of God."</a:t>
            </a:r>
          </a:p>
        </p:txBody>
      </p:sp>
    </p:spTree>
    <p:extLst>
      <p:ext uri="{BB962C8B-B14F-4D97-AF65-F5344CB8AC3E}">
        <p14:creationId xmlns:p14="http://schemas.microsoft.com/office/powerpoint/2010/main" val="354470152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EC83F-6A62-4E94-B658-1F07F13E6D77}"/>
              </a:ext>
            </a:extLst>
          </p:cNvPr>
          <p:cNvSpPr>
            <a:spLocks noGrp="1"/>
          </p:cNvSpPr>
          <p:nvPr>
            <p:ph type="title"/>
          </p:nvPr>
        </p:nvSpPr>
        <p:spPr/>
        <p:txBody>
          <a:bodyPr>
            <a:normAutofit/>
          </a:bodyPr>
          <a:lstStyle/>
          <a:p>
            <a:r>
              <a:rPr lang="en-US" dirty="0">
                <a:latin typeface="Arial Black" panose="020B0A04020102020204" pitchFamily="34" charset="0"/>
              </a:rPr>
              <a:t>She perished – because she looked back</a:t>
            </a:r>
          </a:p>
        </p:txBody>
      </p:sp>
      <p:sp>
        <p:nvSpPr>
          <p:cNvPr id="3" name="Content Placeholder 2">
            <a:extLst>
              <a:ext uri="{FF2B5EF4-FFF2-40B4-BE49-F238E27FC236}">
                <a16:creationId xmlns:a16="http://schemas.microsoft.com/office/drawing/2014/main" id="{5782E15D-BAAE-48EE-B7BE-39F2D75BC1DD}"/>
              </a:ext>
            </a:extLst>
          </p:cNvPr>
          <p:cNvSpPr>
            <a:spLocks noGrp="1"/>
          </p:cNvSpPr>
          <p:nvPr>
            <p:ph idx="1"/>
          </p:nvPr>
        </p:nvSpPr>
        <p:spPr/>
        <p:txBody>
          <a:bodyPr>
            <a:noAutofit/>
          </a:bodyPr>
          <a:lstStyle/>
          <a:p>
            <a:r>
              <a:rPr lang="en-US" b="1" i="0" u="none" strike="noStrike" baseline="0" dirty="0">
                <a:latin typeface="Verdana" panose="020B0604030504040204" pitchFamily="34" charset="0"/>
              </a:rPr>
              <a:t>(Hebrews 12:2)  looking unto Jesus, the author and finisher of </a:t>
            </a:r>
            <a:r>
              <a:rPr lang="en-US" b="1" i="1" u="none" strike="noStrike" baseline="0" dirty="0">
                <a:latin typeface="Verdana" panose="020B0604030504040204" pitchFamily="34" charset="0"/>
              </a:rPr>
              <a:t>our</a:t>
            </a:r>
            <a:r>
              <a:rPr lang="en-US" b="1" i="0" u="none" strike="noStrike" baseline="0" dirty="0">
                <a:latin typeface="Verdana" panose="020B0604030504040204" pitchFamily="34" charset="0"/>
              </a:rPr>
              <a:t> faith, who for the joy that was set before Him endured the cross, despising the shame, and has sat down at the right hand of the throne of God.</a:t>
            </a:r>
          </a:p>
          <a:p>
            <a:pPr marR="0" algn="l" rtl="0"/>
            <a:r>
              <a:rPr lang="en-US" b="1" i="0" u="none" strike="noStrike" baseline="0" dirty="0">
                <a:latin typeface="Verdana" panose="020B0604030504040204" pitchFamily="34" charset="0"/>
              </a:rPr>
              <a:t>(Hebrews 10:38)  NOW THE JUST SHALL LIVE BY FAITH; BUT IF ANYONE </a:t>
            </a:r>
            <a:r>
              <a:rPr lang="en-US" b="1" i="0" u="sng" strike="noStrike" baseline="0" dirty="0">
                <a:latin typeface="Verdana" panose="020B0604030504040204" pitchFamily="34" charset="0"/>
              </a:rPr>
              <a:t>DRAWS BACK</a:t>
            </a:r>
            <a:r>
              <a:rPr lang="en-US" b="1" i="0" u="none" strike="noStrike" baseline="0" dirty="0">
                <a:latin typeface="Verdana" panose="020B0604030504040204" pitchFamily="34" charset="0"/>
              </a:rPr>
              <a:t>, MY SOUL HAS NO PLEASURE IN HIM.“ (39)  But we are not of those who </a:t>
            </a:r>
            <a:r>
              <a:rPr lang="en-US" b="1" i="0" u="sng" strike="noStrike" baseline="0" dirty="0">
                <a:latin typeface="Verdana" panose="020B0604030504040204" pitchFamily="34" charset="0"/>
              </a:rPr>
              <a:t>draw back to perdition</a:t>
            </a:r>
            <a:r>
              <a:rPr lang="en-US" b="1" i="0" u="none" strike="noStrike" baseline="0" dirty="0">
                <a:latin typeface="Verdana" panose="020B0604030504040204" pitchFamily="34" charset="0"/>
              </a:rPr>
              <a:t>, but of those who believe to the saving of the soul.</a:t>
            </a:r>
          </a:p>
        </p:txBody>
      </p:sp>
    </p:spTree>
    <p:extLst>
      <p:ext uri="{BB962C8B-B14F-4D97-AF65-F5344CB8AC3E}">
        <p14:creationId xmlns:p14="http://schemas.microsoft.com/office/powerpoint/2010/main" val="17056412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EC83F-6A62-4E94-B658-1F07F13E6D77}"/>
              </a:ext>
            </a:extLst>
          </p:cNvPr>
          <p:cNvSpPr>
            <a:spLocks noGrp="1"/>
          </p:cNvSpPr>
          <p:nvPr>
            <p:ph type="title"/>
          </p:nvPr>
        </p:nvSpPr>
        <p:spPr/>
        <p:txBody>
          <a:bodyPr>
            <a:normAutofit/>
          </a:bodyPr>
          <a:lstStyle/>
          <a:p>
            <a:r>
              <a:rPr lang="en-US" dirty="0">
                <a:latin typeface="Arial Black" panose="020B0A04020102020204" pitchFamily="34" charset="0"/>
              </a:rPr>
              <a:t>Are you “Lot’s wife” in your faith?</a:t>
            </a:r>
          </a:p>
        </p:txBody>
      </p:sp>
      <p:sp>
        <p:nvSpPr>
          <p:cNvPr id="3" name="Content Placeholder 2">
            <a:extLst>
              <a:ext uri="{FF2B5EF4-FFF2-40B4-BE49-F238E27FC236}">
                <a16:creationId xmlns:a16="http://schemas.microsoft.com/office/drawing/2014/main" id="{5782E15D-BAAE-48EE-B7BE-39F2D75BC1DD}"/>
              </a:ext>
            </a:extLst>
          </p:cNvPr>
          <p:cNvSpPr>
            <a:spLocks noGrp="1"/>
          </p:cNvSpPr>
          <p:nvPr>
            <p:ph idx="1"/>
          </p:nvPr>
        </p:nvSpPr>
        <p:spPr/>
        <p:txBody>
          <a:bodyPr>
            <a:noAutofit/>
          </a:bodyPr>
          <a:lstStyle/>
          <a:p>
            <a:pPr algn="ctr"/>
            <a:r>
              <a:rPr lang="en-US" sz="3600" b="1" i="0" u="none" strike="noStrike" baseline="0" dirty="0">
                <a:latin typeface="Verdana" panose="020B0604030504040204" pitchFamily="34" charset="0"/>
              </a:rPr>
              <a:t>Why did she look back?</a:t>
            </a:r>
          </a:p>
          <a:p>
            <a:pPr algn="ctr"/>
            <a:endParaRPr lang="en-US" sz="3600" b="1" dirty="0">
              <a:latin typeface="Verdana" panose="020B0604030504040204" pitchFamily="34" charset="0"/>
            </a:endParaRPr>
          </a:p>
          <a:p>
            <a:pPr algn="ctr"/>
            <a:r>
              <a:rPr lang="en-US" sz="3600" b="1" i="0" u="none" strike="noStrike" baseline="0" dirty="0">
                <a:latin typeface="Verdana" panose="020B0604030504040204" pitchFamily="34" charset="0"/>
              </a:rPr>
              <a:t>Why do some look back after beginning to live the Christian life?</a:t>
            </a:r>
          </a:p>
          <a:p>
            <a:pPr algn="ctr"/>
            <a:endParaRPr lang="en-US" sz="3600" b="1" dirty="0">
              <a:latin typeface="Verdana" panose="020B0604030504040204" pitchFamily="34" charset="0"/>
            </a:endParaRPr>
          </a:p>
          <a:p>
            <a:pPr algn="ctr"/>
            <a:r>
              <a:rPr lang="en-US" sz="4400" b="1" i="0" u="sng" strike="noStrike" baseline="0" dirty="0">
                <a:latin typeface="Verdana" panose="020B0604030504040204" pitchFamily="34" charset="0"/>
              </a:rPr>
              <a:t>Are you guilty of looking back?</a:t>
            </a:r>
          </a:p>
        </p:txBody>
      </p:sp>
    </p:spTree>
    <p:extLst>
      <p:ext uri="{BB962C8B-B14F-4D97-AF65-F5344CB8AC3E}">
        <p14:creationId xmlns:p14="http://schemas.microsoft.com/office/powerpoint/2010/main" val="368526469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EC83F-6A62-4E94-B658-1F07F13E6D77}"/>
              </a:ext>
            </a:extLst>
          </p:cNvPr>
          <p:cNvSpPr>
            <a:spLocks noGrp="1"/>
          </p:cNvSpPr>
          <p:nvPr>
            <p:ph type="title"/>
          </p:nvPr>
        </p:nvSpPr>
        <p:spPr/>
        <p:txBody>
          <a:bodyPr/>
          <a:lstStyle/>
          <a:p>
            <a:r>
              <a:rPr lang="en-US" dirty="0">
                <a:latin typeface="Arial Black" panose="020B0A04020102020204" pitchFamily="34" charset="0"/>
              </a:rPr>
              <a:t>Luke 17:28-32</a:t>
            </a:r>
          </a:p>
        </p:txBody>
      </p:sp>
      <p:sp>
        <p:nvSpPr>
          <p:cNvPr id="3" name="Content Placeholder 2">
            <a:extLst>
              <a:ext uri="{FF2B5EF4-FFF2-40B4-BE49-F238E27FC236}">
                <a16:creationId xmlns:a16="http://schemas.microsoft.com/office/drawing/2014/main" id="{5782E15D-BAAE-48EE-B7BE-39F2D75BC1DD}"/>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(28)  Likewise as it was also in the days of Lot: They ate, they drank, they bought, they sold, they planted, they built; (29)  but on the day that Lot went out of Sodom it rained fire and brimstone from heaven and destroyed </a:t>
            </a:r>
            <a:r>
              <a:rPr lang="en-US" b="1" i="1" u="none" strike="noStrike" baseline="0" dirty="0">
                <a:latin typeface="Verdana" panose="020B0604030504040204" pitchFamily="34" charset="0"/>
              </a:rPr>
              <a:t>them</a:t>
            </a:r>
            <a:r>
              <a:rPr lang="en-US" b="1" i="0" u="none" strike="noStrike" baseline="0" dirty="0">
                <a:latin typeface="Verdana" panose="020B0604030504040204" pitchFamily="34" charset="0"/>
              </a:rPr>
              <a:t> all. (30)  Even so will it be in the day when the Son of Man is revealed. (31)  "In that day, he who is on the housetop, and his goods </a:t>
            </a:r>
            <a:r>
              <a:rPr lang="en-US" b="1" i="1" u="none" strike="noStrike" baseline="0" dirty="0">
                <a:latin typeface="Verdana" panose="020B0604030504040204" pitchFamily="34" charset="0"/>
              </a:rPr>
              <a:t>are</a:t>
            </a:r>
            <a:r>
              <a:rPr lang="en-US" b="1" i="0" u="none" strike="noStrike" baseline="0" dirty="0">
                <a:latin typeface="Verdana" panose="020B0604030504040204" pitchFamily="34" charset="0"/>
              </a:rPr>
              <a:t> in the house, let him not come down to take them away. And likewise the one who is in the field, let him not turn back. (32)  Remember Lot's wife.</a:t>
            </a:r>
          </a:p>
          <a:p>
            <a:endParaRPr lang="en-US" b="1" dirty="0"/>
          </a:p>
        </p:txBody>
      </p:sp>
    </p:spTree>
    <p:extLst>
      <p:ext uri="{BB962C8B-B14F-4D97-AF65-F5344CB8AC3E}">
        <p14:creationId xmlns:p14="http://schemas.microsoft.com/office/powerpoint/2010/main" val="300989529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EC83F-6A62-4E94-B658-1F07F13E6D77}"/>
              </a:ext>
            </a:extLst>
          </p:cNvPr>
          <p:cNvSpPr>
            <a:spLocks noGrp="1"/>
          </p:cNvSpPr>
          <p:nvPr>
            <p:ph type="title"/>
          </p:nvPr>
        </p:nvSpPr>
        <p:spPr/>
        <p:txBody>
          <a:bodyPr/>
          <a:lstStyle/>
          <a:p>
            <a:r>
              <a:rPr lang="en-US" dirty="0">
                <a:latin typeface="Arial Black" panose="020B0A04020102020204" pitchFamily="34" charset="0"/>
              </a:rPr>
              <a:t>Introduction</a:t>
            </a:r>
          </a:p>
        </p:txBody>
      </p:sp>
      <p:sp>
        <p:nvSpPr>
          <p:cNvPr id="3" name="Content Placeholder 2">
            <a:extLst>
              <a:ext uri="{FF2B5EF4-FFF2-40B4-BE49-F238E27FC236}">
                <a16:creationId xmlns:a16="http://schemas.microsoft.com/office/drawing/2014/main" id="{5782E15D-BAAE-48EE-B7BE-39F2D75BC1DD}"/>
              </a:ext>
            </a:extLst>
          </p:cNvPr>
          <p:cNvSpPr>
            <a:spLocks noGrp="1"/>
          </p:cNvSpPr>
          <p:nvPr>
            <p:ph idx="1"/>
          </p:nvPr>
        </p:nvSpPr>
        <p:spPr/>
        <p:txBody>
          <a:bodyPr>
            <a:noAutofit/>
          </a:bodyPr>
          <a:lstStyle/>
          <a:p>
            <a:pPr marR="0" algn="l" rtl="0"/>
            <a:r>
              <a:rPr lang="en-US" b="1" dirty="0">
                <a:latin typeface="Verdana" panose="020B0604030504040204" pitchFamily="34" charset="0"/>
              </a:rPr>
              <a:t>My preaching uncle (with a sense of humor) put a sign under the clock on the back wall of the auditorium - </a:t>
            </a:r>
            <a:r>
              <a:rPr lang="en-US" b="1" i="0" u="none" strike="noStrike" baseline="0" dirty="0">
                <a:latin typeface="Verdana" panose="020B0604030504040204" pitchFamily="34" charset="0"/>
              </a:rPr>
              <a:t>REMEMBER LOT’S WIFE</a:t>
            </a:r>
          </a:p>
          <a:p>
            <a:pPr marR="0" algn="l" rtl="0"/>
            <a:r>
              <a:rPr lang="en-US" b="1" i="0" u="none" strike="noStrike" baseline="0" dirty="0">
                <a:latin typeface="Verdana" panose="020B0604030504040204" pitchFamily="34" charset="0"/>
              </a:rPr>
              <a:t>The event is written in Genesis 19:12-26</a:t>
            </a:r>
          </a:p>
          <a:p>
            <a:pPr marR="0" algn="l" rtl="0"/>
            <a:r>
              <a:rPr lang="en-US" b="1" dirty="0">
                <a:latin typeface="Verdana" panose="020B0604030504040204" pitchFamily="34" charset="0"/>
              </a:rPr>
              <a:t>Sodom was on the south end of the dead sea.</a:t>
            </a:r>
          </a:p>
          <a:p>
            <a:pPr marR="0" algn="l" rtl="0"/>
            <a:r>
              <a:rPr lang="en-US" b="1" i="0" u="none" strike="noStrike" baseline="0" dirty="0">
                <a:latin typeface="Verdana" panose="020B0604030504040204" pitchFamily="34" charset="0"/>
              </a:rPr>
              <a:t>Lot and his family were warned and allowed to escape the destruction of Sodom.</a:t>
            </a:r>
          </a:p>
          <a:p>
            <a:pPr marR="0" algn="l" rtl="0"/>
            <a:r>
              <a:rPr lang="en-US" b="1" dirty="0">
                <a:latin typeface="Verdana" panose="020B0604030504040204" pitchFamily="34" charset="0"/>
              </a:rPr>
              <a:t>But – Lot’s wife – looked back.</a:t>
            </a:r>
          </a:p>
          <a:p>
            <a:pPr marR="0" algn="l" rtl="0"/>
            <a:r>
              <a:rPr lang="en-US" b="1" i="0" u="none" strike="noStrike" baseline="0" dirty="0">
                <a:latin typeface="Verdana" panose="020B0604030504040204" pitchFamily="34" charset="0"/>
              </a:rPr>
              <a:t>Study some lessons to learn from Lot’s wife.</a:t>
            </a:r>
          </a:p>
          <a:p>
            <a:endParaRPr lang="en-US" b="1" dirty="0"/>
          </a:p>
        </p:txBody>
      </p:sp>
    </p:spTree>
    <p:extLst>
      <p:ext uri="{BB962C8B-B14F-4D97-AF65-F5344CB8AC3E}">
        <p14:creationId xmlns:p14="http://schemas.microsoft.com/office/powerpoint/2010/main" val="87630453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EC83F-6A62-4E94-B658-1F07F13E6D77}"/>
              </a:ext>
            </a:extLst>
          </p:cNvPr>
          <p:cNvSpPr>
            <a:spLocks noGrp="1"/>
          </p:cNvSpPr>
          <p:nvPr>
            <p:ph type="title"/>
          </p:nvPr>
        </p:nvSpPr>
        <p:spPr/>
        <p:txBody>
          <a:bodyPr>
            <a:normAutofit/>
          </a:bodyPr>
          <a:lstStyle/>
          <a:p>
            <a:r>
              <a:rPr lang="en-US" dirty="0">
                <a:latin typeface="Arial Black" panose="020B0A04020102020204" pitchFamily="34" charset="0"/>
              </a:rPr>
              <a:t>She perished – even though the wife of a righteous man</a:t>
            </a:r>
          </a:p>
        </p:txBody>
      </p:sp>
      <p:sp>
        <p:nvSpPr>
          <p:cNvPr id="3" name="Content Placeholder 2">
            <a:extLst>
              <a:ext uri="{FF2B5EF4-FFF2-40B4-BE49-F238E27FC236}">
                <a16:creationId xmlns:a16="http://schemas.microsoft.com/office/drawing/2014/main" id="{5782E15D-BAAE-48EE-B7BE-39F2D75BC1DD}"/>
              </a:ext>
            </a:extLst>
          </p:cNvPr>
          <p:cNvSpPr>
            <a:spLocks noGrp="1"/>
          </p:cNvSpPr>
          <p:nvPr>
            <p:ph idx="1"/>
          </p:nvPr>
        </p:nvSpPr>
        <p:spPr/>
        <p:txBody>
          <a:bodyPr>
            <a:noAutofit/>
          </a:bodyPr>
          <a:lstStyle/>
          <a:p>
            <a:pPr marR="0" algn="l" rtl="0"/>
            <a:r>
              <a:rPr lang="en-US" b="1" dirty="0">
                <a:latin typeface="Verdana" panose="020B0604030504040204" pitchFamily="34" charset="0"/>
              </a:rPr>
              <a:t>Lot made his share of mistakes in judgment.</a:t>
            </a:r>
          </a:p>
          <a:p>
            <a:pPr marR="0" algn="l" rtl="0"/>
            <a:r>
              <a:rPr lang="en-US" b="1" i="0" u="none" strike="noStrike" baseline="0" dirty="0">
                <a:latin typeface="Verdana" panose="020B0604030504040204" pitchFamily="34" charset="0"/>
              </a:rPr>
              <a:t>He chose Sodom.</a:t>
            </a:r>
          </a:p>
          <a:p>
            <a:pPr marR="0" algn="l" rtl="0"/>
            <a:r>
              <a:rPr lang="en-US" b="1" dirty="0">
                <a:latin typeface="Verdana" panose="020B0604030504040204" pitchFamily="34" charset="0"/>
              </a:rPr>
              <a:t>But he is called “righteous” – </a:t>
            </a:r>
          </a:p>
          <a:p>
            <a:pPr marR="0" algn="l" rtl="0"/>
            <a:r>
              <a:rPr lang="en-US" b="1" i="0" u="none" strike="noStrike" baseline="0" dirty="0">
                <a:latin typeface="Verdana" panose="020B0604030504040204" pitchFamily="34" charset="0"/>
              </a:rPr>
              <a:t>(2 Peter 2:7)  and delivered righteous Lot, </a:t>
            </a:r>
            <a:r>
              <a:rPr lang="en-US" b="1" i="1" u="none" strike="noStrike" baseline="0" dirty="0">
                <a:latin typeface="Verdana" panose="020B0604030504040204" pitchFamily="34" charset="0"/>
              </a:rPr>
              <a:t>who was</a:t>
            </a:r>
            <a:r>
              <a:rPr lang="en-US" b="1" i="0" u="none" strike="noStrike" baseline="0" dirty="0">
                <a:latin typeface="Verdana" panose="020B0604030504040204" pitchFamily="34" charset="0"/>
              </a:rPr>
              <a:t> oppressed by the filthy conduct of the wicked</a:t>
            </a:r>
          </a:p>
          <a:p>
            <a:pPr marR="0" algn="l" rtl="0"/>
            <a:r>
              <a:rPr lang="en-US" b="1" i="0" u="none" strike="noStrike" baseline="0" dirty="0">
                <a:latin typeface="Verdana" panose="020B0604030504040204" pitchFamily="34" charset="0"/>
              </a:rPr>
              <a:t>(2 Peter 2:8)  (for that righteous man, dwelling among them, tormented </a:t>
            </a:r>
            <a:r>
              <a:rPr lang="en-US" b="1" i="1" u="none" strike="noStrike" baseline="0" dirty="0">
                <a:latin typeface="Verdana" panose="020B0604030504040204" pitchFamily="34" charset="0"/>
              </a:rPr>
              <a:t>his</a:t>
            </a:r>
            <a:r>
              <a:rPr lang="en-US" b="1" i="0" u="none" strike="noStrike" baseline="0" dirty="0">
                <a:latin typeface="Verdana" panose="020B0604030504040204" pitchFamily="34" charset="0"/>
              </a:rPr>
              <a:t> righteous soul from day to day by seeing and hearing </a:t>
            </a:r>
            <a:r>
              <a:rPr lang="en-US" b="1" i="1" u="none" strike="noStrike" baseline="0" dirty="0">
                <a:latin typeface="Verdana" panose="020B0604030504040204" pitchFamily="34" charset="0"/>
              </a:rPr>
              <a:t>their</a:t>
            </a:r>
            <a:r>
              <a:rPr lang="en-US" b="1" i="0" u="none" strike="noStrike" baseline="0" dirty="0">
                <a:latin typeface="Verdana" panose="020B0604030504040204" pitchFamily="34" charset="0"/>
              </a:rPr>
              <a:t> lawless deeds)—</a:t>
            </a:r>
          </a:p>
          <a:p>
            <a:pPr marR="0" algn="l" rtl="0"/>
            <a:endParaRPr lang="en-US" b="1" i="0" u="none" strike="noStrike" baseline="0" dirty="0">
              <a:latin typeface="Verdana" panose="020B0604030504040204" pitchFamily="34" charset="0"/>
            </a:endParaRPr>
          </a:p>
          <a:p>
            <a:endParaRPr lang="en-US" b="1" dirty="0"/>
          </a:p>
        </p:txBody>
      </p:sp>
    </p:spTree>
    <p:extLst>
      <p:ext uri="{BB962C8B-B14F-4D97-AF65-F5344CB8AC3E}">
        <p14:creationId xmlns:p14="http://schemas.microsoft.com/office/powerpoint/2010/main" val="188381264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EC83F-6A62-4E94-B658-1F07F13E6D77}"/>
              </a:ext>
            </a:extLst>
          </p:cNvPr>
          <p:cNvSpPr>
            <a:spLocks noGrp="1"/>
          </p:cNvSpPr>
          <p:nvPr>
            <p:ph type="title"/>
          </p:nvPr>
        </p:nvSpPr>
        <p:spPr/>
        <p:txBody>
          <a:bodyPr>
            <a:normAutofit/>
          </a:bodyPr>
          <a:lstStyle/>
          <a:p>
            <a:r>
              <a:rPr lang="en-US" dirty="0">
                <a:latin typeface="Arial Black" panose="020B0A04020102020204" pitchFamily="34" charset="0"/>
              </a:rPr>
              <a:t>She perished – even though the wife of a righteous man</a:t>
            </a:r>
          </a:p>
        </p:txBody>
      </p:sp>
      <p:sp>
        <p:nvSpPr>
          <p:cNvPr id="3" name="Content Placeholder 2">
            <a:extLst>
              <a:ext uri="{FF2B5EF4-FFF2-40B4-BE49-F238E27FC236}">
                <a16:creationId xmlns:a16="http://schemas.microsoft.com/office/drawing/2014/main" id="{5782E15D-BAAE-48EE-B7BE-39F2D75BC1DD}"/>
              </a:ext>
            </a:extLst>
          </p:cNvPr>
          <p:cNvSpPr>
            <a:spLocks noGrp="1"/>
          </p:cNvSpPr>
          <p:nvPr>
            <p:ph idx="1"/>
          </p:nvPr>
        </p:nvSpPr>
        <p:spPr/>
        <p:txBody>
          <a:bodyPr>
            <a:noAutofit/>
          </a:bodyPr>
          <a:lstStyle/>
          <a:p>
            <a:pPr marR="0" algn="l" rtl="0"/>
            <a:r>
              <a:rPr lang="en-US" b="1" dirty="0">
                <a:latin typeface="Verdana" panose="020B0604030504040204" pitchFamily="34" charset="0"/>
              </a:rPr>
              <a:t>But he is called “righteous” – and saved.</a:t>
            </a:r>
          </a:p>
          <a:p>
            <a:pPr marR="0" algn="l" rtl="0"/>
            <a:endParaRPr lang="en-US" b="1" dirty="0">
              <a:latin typeface="Verdana" panose="020B0604030504040204" pitchFamily="34" charset="0"/>
            </a:endParaRPr>
          </a:p>
          <a:p>
            <a:pPr marR="0" algn="l" rtl="0"/>
            <a:r>
              <a:rPr lang="en-US" b="1" i="0" u="none" strike="noStrike" baseline="0" dirty="0">
                <a:latin typeface="Verdana" panose="020B0604030504040204" pitchFamily="34" charset="0"/>
              </a:rPr>
              <a:t>(1 Peter 4:17)  For the time </a:t>
            </a:r>
            <a:r>
              <a:rPr lang="en-US" b="1" i="1" u="none" strike="noStrike" baseline="0" dirty="0">
                <a:latin typeface="Verdana" panose="020B0604030504040204" pitchFamily="34" charset="0"/>
              </a:rPr>
              <a:t>has come</a:t>
            </a:r>
            <a:r>
              <a:rPr lang="en-US" b="1" i="0" u="none" strike="noStrike" baseline="0" dirty="0">
                <a:latin typeface="Verdana" panose="020B0604030504040204" pitchFamily="34" charset="0"/>
              </a:rPr>
              <a:t> for judgment to begin at the house of God; and if </a:t>
            </a:r>
            <a:r>
              <a:rPr lang="en-US" b="1" i="1" u="none" strike="noStrike" baseline="0" dirty="0">
                <a:latin typeface="Verdana" panose="020B0604030504040204" pitchFamily="34" charset="0"/>
              </a:rPr>
              <a:t>it begins</a:t>
            </a:r>
            <a:r>
              <a:rPr lang="en-US" b="1" i="0" u="none" strike="noStrike" baseline="0" dirty="0">
                <a:latin typeface="Verdana" panose="020B0604030504040204" pitchFamily="34" charset="0"/>
              </a:rPr>
              <a:t> with us first, what will </a:t>
            </a:r>
            <a:r>
              <a:rPr lang="en-US" b="1" i="1" u="none" strike="noStrike" baseline="0" dirty="0">
                <a:latin typeface="Verdana" panose="020B0604030504040204" pitchFamily="34" charset="0"/>
              </a:rPr>
              <a:t>be</a:t>
            </a:r>
            <a:r>
              <a:rPr lang="en-US" b="1" i="0" u="none" strike="noStrike" baseline="0" dirty="0">
                <a:latin typeface="Verdana" panose="020B0604030504040204" pitchFamily="34" charset="0"/>
              </a:rPr>
              <a:t> the end of those who do not obey the gospel of God?</a:t>
            </a:r>
          </a:p>
          <a:p>
            <a:pPr marR="0" algn="l" rtl="0"/>
            <a:r>
              <a:rPr lang="en-US" b="1" i="0" u="none" strike="noStrike" baseline="0" dirty="0">
                <a:latin typeface="Verdana" panose="020B0604030504040204" pitchFamily="34" charset="0"/>
              </a:rPr>
              <a:t>(1 Peter 4:18)  Now "IF THE RIGHTEOUS ONE IS SCARCELY SAVED, WHERE WILL THE UNGODLY AND THE SINNER APPEAR?"</a:t>
            </a:r>
          </a:p>
          <a:p>
            <a:endParaRPr lang="en-US" b="1" dirty="0"/>
          </a:p>
        </p:txBody>
      </p:sp>
    </p:spTree>
    <p:extLst>
      <p:ext uri="{BB962C8B-B14F-4D97-AF65-F5344CB8AC3E}">
        <p14:creationId xmlns:p14="http://schemas.microsoft.com/office/powerpoint/2010/main" val="155037327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EC83F-6A62-4E94-B658-1F07F13E6D77}"/>
              </a:ext>
            </a:extLst>
          </p:cNvPr>
          <p:cNvSpPr>
            <a:spLocks noGrp="1"/>
          </p:cNvSpPr>
          <p:nvPr>
            <p:ph type="title"/>
          </p:nvPr>
        </p:nvSpPr>
        <p:spPr/>
        <p:txBody>
          <a:bodyPr>
            <a:normAutofit/>
          </a:bodyPr>
          <a:lstStyle/>
          <a:p>
            <a:r>
              <a:rPr lang="en-US" dirty="0">
                <a:latin typeface="Arial Black" panose="020B0A04020102020204" pitchFamily="34" charset="0"/>
              </a:rPr>
              <a:t>She perished – though warned of the danger</a:t>
            </a:r>
          </a:p>
        </p:txBody>
      </p:sp>
      <p:sp>
        <p:nvSpPr>
          <p:cNvPr id="3" name="Content Placeholder 2">
            <a:extLst>
              <a:ext uri="{FF2B5EF4-FFF2-40B4-BE49-F238E27FC236}">
                <a16:creationId xmlns:a16="http://schemas.microsoft.com/office/drawing/2014/main" id="{5782E15D-BAAE-48EE-B7BE-39F2D75BC1DD}"/>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(Genesis 19:17)  So it came to pass, when they had brought them outside, that he said, "Escape for your life! Do not look behind you nor stay anywhere in the plain. Escape to the mountains, lest you be destroyed.“</a:t>
            </a:r>
          </a:p>
          <a:p>
            <a:pPr marR="0" algn="l" rtl="0"/>
            <a:r>
              <a:rPr lang="en-US" b="1" dirty="0">
                <a:latin typeface="Verdana" panose="020B0604030504040204" pitchFamily="34" charset="0"/>
              </a:rPr>
              <a:t>We have been warned – Do we heed or ignore?</a:t>
            </a:r>
          </a:p>
          <a:p>
            <a:pPr marR="0" algn="l" rtl="0"/>
            <a:r>
              <a:rPr lang="en-US" b="1" i="0" u="none" strike="noStrike" baseline="0" dirty="0">
                <a:latin typeface="Verdana" panose="020B0604030504040204" pitchFamily="34" charset="0"/>
              </a:rPr>
              <a:t>When a storm is coming –</a:t>
            </a:r>
            <a:r>
              <a:rPr lang="en-US" b="1" dirty="0">
                <a:latin typeface="Verdana" panose="020B0604030504040204" pitchFamily="34" charset="0"/>
              </a:rPr>
              <a:t> </a:t>
            </a:r>
            <a:r>
              <a:rPr lang="en-US" b="1" i="0" u="none" strike="noStrike" baseline="0" dirty="0">
                <a:latin typeface="Verdana" panose="020B0604030504040204" pitchFamily="34" charset="0"/>
              </a:rPr>
              <a:t>Do you seek shelter or break the barometer?</a:t>
            </a:r>
          </a:p>
          <a:p>
            <a:pPr marR="0" algn="l" rtl="0"/>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1818580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EC83F-6A62-4E94-B658-1F07F13E6D77}"/>
              </a:ext>
            </a:extLst>
          </p:cNvPr>
          <p:cNvSpPr>
            <a:spLocks noGrp="1"/>
          </p:cNvSpPr>
          <p:nvPr>
            <p:ph type="title"/>
          </p:nvPr>
        </p:nvSpPr>
        <p:spPr/>
        <p:txBody>
          <a:bodyPr>
            <a:normAutofit/>
          </a:bodyPr>
          <a:lstStyle/>
          <a:p>
            <a:r>
              <a:rPr lang="en-US" dirty="0">
                <a:latin typeface="Arial Black" panose="020B0A04020102020204" pitchFamily="34" charset="0"/>
              </a:rPr>
              <a:t>She perished – though she made an effort to be saved</a:t>
            </a:r>
          </a:p>
        </p:txBody>
      </p:sp>
      <p:sp>
        <p:nvSpPr>
          <p:cNvPr id="3" name="Content Placeholder 2">
            <a:extLst>
              <a:ext uri="{FF2B5EF4-FFF2-40B4-BE49-F238E27FC236}">
                <a16:creationId xmlns:a16="http://schemas.microsoft.com/office/drawing/2014/main" id="{5782E15D-BAAE-48EE-B7BE-39F2D75BC1DD}"/>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She also escaped. </a:t>
            </a:r>
          </a:p>
          <a:p>
            <a:pPr marR="0" algn="l" rtl="0"/>
            <a:r>
              <a:rPr lang="en-US" b="1" i="0" u="none" strike="noStrike" baseline="0" dirty="0">
                <a:latin typeface="Verdana" panose="020B0604030504040204" pitchFamily="34" charset="0"/>
              </a:rPr>
              <a:t>She ALMOST lived.</a:t>
            </a:r>
          </a:p>
          <a:p>
            <a:pPr marR="0" algn="l" rtl="0"/>
            <a:endParaRPr lang="en-US" b="1" i="0" u="none" strike="noStrike" baseline="0" dirty="0">
              <a:latin typeface="Verdana" panose="020B0604030504040204" pitchFamily="34" charset="0"/>
            </a:endParaRPr>
          </a:p>
          <a:p>
            <a:pPr marR="0" algn="l" rtl="0"/>
            <a:r>
              <a:rPr lang="en-US" b="1" dirty="0">
                <a:latin typeface="Verdana" panose="020B0604030504040204" pitchFamily="34" charset="0"/>
              </a:rPr>
              <a:t>She was lost because her heart was still in Sodom.</a:t>
            </a:r>
          </a:p>
          <a:p>
            <a:pPr marR="0" algn="l" rtl="0"/>
            <a:endParaRPr lang="en-US" b="1" dirty="0">
              <a:latin typeface="Verdana" panose="020B0604030504040204" pitchFamily="34" charset="0"/>
            </a:endParaRPr>
          </a:p>
          <a:p>
            <a:pPr marR="0" algn="l" rtl="0"/>
            <a:r>
              <a:rPr lang="en-US" b="1" i="0" u="none" strike="noStrike" baseline="0" dirty="0">
                <a:latin typeface="Verdana" panose="020B0604030504040204" pitchFamily="34" charset="0"/>
              </a:rPr>
              <a:t>“Close only counts in hand grenades and horseshoes.”</a:t>
            </a:r>
          </a:p>
          <a:p>
            <a:pPr marR="0" algn="l" rtl="0"/>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332593273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EC83F-6A62-4E94-B658-1F07F13E6D77}"/>
              </a:ext>
            </a:extLst>
          </p:cNvPr>
          <p:cNvSpPr>
            <a:spLocks noGrp="1"/>
          </p:cNvSpPr>
          <p:nvPr>
            <p:ph type="title"/>
          </p:nvPr>
        </p:nvSpPr>
        <p:spPr/>
        <p:txBody>
          <a:bodyPr>
            <a:normAutofit/>
          </a:bodyPr>
          <a:lstStyle/>
          <a:p>
            <a:r>
              <a:rPr lang="en-US" dirty="0">
                <a:latin typeface="Arial Black" panose="020B0A04020102020204" pitchFamily="34" charset="0"/>
              </a:rPr>
              <a:t>She perished – though she committed only one sin</a:t>
            </a:r>
          </a:p>
        </p:txBody>
      </p:sp>
      <p:sp>
        <p:nvSpPr>
          <p:cNvPr id="3" name="Content Placeholder 2">
            <a:extLst>
              <a:ext uri="{FF2B5EF4-FFF2-40B4-BE49-F238E27FC236}">
                <a16:creationId xmlns:a16="http://schemas.microsoft.com/office/drawing/2014/main" id="{5782E15D-BAAE-48EE-B7BE-39F2D75BC1DD}"/>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We tend to think – BIG and little sins.</a:t>
            </a:r>
          </a:p>
          <a:p>
            <a:pPr marR="0" algn="l" rtl="0"/>
            <a:r>
              <a:rPr lang="en-US" b="1" dirty="0">
                <a:latin typeface="Verdana" panose="020B0604030504040204" pitchFamily="34" charset="0"/>
              </a:rPr>
              <a:t>We must repent of the BIG sins.</a:t>
            </a:r>
          </a:p>
          <a:p>
            <a:pPr marR="0" algn="l" rtl="0"/>
            <a:r>
              <a:rPr lang="en-US" b="1" i="0" u="none" strike="noStrike" baseline="0" dirty="0">
                <a:latin typeface="Verdana" panose="020B0604030504040204" pitchFamily="34" charset="0"/>
              </a:rPr>
              <a:t>We treat the little sins as no concern.</a:t>
            </a:r>
          </a:p>
          <a:p>
            <a:r>
              <a:rPr lang="en-US" b="1" i="0" u="none" strike="noStrike" baseline="0" dirty="0">
                <a:latin typeface="Verdana" panose="020B0604030504040204" pitchFamily="34" charset="0"/>
              </a:rPr>
              <a:t>(James 2:10)  For whoever shall keep the whole law, and yet stumble in one </a:t>
            </a:r>
            <a:r>
              <a:rPr lang="en-US" b="1" i="1" u="none" strike="noStrike" baseline="0" dirty="0">
                <a:latin typeface="Verdana" panose="020B0604030504040204" pitchFamily="34" charset="0"/>
              </a:rPr>
              <a:t>point,</a:t>
            </a:r>
            <a:r>
              <a:rPr lang="en-US" b="1" i="0" u="none" strike="noStrike" baseline="0" dirty="0">
                <a:latin typeface="Verdana" panose="020B0604030504040204" pitchFamily="34" charset="0"/>
              </a:rPr>
              <a:t> he is guilty of all.</a:t>
            </a:r>
          </a:p>
          <a:p>
            <a:r>
              <a:rPr lang="en-US" b="1" dirty="0">
                <a:latin typeface="Verdana" panose="020B0604030504040204" pitchFamily="34" charset="0"/>
              </a:rPr>
              <a:t>Moses struck a rock – did not enter promised land</a:t>
            </a:r>
          </a:p>
          <a:p>
            <a:r>
              <a:rPr lang="en-US" b="1" i="0" u="none" strike="noStrike" baseline="0" dirty="0" err="1">
                <a:latin typeface="Verdana" panose="020B0604030504040204" pitchFamily="34" charset="0"/>
              </a:rPr>
              <a:t>Achan</a:t>
            </a:r>
            <a:r>
              <a:rPr lang="en-US" b="1" i="0" u="none" strike="noStrike" baseline="0" dirty="0">
                <a:latin typeface="Verdana" panose="020B0604030504040204" pitchFamily="34" charset="0"/>
              </a:rPr>
              <a:t> took a garment – whole family died</a:t>
            </a:r>
          </a:p>
          <a:p>
            <a:r>
              <a:rPr lang="en-US" b="1" dirty="0">
                <a:latin typeface="Verdana" panose="020B0604030504040204" pitchFamily="34" charset="0"/>
              </a:rPr>
              <a:t>One sin is just as dangerous at the judgment.</a:t>
            </a:r>
            <a:endParaRPr lang="en-US" b="1" i="0" u="none" strike="noStrike" baseline="0" dirty="0">
              <a:latin typeface="Verdana" panose="020B0604030504040204" pitchFamily="34" charset="0"/>
            </a:endParaRPr>
          </a:p>
          <a:p>
            <a:pPr marR="0" algn="l" rtl="0"/>
            <a:endParaRPr lang="en-US" b="1" i="0" u="none" strike="noStrike" baseline="0" dirty="0">
              <a:latin typeface="Verdana" panose="020B0604030504040204" pitchFamily="34" charset="0"/>
            </a:endParaRPr>
          </a:p>
          <a:p>
            <a:pPr marR="0" algn="l" rtl="0"/>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245203388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EC83F-6A62-4E94-B658-1F07F13E6D77}"/>
              </a:ext>
            </a:extLst>
          </p:cNvPr>
          <p:cNvSpPr>
            <a:spLocks noGrp="1"/>
          </p:cNvSpPr>
          <p:nvPr>
            <p:ph type="title"/>
          </p:nvPr>
        </p:nvSpPr>
        <p:spPr/>
        <p:txBody>
          <a:bodyPr>
            <a:normAutofit/>
          </a:bodyPr>
          <a:lstStyle/>
          <a:p>
            <a:r>
              <a:rPr lang="en-US" dirty="0">
                <a:latin typeface="Arial Black" panose="020B0A04020102020204" pitchFamily="34" charset="0"/>
              </a:rPr>
              <a:t>She perished – because she needed more faith</a:t>
            </a:r>
          </a:p>
        </p:txBody>
      </p:sp>
      <p:sp>
        <p:nvSpPr>
          <p:cNvPr id="3" name="Content Placeholder 2">
            <a:extLst>
              <a:ext uri="{FF2B5EF4-FFF2-40B4-BE49-F238E27FC236}">
                <a16:creationId xmlns:a16="http://schemas.microsoft.com/office/drawing/2014/main" id="{5782E15D-BAAE-48EE-B7BE-39F2D75BC1DD}"/>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Faith includes the desire to OBEY.</a:t>
            </a:r>
            <a:endParaRPr lang="en-US" sz="3200" b="1" dirty="0">
              <a:latin typeface="Verdana" panose="020B0604030504040204" pitchFamily="34" charset="0"/>
            </a:endParaRPr>
          </a:p>
          <a:p>
            <a:pPr marR="0" algn="l" rtl="0"/>
            <a:r>
              <a:rPr lang="en-US" sz="3200" b="1" i="0" u="none" strike="noStrike" baseline="0" dirty="0">
                <a:latin typeface="Verdana" panose="020B0604030504040204" pitchFamily="34" charset="0"/>
              </a:rPr>
              <a:t>What kind of faith, knows and understands, but does not obey?</a:t>
            </a:r>
          </a:p>
          <a:p>
            <a:r>
              <a:rPr lang="en-US" sz="3200" b="1" i="0" u="none" strike="noStrike" baseline="0" dirty="0">
                <a:latin typeface="Verdana" panose="020B0604030504040204" pitchFamily="34" charset="0"/>
              </a:rPr>
              <a:t>(James 2:14)  What </a:t>
            </a:r>
            <a:r>
              <a:rPr lang="en-US" sz="3200" b="1" i="1" u="none" strike="noStrike" baseline="0" dirty="0">
                <a:latin typeface="Verdana" panose="020B0604030504040204" pitchFamily="34" charset="0"/>
              </a:rPr>
              <a:t>does it</a:t>
            </a:r>
            <a:r>
              <a:rPr lang="en-US" sz="3200" b="1" i="0" u="none" strike="noStrike" baseline="0" dirty="0">
                <a:latin typeface="Verdana" panose="020B0604030504040204" pitchFamily="34" charset="0"/>
              </a:rPr>
              <a:t> profit, my brethren, if someone says he has faith but does not have works? Can faith save him?</a:t>
            </a:r>
          </a:p>
          <a:p>
            <a:r>
              <a:rPr lang="en-US" sz="3200" b="1" i="0" u="none" strike="noStrike" baseline="0" dirty="0">
                <a:latin typeface="Verdana" panose="020B0604030504040204" pitchFamily="34" charset="0"/>
              </a:rPr>
              <a:t>(James 2:17)  Thus also faith by itself, if it does not have works, is dead.</a:t>
            </a:r>
          </a:p>
        </p:txBody>
      </p:sp>
    </p:spTree>
    <p:extLst>
      <p:ext uri="{BB962C8B-B14F-4D97-AF65-F5344CB8AC3E}">
        <p14:creationId xmlns:p14="http://schemas.microsoft.com/office/powerpoint/2010/main" val="72118522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908</Words>
  <Application>Microsoft Office PowerPoint</Application>
  <PresentationFormat>Widescreen</PresentationFormat>
  <Paragraphs>58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Arial Black</vt:lpstr>
      <vt:lpstr>Calibri</vt:lpstr>
      <vt:lpstr>Calibri Light</vt:lpstr>
      <vt:lpstr>Verdana</vt:lpstr>
      <vt:lpstr>Office Theme</vt:lpstr>
      <vt:lpstr>PowerPoint Presentation</vt:lpstr>
      <vt:lpstr>Luke 17:28-32</vt:lpstr>
      <vt:lpstr>Introduction</vt:lpstr>
      <vt:lpstr>She perished – even though the wife of a righteous man</vt:lpstr>
      <vt:lpstr>She perished – even though the wife of a righteous man</vt:lpstr>
      <vt:lpstr>She perished – though warned of the danger</vt:lpstr>
      <vt:lpstr>She perished – though she made an effort to be saved</vt:lpstr>
      <vt:lpstr>She perished – though she committed only one sin</vt:lpstr>
      <vt:lpstr>She perished – because she needed more faith</vt:lpstr>
      <vt:lpstr>She perished – because she looked back</vt:lpstr>
      <vt:lpstr>She perished – because she looked back</vt:lpstr>
      <vt:lpstr>Are you “Lot’s wife” in your faith?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4</cp:revision>
  <dcterms:created xsi:type="dcterms:W3CDTF">2021-12-15T16:27:27Z</dcterms:created>
  <dcterms:modified xsi:type="dcterms:W3CDTF">2022-01-19T23:47:51Z</dcterms:modified>
</cp:coreProperties>
</file>