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458CF-3EED-0B12-A28E-D3AF0A38B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9924EB-8A81-8F44-1F52-0FD7B06E8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B34E9-B8F8-4F5A-D388-82812415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79B93-FCF3-6982-CC4C-9E06742B5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D8232-158B-3BAD-A527-9517884BF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183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033D3-A400-B14E-38CD-B73BFD5B8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962DC4-3E01-7E70-B852-AF5F31068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51930-7A33-DDFC-7313-7D02F15C0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56772-1501-FF79-F1CD-991CE7C9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27D16-5AFA-85AB-4939-61A94C35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17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E1517D-3924-A4B4-D201-56E997659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1E8D6A-C61C-8212-BD5B-9338042C0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8AA4B-617F-79BC-E4FD-218A393BE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9777B-97BF-17E6-AA5B-B4808E45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8A1E7-7E3A-DFEA-7AD9-C0888F37E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797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81942-5CBD-1706-3939-1E8A98A33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E8BE4-1822-9537-2B84-8828515C0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6F427-483B-FA9A-AFE0-2D2D9AADA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87E22-49E0-C7E4-EB24-4D5C6CF3A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6B456-233B-31FD-5519-84EEA3F64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73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EE0D-A404-41C7-D737-AD8F8419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E0230-5DA7-6F70-1D71-28489C081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9F536-31E5-2063-D1B3-3FEB3294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F8ED-A607-1829-C655-E58D92DAB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991EF-99FC-0E7C-7EFA-7D9984C85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562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46B5E-99F6-02E1-C458-574F9B0B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6CD49-FE4B-DB0C-CC3C-B03D20290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BD229-2841-A93B-1163-4750CD77F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12B94-2FB8-4ACB-B26B-F036ED40A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8AEAC-A2AF-C624-2109-090D60FA0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9AC6A-D7BC-0C52-FFA5-23ACE65B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654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87FB9-86B1-67D2-852F-F1E8DE48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35424-1278-2B21-5B2B-6B2863146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540F6E-5D42-B4F1-7796-505880454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9309A9-01ED-3093-9D6F-C7C9C31ECE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FBF9A-EBE6-3294-1DD1-866C30B16D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CACBA0-A698-9E36-5680-553F9DF3A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572C56-C660-B60E-5457-1D9B342C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D26091-DF81-B6BA-65B5-8AD8143E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94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73D5D-60AB-65D6-E29C-8F07D807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0DF14B-4CFE-DC5C-FC81-FB96900F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D3D62C-29E9-556B-FC81-AB4E0F54D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C44FC-8EF4-8E5E-A41B-EE78989F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742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31B26D-8F79-0DDB-D24F-F5B3D28B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51462E-C58E-ADDE-F7E8-6C573614C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E5EFC-EDF9-F2C2-7DCC-60A7B7456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134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E0BA6-3191-EC06-0626-11552C93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D23E9-7F5D-41C6-043B-46043EBDD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97EE4-FE91-FAC8-DE46-497EBD826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2E454B-619A-3AD4-7A29-46AD22BBA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5CF3D-9188-BDAF-08AF-ADB15520C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71EED2-252F-8EAF-9A54-070DE8F4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744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CAE80-B1A6-9BE9-2883-855A08B4B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3E766E-0185-DF41-58F4-277CFAB6ED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9C223-B688-C7F8-34CA-9915F966F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51EC5-DA11-5790-C145-9EAB58F5C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3AC90-3FEF-8EAD-54B8-542CDF0A0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D1D9CE-1277-86DC-C37E-264D8FE9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58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5DCAE7-28B7-3732-B34C-0B74D7739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42D8F-B670-CEC5-372E-3D84DBF9E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C019B-754D-1A3B-6EE8-45313CD5E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9DC12-29E7-427F-AE96-B59C77C00F6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8EB6B-4736-C560-C666-ED2EA5007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BA03B-4756-D4C8-2E5F-A94FEC47D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8DF02-B08A-40A5-A52F-30225AD9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2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393AC-11A9-D913-F591-D12E8F48B2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When the Lord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Comes Down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19260E-2604-1732-DC37-57D2C51824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Many talk about the second coming of the Lord.</a:t>
            </a:r>
            <a:br>
              <a:rPr lang="en-US" dirty="0">
                <a:solidFill>
                  <a:schemeClr val="bg2"/>
                </a:solidFill>
              </a:rPr>
            </a:br>
            <a:r>
              <a:rPr lang="en-US" dirty="0">
                <a:solidFill>
                  <a:schemeClr val="bg2"/>
                </a:solidFill>
              </a:rPr>
              <a:t>They fail to realize the Lord came down many times.</a:t>
            </a:r>
          </a:p>
        </p:txBody>
      </p:sp>
    </p:spTree>
    <p:extLst>
      <p:ext uri="{BB962C8B-B14F-4D97-AF65-F5344CB8AC3E}">
        <p14:creationId xmlns:p14="http://schemas.microsoft.com/office/powerpoint/2010/main" val="17529706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Protects His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(Isa 31:3)  Now the Egyptians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are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men, and not God; And their horses are flesh, and not spirit. When the LORD stretches out His hand, Both he who helps will fall, And he who is helped will fall down; They all will perish together.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(Isa 31:4)  For thus the LORD has spoken to me: "As a lion roars, And a young lion over his prey (When a multitude of shepherds is summoned against him,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He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will not be afraid of their voice Nor be disturbed by their noise), So </a:t>
            </a:r>
            <a:r>
              <a:rPr lang="en-US" sz="24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the LORD of hosts will come down</a:t>
            </a:r>
            <a:r>
              <a:rPr lang="en-US" sz="2400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To fight for Mount Zion and for its hill.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(Isa 31:5)  Like birds flying about, So will the LORD of hosts defend Jerusalem. Defending, He will also deliver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it;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Passing over, He will preserve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it.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2826687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To Execute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(Mic 1:2)  Hear, all you peoples! Listen, O earth, and all that is in it! Let the Lord GOD be a witness against you, The Lord from His holy temple.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(Mic 1:3)  For behold, </a:t>
            </a:r>
            <a:r>
              <a:rPr lang="en-US" sz="24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the LORD is coming out of His place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; </a:t>
            </a:r>
            <a:r>
              <a:rPr lang="en-US" sz="24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He will come down</a:t>
            </a:r>
            <a:r>
              <a:rPr lang="en-US" sz="2400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And tread on the high places of the earth.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(Mic 1:4)  The mountains will melt under Him, And the valleys will split Like wax before the fire, Like waters poured down a steep place.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(Mic 1:5)  All this is for the transgression of Jacob And for the sins of the house of Israel. What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is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the transgression of Jacob?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Is it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not Samaria? And what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are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the high places of Judah?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Are they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not Jerusalem?</a:t>
            </a:r>
          </a:p>
        </p:txBody>
      </p:sp>
    </p:spTree>
    <p:extLst>
      <p:ext uri="{BB962C8B-B14F-4D97-AF65-F5344CB8AC3E}">
        <p14:creationId xmlns:p14="http://schemas.microsoft.com/office/powerpoint/2010/main" val="6390540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Jesus in the flesh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(Joh 3:12)  If I have told you earthly things and you do not believe, how will you believe if I tell you heavenly things?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(Joh 3:13)  No one has ascended to heaven but </a:t>
            </a:r>
            <a:r>
              <a:rPr lang="en-US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He who came down from heaven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, </a:t>
            </a:r>
            <a:r>
              <a:rPr lang="en-US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that is,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the Son of Man who is in heaven.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(Joh 3:14)  And as Moses lifted up the serpent in the wilderness, even so must the Son of Man be lifted up,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(Joh 3:15)  that whoever believes in Him should not perish but have eternal life.</a:t>
            </a:r>
          </a:p>
        </p:txBody>
      </p:sp>
    </p:spTree>
    <p:extLst>
      <p:ext uri="{BB962C8B-B14F-4D97-AF65-F5344CB8AC3E}">
        <p14:creationId xmlns:p14="http://schemas.microsoft.com/office/powerpoint/2010/main" val="41922651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Coming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(Joh 14:1)  "Let not your heart be troubled; you believe in God, believe also in Me.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(Joh 14:2)  In My Father's house are many mansions; if </a:t>
            </a:r>
            <a:r>
              <a:rPr lang="en-US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it were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not </a:t>
            </a:r>
            <a:r>
              <a:rPr lang="en-US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so,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I would have told you. I go to prepare a place for you.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(Joh 14:3)  And if I go and prepare a place for you, </a:t>
            </a:r>
            <a:r>
              <a:rPr lang="en-US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 will come again</a:t>
            </a:r>
            <a:r>
              <a:rPr lang="en-US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and receive you to Myself; that where I am, </a:t>
            </a:r>
            <a:r>
              <a:rPr lang="en-US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there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you may be also.</a:t>
            </a:r>
          </a:p>
        </p:txBody>
      </p:sp>
    </p:spTree>
    <p:extLst>
      <p:ext uri="{BB962C8B-B14F-4D97-AF65-F5344CB8AC3E}">
        <p14:creationId xmlns:p14="http://schemas.microsoft.com/office/powerpoint/2010/main" val="1860472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D14DF-7277-5F78-8C7F-5AAF68CA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When the Lord comes 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522F4-75DB-36A9-3FEA-20A2E65E5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There are many teachings, beliefs and misunderstandings about when the Lord returns.</a:t>
            </a:r>
          </a:p>
          <a:p>
            <a:r>
              <a:rPr lang="en-US" dirty="0">
                <a:solidFill>
                  <a:schemeClr val="bg2"/>
                </a:solidFill>
              </a:rPr>
              <a:t>The Lord has returned often.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pPr algn="ctr"/>
            <a:r>
              <a:rPr lang="en-US" sz="4000" dirty="0">
                <a:solidFill>
                  <a:schemeClr val="bg2"/>
                </a:solidFill>
              </a:rPr>
              <a:t>Today I want to notice </a:t>
            </a:r>
            <a:br>
              <a:rPr lang="en-US" sz="4000" dirty="0">
                <a:solidFill>
                  <a:schemeClr val="bg2"/>
                </a:solidFill>
              </a:rPr>
            </a:br>
            <a:r>
              <a:rPr lang="en-US" sz="4000" dirty="0">
                <a:solidFill>
                  <a:schemeClr val="bg2"/>
                </a:solidFill>
              </a:rPr>
              <a:t>some of the times </a:t>
            </a:r>
            <a:br>
              <a:rPr lang="en-US" sz="4000" dirty="0">
                <a:solidFill>
                  <a:schemeClr val="bg2"/>
                </a:solidFill>
              </a:rPr>
            </a:br>
            <a:r>
              <a:rPr lang="en-US" sz="4000" dirty="0">
                <a:solidFill>
                  <a:schemeClr val="bg2"/>
                </a:solidFill>
              </a:rPr>
              <a:t>the Lord came down.</a:t>
            </a:r>
          </a:p>
        </p:txBody>
      </p:sp>
    </p:spTree>
    <p:extLst>
      <p:ext uri="{BB962C8B-B14F-4D97-AF65-F5344CB8AC3E}">
        <p14:creationId xmlns:p14="http://schemas.microsoft.com/office/powerpoint/2010/main" val="2276785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Rebellious Men / Tower of Babel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(Gen 11:5)  But </a:t>
            </a:r>
            <a:r>
              <a:rPr lang="en-US" sz="24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the LORD came down</a:t>
            </a:r>
            <a:r>
              <a:rPr lang="en-US" sz="2400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to see the city and the tower which the sons of men had built.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(Gen 11:6)  And the LORD said, "Indeed the people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are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one and they all have one language, and this is what they begin to do; now nothing that they propose to do will be withheld from them.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(Gen 11:7)  Come, </a:t>
            </a:r>
            <a:r>
              <a:rPr lang="en-US" sz="24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let Us go down</a:t>
            </a:r>
            <a:r>
              <a:rPr lang="en-US" sz="2400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and there confuse their language, that they may not understand one another's speech."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(Gen 11:8)  So the LORD scattered them abroad from there over the face of all the earth, and they ceased building the city.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(Gen 11:9)  Therefore its name is called Babel, because there the LORD confused the language of all the earth; and from there the LORD scattered them abroad over the face of all the earth.</a:t>
            </a:r>
          </a:p>
        </p:txBody>
      </p:sp>
    </p:spTree>
    <p:extLst>
      <p:ext uri="{BB962C8B-B14F-4D97-AF65-F5344CB8AC3E}">
        <p14:creationId xmlns:p14="http://schemas.microsoft.com/office/powerpoint/2010/main" val="41635569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Sodom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(Gen 18:20)  And the LORD said, "Because the outcry against Sodom and Gomorrah is great, and because their sin is very grave,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(Gen 18:21)  </a:t>
            </a:r>
            <a:r>
              <a:rPr lang="en-US" sz="32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 will go down</a:t>
            </a:r>
            <a:r>
              <a:rPr lang="en-US" sz="3200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now and see whether they have done altogether according to the outcry against it that has come to Me; and if not, I will know."</a:t>
            </a:r>
          </a:p>
        </p:txBody>
      </p:sp>
    </p:spTree>
    <p:extLst>
      <p:ext uri="{BB962C8B-B14F-4D97-AF65-F5344CB8AC3E}">
        <p14:creationId xmlns:p14="http://schemas.microsoft.com/office/powerpoint/2010/main" val="3917679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Egyptian Bondage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(Exo 3:7)  And the LORD said: "I have surely seen the oppression of My people who </a:t>
            </a:r>
            <a:r>
              <a:rPr lang="en-US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are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in Egypt, and have heard their cry because of their taskmasters, for I know their sorrows.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(Exo 3:8)  So </a:t>
            </a:r>
            <a:r>
              <a:rPr lang="en-US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 have come down</a:t>
            </a:r>
            <a:r>
              <a:rPr lang="en-US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to deliver them out of the hand of the Egyptians, and to bring them up from that land to a good and large land, to a land flowing with milk and honey, to the place of the Canaanites and the Hittites and the Amorites and the Perizzites and the Hivites and the Jebusites.</a:t>
            </a:r>
          </a:p>
          <a:p>
            <a:pPr marR="0" algn="l" rtl="0"/>
            <a:endParaRPr lang="en-US" dirty="0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254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Egyptian Bondage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endParaRPr lang="en-US" sz="180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pPr marR="0" algn="l" rtl="0"/>
            <a:endParaRPr lang="en-US" sz="1800" dirty="0">
              <a:solidFill>
                <a:srgbClr val="218282"/>
              </a:solidFill>
              <a:latin typeface="Verdana" panose="020B0604030504040204" pitchFamily="34" charset="0"/>
            </a:endParaRPr>
          </a:p>
          <a:p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(Act 7:34)  I HAVE SURELY SEEN THE OPPRESSION OF MY PEOPLE WHO ARE IN EGYPT; I HAVE HEARD THEIR GROANING AND </a:t>
            </a:r>
            <a:r>
              <a:rPr lang="en-US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HAVE COME DOWN</a:t>
            </a:r>
            <a:r>
              <a:rPr lang="en-US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TO DELIVER THEM. AND NOW COME, I WILL SEND YOU TO EGYPT." '</a:t>
            </a:r>
          </a:p>
        </p:txBody>
      </p:sp>
    </p:spTree>
    <p:extLst>
      <p:ext uri="{BB962C8B-B14F-4D97-AF65-F5344CB8AC3E}">
        <p14:creationId xmlns:p14="http://schemas.microsoft.com/office/powerpoint/2010/main" val="12476725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Give the Law to Israel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(Exo 19:10)  Then the LORD said to Moses, "Go to the people and consecrate them today and tomorrow, and let them wash their clothes.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(Exo 19:11)  And let them be ready for the third day. For on the third day </a:t>
            </a:r>
            <a:r>
              <a:rPr lang="en-US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the LORD will come down</a:t>
            </a:r>
            <a:r>
              <a:rPr lang="en-US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upon Mount Sinai in the sight of all the people.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(Exo 19:12)  You shall set bounds for the people all around, saying, 'Take heed to yourselves </a:t>
            </a:r>
            <a:r>
              <a:rPr lang="en-US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that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you do </a:t>
            </a:r>
            <a:r>
              <a:rPr lang="en-US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not</a:t>
            </a:r>
            <a:r>
              <a:rPr lang="en-US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go up to the mountain or touch its base. Whoever touches the mountain shall surely be put to death.</a:t>
            </a:r>
          </a:p>
        </p:txBody>
      </p:sp>
    </p:spTree>
    <p:extLst>
      <p:ext uri="{BB962C8B-B14F-4D97-AF65-F5344CB8AC3E}">
        <p14:creationId xmlns:p14="http://schemas.microsoft.com/office/powerpoint/2010/main" val="7117440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Speaks to Moses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(Num 11:17)  Then </a:t>
            </a:r>
            <a:r>
              <a:rPr lang="en-US" sz="24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 will come down</a:t>
            </a:r>
            <a:r>
              <a:rPr lang="en-US" sz="2400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and talk with you there. I will take of the Spirit that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is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upon you and will put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the same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upon them; and they shall bear the burden of the people with you, that you may not bear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it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yourself alone.</a:t>
            </a:r>
          </a:p>
          <a:p>
            <a:pPr marR="0" algn="l" rtl="0"/>
            <a:endParaRPr lang="en-US" sz="2400" dirty="0">
              <a:solidFill>
                <a:schemeClr val="bg2"/>
              </a:solidFill>
              <a:latin typeface="Verdana" panose="020B0604030504040204" pitchFamily="34" charset="0"/>
            </a:endParaRPr>
          </a:p>
          <a:p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(Num 11:25)  Then </a:t>
            </a:r>
            <a:r>
              <a:rPr lang="en-US" sz="24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the LORD came</a:t>
            </a:r>
            <a:r>
              <a:rPr lang="en-US" sz="2400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down in the cloud, and spoke to him, and took of the Spirit that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was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upon him, and placed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the same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upon the seventy elders; and it happened, when the Spirit rested upon them, that they prophesied, although they never did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so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again.</a:t>
            </a:r>
          </a:p>
        </p:txBody>
      </p:sp>
    </p:spTree>
    <p:extLst>
      <p:ext uri="{BB962C8B-B14F-4D97-AF65-F5344CB8AC3E}">
        <p14:creationId xmlns:p14="http://schemas.microsoft.com/office/powerpoint/2010/main" val="27572078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09681-3FAC-CFFB-CC5D-6413B07A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/>
                </a:solidFill>
              </a:rPr>
              <a:t>Rebukes Aaron and Miriam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24B5-D284-07DB-74B1-0D0A9AA0F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(Num 12:5)  Then </a:t>
            </a:r>
            <a:r>
              <a:rPr lang="en-US" sz="24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the LORD came down</a:t>
            </a:r>
            <a:r>
              <a:rPr lang="en-US" sz="2400" b="1" i="0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in the pillar of cloud and stood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in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the door of the tabernacle, and called Aaron and Miriam. And they both went forward.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(Num 12:6)  Then He said, "Hear now My words: If there is a prophet among you,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, the LORD, make Myself known to him in a vision; I speak to him in a dream.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(Num 12:7)  Not so with My servant Moses; He </a:t>
            </a:r>
            <a:r>
              <a:rPr lang="en-US" sz="2400" b="0" i="1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is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 faithful in all My house.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(Num 12:8)  </a:t>
            </a:r>
            <a:r>
              <a:rPr lang="en-US" sz="2400" b="1" i="0" u="sng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I speak with him face to face</a:t>
            </a:r>
            <a:r>
              <a:rPr lang="en-US" sz="2400" b="0" i="0" u="none" strike="noStrike" baseline="0" dirty="0">
                <a:solidFill>
                  <a:schemeClr val="bg2"/>
                </a:solidFill>
                <a:latin typeface="Verdana" panose="020B0604030504040204" pitchFamily="34" charset="0"/>
              </a:rPr>
              <a:t>, Even plainly, and not in dark sayings; And he sees the form of the LORD. Why then were you not afraid To speak against My servant Moses?"</a:t>
            </a:r>
          </a:p>
        </p:txBody>
      </p:sp>
    </p:spTree>
    <p:extLst>
      <p:ext uri="{BB962C8B-B14F-4D97-AF65-F5344CB8AC3E}">
        <p14:creationId xmlns:p14="http://schemas.microsoft.com/office/powerpoint/2010/main" val="36330941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1337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Theme</vt:lpstr>
      <vt:lpstr>When the Lord Comes Down</vt:lpstr>
      <vt:lpstr>When the Lord comes down</vt:lpstr>
      <vt:lpstr>Rebellious Men / Tower of Babel</vt:lpstr>
      <vt:lpstr>Sodom</vt:lpstr>
      <vt:lpstr>Egyptian Bondage</vt:lpstr>
      <vt:lpstr>Egyptian Bondage</vt:lpstr>
      <vt:lpstr>Give the Law to Israel</vt:lpstr>
      <vt:lpstr>Speaks to Moses</vt:lpstr>
      <vt:lpstr>Rebukes Aaron and Miriam</vt:lpstr>
      <vt:lpstr>Protects His people</vt:lpstr>
      <vt:lpstr>To Execute Judgment</vt:lpstr>
      <vt:lpstr>Jesus in the flesh</vt:lpstr>
      <vt:lpstr>Coming Again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Manly Luscombe</dc:creator>
  <cp:lastModifiedBy>Manly Luscombe</cp:lastModifiedBy>
  <cp:revision>2</cp:revision>
  <dcterms:created xsi:type="dcterms:W3CDTF">2024-09-06T23:06:02Z</dcterms:created>
  <dcterms:modified xsi:type="dcterms:W3CDTF">2024-09-06T23:44:17Z</dcterms:modified>
</cp:coreProperties>
</file>