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8C0D8-4CEF-4118-BDAD-C0BACBA48A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5DB01ED-52E1-4EA9-9813-CFF33303E9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7CDC85A-E56C-4B0E-944B-36F4D3F46211}"/>
              </a:ext>
            </a:extLst>
          </p:cNvPr>
          <p:cNvSpPr>
            <a:spLocks noGrp="1"/>
          </p:cNvSpPr>
          <p:nvPr>
            <p:ph type="dt" sz="half" idx="10"/>
          </p:nvPr>
        </p:nvSpPr>
        <p:spPr/>
        <p:txBody>
          <a:bodyPr/>
          <a:lstStyle/>
          <a:p>
            <a:fld id="{98A32B09-BF30-4B21-84A2-5575096C68FB}" type="datetimeFigureOut">
              <a:rPr lang="en-US" smtClean="0"/>
              <a:t>9/29/2020</a:t>
            </a:fld>
            <a:endParaRPr lang="en-US"/>
          </a:p>
        </p:txBody>
      </p:sp>
      <p:sp>
        <p:nvSpPr>
          <p:cNvPr id="5" name="Footer Placeholder 4">
            <a:extLst>
              <a:ext uri="{FF2B5EF4-FFF2-40B4-BE49-F238E27FC236}">
                <a16:creationId xmlns:a16="http://schemas.microsoft.com/office/drawing/2014/main" id="{624252EB-11B7-4FCF-9C1B-15E506B22C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219159-64DD-471E-AFFB-0E493863A90A}"/>
              </a:ext>
            </a:extLst>
          </p:cNvPr>
          <p:cNvSpPr>
            <a:spLocks noGrp="1"/>
          </p:cNvSpPr>
          <p:nvPr>
            <p:ph type="sldNum" sz="quarter" idx="12"/>
          </p:nvPr>
        </p:nvSpPr>
        <p:spPr/>
        <p:txBody>
          <a:bodyPr/>
          <a:lstStyle/>
          <a:p>
            <a:fld id="{74166DDA-1A70-4C4C-B5CD-9E79ED500C09}" type="slidenum">
              <a:rPr lang="en-US" smtClean="0"/>
              <a:t>‹#›</a:t>
            </a:fld>
            <a:endParaRPr lang="en-US"/>
          </a:p>
        </p:txBody>
      </p:sp>
    </p:spTree>
    <p:extLst>
      <p:ext uri="{BB962C8B-B14F-4D97-AF65-F5344CB8AC3E}">
        <p14:creationId xmlns:p14="http://schemas.microsoft.com/office/powerpoint/2010/main" val="2165311107"/>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70797-4046-4357-AB98-4600468264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5057E70-1196-4551-BD7B-F7E301A8E6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03FA52-31AE-4B5D-9B97-ED4907AEA0E2}"/>
              </a:ext>
            </a:extLst>
          </p:cNvPr>
          <p:cNvSpPr>
            <a:spLocks noGrp="1"/>
          </p:cNvSpPr>
          <p:nvPr>
            <p:ph type="dt" sz="half" idx="10"/>
          </p:nvPr>
        </p:nvSpPr>
        <p:spPr/>
        <p:txBody>
          <a:bodyPr/>
          <a:lstStyle/>
          <a:p>
            <a:fld id="{98A32B09-BF30-4B21-84A2-5575096C68FB}" type="datetimeFigureOut">
              <a:rPr lang="en-US" smtClean="0"/>
              <a:t>9/29/2020</a:t>
            </a:fld>
            <a:endParaRPr lang="en-US"/>
          </a:p>
        </p:txBody>
      </p:sp>
      <p:sp>
        <p:nvSpPr>
          <p:cNvPr id="5" name="Footer Placeholder 4">
            <a:extLst>
              <a:ext uri="{FF2B5EF4-FFF2-40B4-BE49-F238E27FC236}">
                <a16:creationId xmlns:a16="http://schemas.microsoft.com/office/drawing/2014/main" id="{0E0067CD-5BCB-462D-9BF2-CBC868353F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78DA95-463B-4D86-8920-462A1A4AC39D}"/>
              </a:ext>
            </a:extLst>
          </p:cNvPr>
          <p:cNvSpPr>
            <a:spLocks noGrp="1"/>
          </p:cNvSpPr>
          <p:nvPr>
            <p:ph type="sldNum" sz="quarter" idx="12"/>
          </p:nvPr>
        </p:nvSpPr>
        <p:spPr/>
        <p:txBody>
          <a:bodyPr/>
          <a:lstStyle/>
          <a:p>
            <a:fld id="{74166DDA-1A70-4C4C-B5CD-9E79ED500C09}" type="slidenum">
              <a:rPr lang="en-US" smtClean="0"/>
              <a:t>‹#›</a:t>
            </a:fld>
            <a:endParaRPr lang="en-US"/>
          </a:p>
        </p:txBody>
      </p:sp>
    </p:spTree>
    <p:extLst>
      <p:ext uri="{BB962C8B-B14F-4D97-AF65-F5344CB8AC3E}">
        <p14:creationId xmlns:p14="http://schemas.microsoft.com/office/powerpoint/2010/main" val="744800542"/>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AABF63-6C1F-44A8-8886-85A4A4FD1B0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1CABDC5-CBFE-4843-ABF4-6B235B8BF67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C63516-8BEF-452B-BC44-C56C699B9D77}"/>
              </a:ext>
            </a:extLst>
          </p:cNvPr>
          <p:cNvSpPr>
            <a:spLocks noGrp="1"/>
          </p:cNvSpPr>
          <p:nvPr>
            <p:ph type="dt" sz="half" idx="10"/>
          </p:nvPr>
        </p:nvSpPr>
        <p:spPr/>
        <p:txBody>
          <a:bodyPr/>
          <a:lstStyle/>
          <a:p>
            <a:fld id="{98A32B09-BF30-4B21-84A2-5575096C68FB}" type="datetimeFigureOut">
              <a:rPr lang="en-US" smtClean="0"/>
              <a:t>9/29/2020</a:t>
            </a:fld>
            <a:endParaRPr lang="en-US"/>
          </a:p>
        </p:txBody>
      </p:sp>
      <p:sp>
        <p:nvSpPr>
          <p:cNvPr id="5" name="Footer Placeholder 4">
            <a:extLst>
              <a:ext uri="{FF2B5EF4-FFF2-40B4-BE49-F238E27FC236}">
                <a16:creationId xmlns:a16="http://schemas.microsoft.com/office/drawing/2014/main" id="{CEA20E40-CEA2-4757-9E37-89C454C77D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0FF233-EB90-4DBE-8CB6-D079C9D748BF}"/>
              </a:ext>
            </a:extLst>
          </p:cNvPr>
          <p:cNvSpPr>
            <a:spLocks noGrp="1"/>
          </p:cNvSpPr>
          <p:nvPr>
            <p:ph type="sldNum" sz="quarter" idx="12"/>
          </p:nvPr>
        </p:nvSpPr>
        <p:spPr/>
        <p:txBody>
          <a:bodyPr/>
          <a:lstStyle/>
          <a:p>
            <a:fld id="{74166DDA-1A70-4C4C-B5CD-9E79ED500C09}" type="slidenum">
              <a:rPr lang="en-US" smtClean="0"/>
              <a:t>‹#›</a:t>
            </a:fld>
            <a:endParaRPr lang="en-US"/>
          </a:p>
        </p:txBody>
      </p:sp>
    </p:spTree>
    <p:extLst>
      <p:ext uri="{BB962C8B-B14F-4D97-AF65-F5344CB8AC3E}">
        <p14:creationId xmlns:p14="http://schemas.microsoft.com/office/powerpoint/2010/main" val="2508470364"/>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1760B-1DF0-4D2A-BBB9-46BC10A27B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4E34A4-A391-4851-82D1-D35C125EBE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6DA650-AE67-42A7-A2D9-8B1D0354A3FC}"/>
              </a:ext>
            </a:extLst>
          </p:cNvPr>
          <p:cNvSpPr>
            <a:spLocks noGrp="1"/>
          </p:cNvSpPr>
          <p:nvPr>
            <p:ph type="dt" sz="half" idx="10"/>
          </p:nvPr>
        </p:nvSpPr>
        <p:spPr/>
        <p:txBody>
          <a:bodyPr/>
          <a:lstStyle/>
          <a:p>
            <a:fld id="{98A32B09-BF30-4B21-84A2-5575096C68FB}" type="datetimeFigureOut">
              <a:rPr lang="en-US" smtClean="0"/>
              <a:t>9/29/2020</a:t>
            </a:fld>
            <a:endParaRPr lang="en-US"/>
          </a:p>
        </p:txBody>
      </p:sp>
      <p:sp>
        <p:nvSpPr>
          <p:cNvPr id="5" name="Footer Placeholder 4">
            <a:extLst>
              <a:ext uri="{FF2B5EF4-FFF2-40B4-BE49-F238E27FC236}">
                <a16:creationId xmlns:a16="http://schemas.microsoft.com/office/drawing/2014/main" id="{A033E605-DBD5-4848-AEA5-9DEEE2400A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6717C3-A288-466A-B705-577C451BCF1D}"/>
              </a:ext>
            </a:extLst>
          </p:cNvPr>
          <p:cNvSpPr>
            <a:spLocks noGrp="1"/>
          </p:cNvSpPr>
          <p:nvPr>
            <p:ph type="sldNum" sz="quarter" idx="12"/>
          </p:nvPr>
        </p:nvSpPr>
        <p:spPr/>
        <p:txBody>
          <a:bodyPr/>
          <a:lstStyle/>
          <a:p>
            <a:fld id="{74166DDA-1A70-4C4C-B5CD-9E79ED500C09}" type="slidenum">
              <a:rPr lang="en-US" smtClean="0"/>
              <a:t>‹#›</a:t>
            </a:fld>
            <a:endParaRPr lang="en-US"/>
          </a:p>
        </p:txBody>
      </p:sp>
    </p:spTree>
    <p:extLst>
      <p:ext uri="{BB962C8B-B14F-4D97-AF65-F5344CB8AC3E}">
        <p14:creationId xmlns:p14="http://schemas.microsoft.com/office/powerpoint/2010/main" val="493559547"/>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FC659-B788-45E3-AC09-A0572612F0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D3EEEE0-C0DA-449C-B30B-E250702B13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31EA8B7-CC27-4361-A4A2-6AE00B435CA1}"/>
              </a:ext>
            </a:extLst>
          </p:cNvPr>
          <p:cNvSpPr>
            <a:spLocks noGrp="1"/>
          </p:cNvSpPr>
          <p:nvPr>
            <p:ph type="dt" sz="half" idx="10"/>
          </p:nvPr>
        </p:nvSpPr>
        <p:spPr/>
        <p:txBody>
          <a:bodyPr/>
          <a:lstStyle/>
          <a:p>
            <a:fld id="{98A32B09-BF30-4B21-84A2-5575096C68FB}" type="datetimeFigureOut">
              <a:rPr lang="en-US" smtClean="0"/>
              <a:t>9/29/2020</a:t>
            </a:fld>
            <a:endParaRPr lang="en-US"/>
          </a:p>
        </p:txBody>
      </p:sp>
      <p:sp>
        <p:nvSpPr>
          <p:cNvPr id="5" name="Footer Placeholder 4">
            <a:extLst>
              <a:ext uri="{FF2B5EF4-FFF2-40B4-BE49-F238E27FC236}">
                <a16:creationId xmlns:a16="http://schemas.microsoft.com/office/drawing/2014/main" id="{61FDF278-A6B2-46DC-80E1-730D82F70E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8715B0-F2A8-4203-9651-FC8DADDD7E48}"/>
              </a:ext>
            </a:extLst>
          </p:cNvPr>
          <p:cNvSpPr>
            <a:spLocks noGrp="1"/>
          </p:cNvSpPr>
          <p:nvPr>
            <p:ph type="sldNum" sz="quarter" idx="12"/>
          </p:nvPr>
        </p:nvSpPr>
        <p:spPr/>
        <p:txBody>
          <a:bodyPr/>
          <a:lstStyle/>
          <a:p>
            <a:fld id="{74166DDA-1A70-4C4C-B5CD-9E79ED500C09}" type="slidenum">
              <a:rPr lang="en-US" smtClean="0"/>
              <a:t>‹#›</a:t>
            </a:fld>
            <a:endParaRPr lang="en-US"/>
          </a:p>
        </p:txBody>
      </p:sp>
    </p:spTree>
    <p:extLst>
      <p:ext uri="{BB962C8B-B14F-4D97-AF65-F5344CB8AC3E}">
        <p14:creationId xmlns:p14="http://schemas.microsoft.com/office/powerpoint/2010/main" val="2415913175"/>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E50B1-9932-4CA9-AACA-81CF6D991E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8A1E681-4A22-44E6-84F0-95A863A4AB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C32BB68-E260-40EC-A95D-5B1877E7BDE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549A901-8FE1-469B-A28A-1AF8963E4804}"/>
              </a:ext>
            </a:extLst>
          </p:cNvPr>
          <p:cNvSpPr>
            <a:spLocks noGrp="1"/>
          </p:cNvSpPr>
          <p:nvPr>
            <p:ph type="dt" sz="half" idx="10"/>
          </p:nvPr>
        </p:nvSpPr>
        <p:spPr/>
        <p:txBody>
          <a:bodyPr/>
          <a:lstStyle/>
          <a:p>
            <a:fld id="{98A32B09-BF30-4B21-84A2-5575096C68FB}" type="datetimeFigureOut">
              <a:rPr lang="en-US" smtClean="0"/>
              <a:t>9/29/2020</a:t>
            </a:fld>
            <a:endParaRPr lang="en-US"/>
          </a:p>
        </p:txBody>
      </p:sp>
      <p:sp>
        <p:nvSpPr>
          <p:cNvPr id="6" name="Footer Placeholder 5">
            <a:extLst>
              <a:ext uri="{FF2B5EF4-FFF2-40B4-BE49-F238E27FC236}">
                <a16:creationId xmlns:a16="http://schemas.microsoft.com/office/drawing/2014/main" id="{09153982-B95E-4818-BAA0-BA48CFC506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213A12-E420-44A4-A3F0-CAB4FC817218}"/>
              </a:ext>
            </a:extLst>
          </p:cNvPr>
          <p:cNvSpPr>
            <a:spLocks noGrp="1"/>
          </p:cNvSpPr>
          <p:nvPr>
            <p:ph type="sldNum" sz="quarter" idx="12"/>
          </p:nvPr>
        </p:nvSpPr>
        <p:spPr/>
        <p:txBody>
          <a:bodyPr/>
          <a:lstStyle/>
          <a:p>
            <a:fld id="{74166DDA-1A70-4C4C-B5CD-9E79ED500C09}" type="slidenum">
              <a:rPr lang="en-US" smtClean="0"/>
              <a:t>‹#›</a:t>
            </a:fld>
            <a:endParaRPr lang="en-US"/>
          </a:p>
        </p:txBody>
      </p:sp>
    </p:spTree>
    <p:extLst>
      <p:ext uri="{BB962C8B-B14F-4D97-AF65-F5344CB8AC3E}">
        <p14:creationId xmlns:p14="http://schemas.microsoft.com/office/powerpoint/2010/main" val="4251023747"/>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6CD47-93F3-4B8E-84B5-024DE5CA62F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6EE558A-6C8D-4A9D-B135-75ECA9D9F5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4302F1-1046-4499-B7AB-9372F1725D4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40CA7AC-1D83-4BCF-ABAC-0D26166371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656CB70-432A-4FEB-8026-05DC552804F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9EE769E-296F-4E11-A737-E5917FD25C23}"/>
              </a:ext>
            </a:extLst>
          </p:cNvPr>
          <p:cNvSpPr>
            <a:spLocks noGrp="1"/>
          </p:cNvSpPr>
          <p:nvPr>
            <p:ph type="dt" sz="half" idx="10"/>
          </p:nvPr>
        </p:nvSpPr>
        <p:spPr/>
        <p:txBody>
          <a:bodyPr/>
          <a:lstStyle/>
          <a:p>
            <a:fld id="{98A32B09-BF30-4B21-84A2-5575096C68FB}" type="datetimeFigureOut">
              <a:rPr lang="en-US" smtClean="0"/>
              <a:t>9/29/2020</a:t>
            </a:fld>
            <a:endParaRPr lang="en-US"/>
          </a:p>
        </p:txBody>
      </p:sp>
      <p:sp>
        <p:nvSpPr>
          <p:cNvPr id="8" name="Footer Placeholder 7">
            <a:extLst>
              <a:ext uri="{FF2B5EF4-FFF2-40B4-BE49-F238E27FC236}">
                <a16:creationId xmlns:a16="http://schemas.microsoft.com/office/drawing/2014/main" id="{1BA2B404-B82E-403B-95A5-401A2AE9011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EBA117B-FA62-405D-B2BE-A50FD2C2D5B4}"/>
              </a:ext>
            </a:extLst>
          </p:cNvPr>
          <p:cNvSpPr>
            <a:spLocks noGrp="1"/>
          </p:cNvSpPr>
          <p:nvPr>
            <p:ph type="sldNum" sz="quarter" idx="12"/>
          </p:nvPr>
        </p:nvSpPr>
        <p:spPr/>
        <p:txBody>
          <a:bodyPr/>
          <a:lstStyle/>
          <a:p>
            <a:fld id="{74166DDA-1A70-4C4C-B5CD-9E79ED500C09}" type="slidenum">
              <a:rPr lang="en-US" smtClean="0"/>
              <a:t>‹#›</a:t>
            </a:fld>
            <a:endParaRPr lang="en-US"/>
          </a:p>
        </p:txBody>
      </p:sp>
    </p:spTree>
    <p:extLst>
      <p:ext uri="{BB962C8B-B14F-4D97-AF65-F5344CB8AC3E}">
        <p14:creationId xmlns:p14="http://schemas.microsoft.com/office/powerpoint/2010/main" val="3079174543"/>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ABE05-7546-4B6D-8F11-8A684728949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201E45E-8FF8-410A-B01D-90A0907346F4}"/>
              </a:ext>
            </a:extLst>
          </p:cNvPr>
          <p:cNvSpPr>
            <a:spLocks noGrp="1"/>
          </p:cNvSpPr>
          <p:nvPr>
            <p:ph type="dt" sz="half" idx="10"/>
          </p:nvPr>
        </p:nvSpPr>
        <p:spPr/>
        <p:txBody>
          <a:bodyPr/>
          <a:lstStyle/>
          <a:p>
            <a:fld id="{98A32B09-BF30-4B21-84A2-5575096C68FB}" type="datetimeFigureOut">
              <a:rPr lang="en-US" smtClean="0"/>
              <a:t>9/29/2020</a:t>
            </a:fld>
            <a:endParaRPr lang="en-US"/>
          </a:p>
        </p:txBody>
      </p:sp>
      <p:sp>
        <p:nvSpPr>
          <p:cNvPr id="4" name="Footer Placeholder 3">
            <a:extLst>
              <a:ext uri="{FF2B5EF4-FFF2-40B4-BE49-F238E27FC236}">
                <a16:creationId xmlns:a16="http://schemas.microsoft.com/office/drawing/2014/main" id="{297159B1-2B08-4DAC-9DB5-E6C972CDCAB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6A29AA4-C313-4DED-B598-573708C03669}"/>
              </a:ext>
            </a:extLst>
          </p:cNvPr>
          <p:cNvSpPr>
            <a:spLocks noGrp="1"/>
          </p:cNvSpPr>
          <p:nvPr>
            <p:ph type="sldNum" sz="quarter" idx="12"/>
          </p:nvPr>
        </p:nvSpPr>
        <p:spPr/>
        <p:txBody>
          <a:bodyPr/>
          <a:lstStyle/>
          <a:p>
            <a:fld id="{74166DDA-1A70-4C4C-B5CD-9E79ED500C09}" type="slidenum">
              <a:rPr lang="en-US" smtClean="0"/>
              <a:t>‹#›</a:t>
            </a:fld>
            <a:endParaRPr lang="en-US"/>
          </a:p>
        </p:txBody>
      </p:sp>
    </p:spTree>
    <p:extLst>
      <p:ext uri="{BB962C8B-B14F-4D97-AF65-F5344CB8AC3E}">
        <p14:creationId xmlns:p14="http://schemas.microsoft.com/office/powerpoint/2010/main" val="1489091691"/>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49811A-6F83-4D95-BC3E-B84E096DEE94}"/>
              </a:ext>
            </a:extLst>
          </p:cNvPr>
          <p:cNvSpPr>
            <a:spLocks noGrp="1"/>
          </p:cNvSpPr>
          <p:nvPr>
            <p:ph type="dt" sz="half" idx="10"/>
          </p:nvPr>
        </p:nvSpPr>
        <p:spPr/>
        <p:txBody>
          <a:bodyPr/>
          <a:lstStyle/>
          <a:p>
            <a:fld id="{98A32B09-BF30-4B21-84A2-5575096C68FB}" type="datetimeFigureOut">
              <a:rPr lang="en-US" smtClean="0"/>
              <a:t>9/29/2020</a:t>
            </a:fld>
            <a:endParaRPr lang="en-US"/>
          </a:p>
        </p:txBody>
      </p:sp>
      <p:sp>
        <p:nvSpPr>
          <p:cNvPr id="3" name="Footer Placeholder 2">
            <a:extLst>
              <a:ext uri="{FF2B5EF4-FFF2-40B4-BE49-F238E27FC236}">
                <a16:creationId xmlns:a16="http://schemas.microsoft.com/office/drawing/2014/main" id="{4A5667B9-8BEB-4902-9A3A-9D0386CDB5C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8015709-6EDB-4F70-94F9-1DD516D25A66}"/>
              </a:ext>
            </a:extLst>
          </p:cNvPr>
          <p:cNvSpPr>
            <a:spLocks noGrp="1"/>
          </p:cNvSpPr>
          <p:nvPr>
            <p:ph type="sldNum" sz="quarter" idx="12"/>
          </p:nvPr>
        </p:nvSpPr>
        <p:spPr/>
        <p:txBody>
          <a:bodyPr/>
          <a:lstStyle/>
          <a:p>
            <a:fld id="{74166DDA-1A70-4C4C-B5CD-9E79ED500C09}" type="slidenum">
              <a:rPr lang="en-US" smtClean="0"/>
              <a:t>‹#›</a:t>
            </a:fld>
            <a:endParaRPr lang="en-US"/>
          </a:p>
        </p:txBody>
      </p:sp>
    </p:spTree>
    <p:extLst>
      <p:ext uri="{BB962C8B-B14F-4D97-AF65-F5344CB8AC3E}">
        <p14:creationId xmlns:p14="http://schemas.microsoft.com/office/powerpoint/2010/main" val="133355240"/>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2DDB5-C4B3-4B0E-9D09-9CE7B8D900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6F10DF-A6A8-4A1E-AD23-4B6CDBEA70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B64EBED-34FB-45FB-BFEB-443D7F6E9E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246BC1-8191-40FB-BE87-33A4EC6F239E}"/>
              </a:ext>
            </a:extLst>
          </p:cNvPr>
          <p:cNvSpPr>
            <a:spLocks noGrp="1"/>
          </p:cNvSpPr>
          <p:nvPr>
            <p:ph type="dt" sz="half" idx="10"/>
          </p:nvPr>
        </p:nvSpPr>
        <p:spPr/>
        <p:txBody>
          <a:bodyPr/>
          <a:lstStyle/>
          <a:p>
            <a:fld id="{98A32B09-BF30-4B21-84A2-5575096C68FB}" type="datetimeFigureOut">
              <a:rPr lang="en-US" smtClean="0"/>
              <a:t>9/29/2020</a:t>
            </a:fld>
            <a:endParaRPr lang="en-US"/>
          </a:p>
        </p:txBody>
      </p:sp>
      <p:sp>
        <p:nvSpPr>
          <p:cNvPr id="6" name="Footer Placeholder 5">
            <a:extLst>
              <a:ext uri="{FF2B5EF4-FFF2-40B4-BE49-F238E27FC236}">
                <a16:creationId xmlns:a16="http://schemas.microsoft.com/office/drawing/2014/main" id="{68DF1E32-F263-4EA9-8D66-32DECC605C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100060-7C1F-4C87-BD57-B8EFEDC3B05E}"/>
              </a:ext>
            </a:extLst>
          </p:cNvPr>
          <p:cNvSpPr>
            <a:spLocks noGrp="1"/>
          </p:cNvSpPr>
          <p:nvPr>
            <p:ph type="sldNum" sz="quarter" idx="12"/>
          </p:nvPr>
        </p:nvSpPr>
        <p:spPr/>
        <p:txBody>
          <a:bodyPr/>
          <a:lstStyle/>
          <a:p>
            <a:fld id="{74166DDA-1A70-4C4C-B5CD-9E79ED500C09}" type="slidenum">
              <a:rPr lang="en-US" smtClean="0"/>
              <a:t>‹#›</a:t>
            </a:fld>
            <a:endParaRPr lang="en-US"/>
          </a:p>
        </p:txBody>
      </p:sp>
    </p:spTree>
    <p:extLst>
      <p:ext uri="{BB962C8B-B14F-4D97-AF65-F5344CB8AC3E}">
        <p14:creationId xmlns:p14="http://schemas.microsoft.com/office/powerpoint/2010/main" val="3113605351"/>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5D133-685B-4D18-A17C-F9A5EDB8A6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D0F5371-5B64-422A-B3B1-AD7D669A85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E8B14C5-738E-4DB0-9B7E-10443462D6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143B6F-54EB-43FA-BBEC-EAC68D654C06}"/>
              </a:ext>
            </a:extLst>
          </p:cNvPr>
          <p:cNvSpPr>
            <a:spLocks noGrp="1"/>
          </p:cNvSpPr>
          <p:nvPr>
            <p:ph type="dt" sz="half" idx="10"/>
          </p:nvPr>
        </p:nvSpPr>
        <p:spPr/>
        <p:txBody>
          <a:bodyPr/>
          <a:lstStyle/>
          <a:p>
            <a:fld id="{98A32B09-BF30-4B21-84A2-5575096C68FB}" type="datetimeFigureOut">
              <a:rPr lang="en-US" smtClean="0"/>
              <a:t>9/29/2020</a:t>
            </a:fld>
            <a:endParaRPr lang="en-US"/>
          </a:p>
        </p:txBody>
      </p:sp>
      <p:sp>
        <p:nvSpPr>
          <p:cNvPr id="6" name="Footer Placeholder 5">
            <a:extLst>
              <a:ext uri="{FF2B5EF4-FFF2-40B4-BE49-F238E27FC236}">
                <a16:creationId xmlns:a16="http://schemas.microsoft.com/office/drawing/2014/main" id="{D3213AD4-7336-4F66-9CE7-CF14EDAB7C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61FD5E-E5F1-4AF0-BB76-0668CD62E2E9}"/>
              </a:ext>
            </a:extLst>
          </p:cNvPr>
          <p:cNvSpPr>
            <a:spLocks noGrp="1"/>
          </p:cNvSpPr>
          <p:nvPr>
            <p:ph type="sldNum" sz="quarter" idx="12"/>
          </p:nvPr>
        </p:nvSpPr>
        <p:spPr/>
        <p:txBody>
          <a:bodyPr/>
          <a:lstStyle/>
          <a:p>
            <a:fld id="{74166DDA-1A70-4C4C-B5CD-9E79ED500C09}" type="slidenum">
              <a:rPr lang="en-US" smtClean="0"/>
              <a:t>‹#›</a:t>
            </a:fld>
            <a:endParaRPr lang="en-US"/>
          </a:p>
        </p:txBody>
      </p:sp>
    </p:spTree>
    <p:extLst>
      <p:ext uri="{BB962C8B-B14F-4D97-AF65-F5344CB8AC3E}">
        <p14:creationId xmlns:p14="http://schemas.microsoft.com/office/powerpoint/2010/main" val="3326202901"/>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EFF735-5576-4E6A-BBDF-0BF88B1654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482F0B-0643-48DB-8099-B11EA57476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8735DD-320D-4C2D-957B-DEC78FF2D0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A32B09-BF30-4B21-84A2-5575096C68FB}" type="datetimeFigureOut">
              <a:rPr lang="en-US" smtClean="0"/>
              <a:t>9/29/2020</a:t>
            </a:fld>
            <a:endParaRPr lang="en-US"/>
          </a:p>
        </p:txBody>
      </p:sp>
      <p:sp>
        <p:nvSpPr>
          <p:cNvPr id="5" name="Footer Placeholder 4">
            <a:extLst>
              <a:ext uri="{FF2B5EF4-FFF2-40B4-BE49-F238E27FC236}">
                <a16:creationId xmlns:a16="http://schemas.microsoft.com/office/drawing/2014/main" id="{548A04AD-0660-4030-8C7A-4EA7E4E841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F18DF32-1018-4DF6-AAD1-8EE448A10E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166DDA-1A70-4C4C-B5CD-9E79ED500C09}" type="slidenum">
              <a:rPr lang="en-US" smtClean="0"/>
              <a:t>‹#›</a:t>
            </a:fld>
            <a:endParaRPr lang="en-US"/>
          </a:p>
        </p:txBody>
      </p:sp>
    </p:spTree>
    <p:extLst>
      <p:ext uri="{BB962C8B-B14F-4D97-AF65-F5344CB8AC3E}">
        <p14:creationId xmlns:p14="http://schemas.microsoft.com/office/powerpoint/2010/main" val="204986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6F840-3A28-469C-9C70-6231268E5BBE}"/>
              </a:ext>
            </a:extLst>
          </p:cNvPr>
          <p:cNvSpPr>
            <a:spLocks noGrp="1"/>
          </p:cNvSpPr>
          <p:nvPr>
            <p:ph type="ctrTitle"/>
          </p:nvPr>
        </p:nvSpPr>
        <p:spPr>
          <a:xfrm>
            <a:off x="1524000" y="4064186"/>
            <a:ext cx="9144000" cy="1009357"/>
          </a:xfrm>
        </p:spPr>
        <p:txBody>
          <a:bodyPr>
            <a:normAutofit/>
          </a:bodyPr>
          <a:lstStyle/>
          <a:p>
            <a:r>
              <a:rPr lang="en-US" sz="6600" b="1" dirty="0">
                <a:solidFill>
                  <a:schemeClr val="bg1"/>
                </a:solidFill>
              </a:rPr>
              <a:t>Things are Looking UP!!!!</a:t>
            </a:r>
          </a:p>
        </p:txBody>
      </p:sp>
      <p:sp>
        <p:nvSpPr>
          <p:cNvPr id="3" name="Subtitle 2">
            <a:extLst>
              <a:ext uri="{FF2B5EF4-FFF2-40B4-BE49-F238E27FC236}">
                <a16:creationId xmlns:a16="http://schemas.microsoft.com/office/drawing/2014/main" id="{FC33A5CF-991B-42CF-9F89-3A2F9C22BC9B}"/>
              </a:ext>
            </a:extLst>
          </p:cNvPr>
          <p:cNvSpPr>
            <a:spLocks noGrp="1"/>
          </p:cNvSpPr>
          <p:nvPr>
            <p:ph type="subTitle" idx="1"/>
          </p:nvPr>
        </p:nvSpPr>
        <p:spPr>
          <a:xfrm>
            <a:off x="1524000" y="5308616"/>
            <a:ext cx="9144000" cy="1009357"/>
          </a:xfrm>
        </p:spPr>
        <p:txBody>
          <a:bodyPr>
            <a:normAutofit/>
          </a:bodyPr>
          <a:lstStyle/>
          <a:p>
            <a:r>
              <a:rPr lang="en-US" sz="2800" b="1" dirty="0">
                <a:solidFill>
                  <a:schemeClr val="bg1"/>
                </a:solidFill>
              </a:rPr>
              <a:t>With all the negatives on the news,</a:t>
            </a:r>
          </a:p>
          <a:p>
            <a:r>
              <a:rPr lang="en-US" sz="2800" b="1" dirty="0">
                <a:solidFill>
                  <a:schemeClr val="bg1"/>
                </a:solidFill>
              </a:rPr>
              <a:t>You do not hear the good news.</a:t>
            </a:r>
          </a:p>
        </p:txBody>
      </p:sp>
      <p:pic>
        <p:nvPicPr>
          <p:cNvPr id="5" name="Picture 4">
            <a:extLst>
              <a:ext uri="{FF2B5EF4-FFF2-40B4-BE49-F238E27FC236}">
                <a16:creationId xmlns:a16="http://schemas.microsoft.com/office/drawing/2014/main" id="{640E95C7-355E-49AB-8B49-00E2EAC579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440" y="0"/>
            <a:ext cx="6143119" cy="3949148"/>
          </a:xfrm>
          <a:prstGeom prst="rect">
            <a:avLst/>
          </a:prstGeom>
        </p:spPr>
      </p:pic>
    </p:spTree>
    <p:extLst>
      <p:ext uri="{BB962C8B-B14F-4D97-AF65-F5344CB8AC3E}">
        <p14:creationId xmlns:p14="http://schemas.microsoft.com/office/powerpoint/2010/main" val="831651174"/>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BD093-79DD-4EDB-B7A7-5E9F5A30F784}"/>
              </a:ext>
            </a:extLst>
          </p:cNvPr>
          <p:cNvSpPr>
            <a:spLocks noGrp="1"/>
          </p:cNvSpPr>
          <p:nvPr>
            <p:ph type="title"/>
          </p:nvPr>
        </p:nvSpPr>
        <p:spPr/>
        <p:txBody>
          <a:bodyPr>
            <a:normAutofit/>
          </a:bodyPr>
          <a:lstStyle/>
          <a:p>
            <a:r>
              <a:rPr lang="en-US" sz="5400" b="1" dirty="0">
                <a:solidFill>
                  <a:schemeClr val="bg1"/>
                </a:solidFill>
              </a:rPr>
              <a:t>5 – Look up</a:t>
            </a:r>
          </a:p>
        </p:txBody>
      </p:sp>
      <p:sp>
        <p:nvSpPr>
          <p:cNvPr id="3" name="Content Placeholder 2">
            <a:extLst>
              <a:ext uri="{FF2B5EF4-FFF2-40B4-BE49-F238E27FC236}">
                <a16:creationId xmlns:a16="http://schemas.microsoft.com/office/drawing/2014/main" id="{10427D78-46EF-4811-9087-EB91EBA4ACA3}"/>
              </a:ext>
            </a:extLst>
          </p:cNvPr>
          <p:cNvSpPr>
            <a:spLocks noGrp="1"/>
          </p:cNvSpPr>
          <p:nvPr>
            <p:ph idx="1"/>
          </p:nvPr>
        </p:nvSpPr>
        <p:spPr/>
        <p:txBody>
          <a:bodyPr>
            <a:normAutofit/>
          </a:bodyPr>
          <a:lstStyle/>
          <a:p>
            <a:r>
              <a:rPr lang="en-US" b="1" dirty="0">
                <a:solidFill>
                  <a:schemeClr val="bg1"/>
                </a:solidFill>
                <a:latin typeface="Verdana" panose="020B0604030504040204" pitchFamily="34" charset="0"/>
              </a:rPr>
              <a:t>B) Look up in expectation</a:t>
            </a:r>
          </a:p>
          <a:p>
            <a:r>
              <a:rPr lang="en-US" b="0" i="0" u="none" strike="noStrike" baseline="0" dirty="0">
                <a:solidFill>
                  <a:schemeClr val="bg1"/>
                </a:solidFill>
                <a:latin typeface="Verdana" panose="020B0604030504040204" pitchFamily="34" charset="0"/>
              </a:rPr>
              <a:t>(Hebrews 12:2)  </a:t>
            </a:r>
            <a:r>
              <a:rPr lang="en-US" b="0" i="0" u="sng" strike="noStrike" baseline="0" dirty="0">
                <a:solidFill>
                  <a:schemeClr val="bg1"/>
                </a:solidFill>
                <a:latin typeface="Verdana" panose="020B0604030504040204" pitchFamily="34" charset="0"/>
              </a:rPr>
              <a:t>looking unto Jesus</a:t>
            </a:r>
            <a:r>
              <a:rPr lang="en-US" b="0" i="0" u="none" strike="noStrike" baseline="0" dirty="0">
                <a:solidFill>
                  <a:schemeClr val="bg1"/>
                </a:solidFill>
                <a:latin typeface="Verdana" panose="020B0604030504040204" pitchFamily="34" charset="0"/>
              </a:rPr>
              <a:t>, the author and finisher of </a:t>
            </a:r>
            <a:r>
              <a:rPr lang="en-US" b="0" i="1" u="none" strike="noStrike" baseline="0" dirty="0">
                <a:solidFill>
                  <a:schemeClr val="bg1"/>
                </a:solidFill>
                <a:latin typeface="Verdana" panose="020B0604030504040204" pitchFamily="34" charset="0"/>
              </a:rPr>
              <a:t>our</a:t>
            </a:r>
            <a:r>
              <a:rPr lang="en-US" b="0" i="0" u="none" strike="noStrike" baseline="0" dirty="0">
                <a:solidFill>
                  <a:schemeClr val="bg1"/>
                </a:solidFill>
                <a:latin typeface="Verdana" panose="020B0604030504040204" pitchFamily="34" charset="0"/>
              </a:rPr>
              <a:t> faith, who for the joy that was set before Him endured the cross, despising the shame, and has sat down at the right hand of the throne of God.</a:t>
            </a:r>
          </a:p>
          <a:p>
            <a:r>
              <a:rPr lang="en-US" b="0" i="0" u="none" strike="noStrike" baseline="0" dirty="0">
                <a:solidFill>
                  <a:schemeClr val="bg1"/>
                </a:solidFill>
                <a:latin typeface="Verdana" panose="020B0604030504040204" pitchFamily="34" charset="0"/>
              </a:rPr>
              <a:t>(John 4:35)  Do you not say, 'There are still four months and </a:t>
            </a:r>
            <a:r>
              <a:rPr lang="en-US" b="0" i="1" u="none" strike="noStrike" baseline="0" dirty="0">
                <a:solidFill>
                  <a:schemeClr val="bg1"/>
                </a:solidFill>
                <a:latin typeface="Verdana" panose="020B0604030504040204" pitchFamily="34" charset="0"/>
              </a:rPr>
              <a:t>then</a:t>
            </a:r>
            <a:r>
              <a:rPr lang="en-US" b="0" i="0" u="none" strike="noStrike" baseline="0" dirty="0">
                <a:solidFill>
                  <a:schemeClr val="bg1"/>
                </a:solidFill>
                <a:latin typeface="Verdana" panose="020B0604030504040204" pitchFamily="34" charset="0"/>
              </a:rPr>
              <a:t> comes the harvest'? Behold, I say to you, </a:t>
            </a:r>
            <a:r>
              <a:rPr lang="en-US" b="0" i="0" u="sng" strike="noStrike" baseline="0" dirty="0">
                <a:solidFill>
                  <a:schemeClr val="bg1"/>
                </a:solidFill>
                <a:latin typeface="Verdana" panose="020B0604030504040204" pitchFamily="34" charset="0"/>
              </a:rPr>
              <a:t>lift up your eyes</a:t>
            </a:r>
            <a:r>
              <a:rPr lang="en-US" b="0" i="0" u="none" strike="noStrike" baseline="0" dirty="0">
                <a:solidFill>
                  <a:schemeClr val="bg1"/>
                </a:solidFill>
                <a:latin typeface="Verdana" panose="020B0604030504040204" pitchFamily="34" charset="0"/>
              </a:rPr>
              <a:t> and look at the fields, for they are already white for harvest!</a:t>
            </a:r>
          </a:p>
        </p:txBody>
      </p:sp>
    </p:spTree>
    <p:extLst>
      <p:ext uri="{BB962C8B-B14F-4D97-AF65-F5344CB8AC3E}">
        <p14:creationId xmlns:p14="http://schemas.microsoft.com/office/powerpoint/2010/main" val="2030797623"/>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BD093-79DD-4EDB-B7A7-5E9F5A30F784}"/>
              </a:ext>
            </a:extLst>
          </p:cNvPr>
          <p:cNvSpPr>
            <a:spLocks noGrp="1"/>
          </p:cNvSpPr>
          <p:nvPr>
            <p:ph type="title"/>
          </p:nvPr>
        </p:nvSpPr>
        <p:spPr/>
        <p:txBody>
          <a:bodyPr>
            <a:normAutofit/>
          </a:bodyPr>
          <a:lstStyle/>
          <a:p>
            <a:r>
              <a:rPr lang="en-US" sz="5400" b="1" dirty="0">
                <a:solidFill>
                  <a:schemeClr val="bg1"/>
                </a:solidFill>
              </a:rPr>
              <a:t>5 – Look up</a:t>
            </a:r>
          </a:p>
        </p:txBody>
      </p:sp>
      <p:sp>
        <p:nvSpPr>
          <p:cNvPr id="3" name="Content Placeholder 2">
            <a:extLst>
              <a:ext uri="{FF2B5EF4-FFF2-40B4-BE49-F238E27FC236}">
                <a16:creationId xmlns:a16="http://schemas.microsoft.com/office/drawing/2014/main" id="{10427D78-46EF-4811-9087-EB91EBA4ACA3}"/>
              </a:ext>
            </a:extLst>
          </p:cNvPr>
          <p:cNvSpPr>
            <a:spLocks noGrp="1"/>
          </p:cNvSpPr>
          <p:nvPr>
            <p:ph idx="1"/>
          </p:nvPr>
        </p:nvSpPr>
        <p:spPr/>
        <p:txBody>
          <a:bodyPr>
            <a:normAutofit/>
          </a:bodyPr>
          <a:lstStyle/>
          <a:p>
            <a:r>
              <a:rPr lang="en-US" sz="3200" b="1" dirty="0">
                <a:solidFill>
                  <a:schemeClr val="bg1"/>
                </a:solidFill>
                <a:latin typeface="Verdana" panose="020B0604030504040204" pitchFamily="34" charset="0"/>
              </a:rPr>
              <a:t>B) Look up in expectation</a:t>
            </a:r>
          </a:p>
          <a:p>
            <a:pPr marR="0" algn="l" rtl="0"/>
            <a:r>
              <a:rPr lang="en-US" sz="3200" b="0" i="0" u="none" strike="noStrike" baseline="0" dirty="0">
                <a:solidFill>
                  <a:schemeClr val="bg1"/>
                </a:solidFill>
                <a:latin typeface="Verdana" panose="020B0604030504040204" pitchFamily="34" charset="0"/>
              </a:rPr>
              <a:t>(Acts 1:10)  And while they </a:t>
            </a:r>
            <a:r>
              <a:rPr lang="en-US" sz="3200" b="0" i="0" u="sng" strike="noStrike" baseline="0" dirty="0">
                <a:solidFill>
                  <a:schemeClr val="bg1"/>
                </a:solidFill>
                <a:latin typeface="Verdana" panose="020B0604030504040204" pitchFamily="34" charset="0"/>
              </a:rPr>
              <a:t>looked steadfastly toward heaven </a:t>
            </a:r>
            <a:r>
              <a:rPr lang="en-US" sz="3200" b="0" i="0" u="none" strike="noStrike" baseline="0" dirty="0">
                <a:solidFill>
                  <a:schemeClr val="bg1"/>
                </a:solidFill>
                <a:latin typeface="Verdana" panose="020B0604030504040204" pitchFamily="34" charset="0"/>
              </a:rPr>
              <a:t>as He went up, behold, two men stood by them in white apparel,</a:t>
            </a:r>
          </a:p>
          <a:p>
            <a:pPr marR="0" algn="l" rtl="0"/>
            <a:r>
              <a:rPr lang="en-US" sz="3200" b="0" i="0" u="none" strike="noStrike" baseline="0" dirty="0">
                <a:solidFill>
                  <a:schemeClr val="bg1"/>
                </a:solidFill>
                <a:latin typeface="Verdana" panose="020B0604030504040204" pitchFamily="34" charset="0"/>
              </a:rPr>
              <a:t>(Acts 1:11)  who also said, "Men of Galilee, why do you stand gazing up into heaven? This </a:t>
            </a:r>
            <a:r>
              <a:rPr lang="en-US" sz="3200" b="0" i="1" u="none" strike="noStrike" baseline="0" dirty="0">
                <a:solidFill>
                  <a:schemeClr val="bg1"/>
                </a:solidFill>
                <a:latin typeface="Verdana" panose="020B0604030504040204" pitchFamily="34" charset="0"/>
              </a:rPr>
              <a:t>same</a:t>
            </a:r>
            <a:r>
              <a:rPr lang="en-US" sz="3200" b="0" i="0" u="none" strike="noStrike" baseline="0" dirty="0">
                <a:solidFill>
                  <a:schemeClr val="bg1"/>
                </a:solidFill>
                <a:latin typeface="Verdana" panose="020B0604030504040204" pitchFamily="34" charset="0"/>
              </a:rPr>
              <a:t> Jesus, who was taken up from you into heaven, will so come in like manner as you saw Him go into heaven."</a:t>
            </a:r>
          </a:p>
        </p:txBody>
      </p:sp>
    </p:spTree>
    <p:extLst>
      <p:ext uri="{BB962C8B-B14F-4D97-AF65-F5344CB8AC3E}">
        <p14:creationId xmlns:p14="http://schemas.microsoft.com/office/powerpoint/2010/main" val="1833323813"/>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07699-E084-4591-85AD-C4EC06292429}"/>
              </a:ext>
            </a:extLst>
          </p:cNvPr>
          <p:cNvSpPr>
            <a:spLocks noGrp="1"/>
          </p:cNvSpPr>
          <p:nvPr>
            <p:ph type="title"/>
          </p:nvPr>
        </p:nvSpPr>
        <p:spPr/>
        <p:txBody>
          <a:bodyPr>
            <a:normAutofit/>
          </a:bodyPr>
          <a:lstStyle/>
          <a:p>
            <a:r>
              <a:rPr lang="en-US" sz="5400" b="1" dirty="0">
                <a:solidFill>
                  <a:schemeClr val="bg1"/>
                </a:solidFill>
              </a:rPr>
              <a:t>We must have hope</a:t>
            </a:r>
          </a:p>
        </p:txBody>
      </p:sp>
      <p:sp>
        <p:nvSpPr>
          <p:cNvPr id="3" name="Content Placeholder 2">
            <a:extLst>
              <a:ext uri="{FF2B5EF4-FFF2-40B4-BE49-F238E27FC236}">
                <a16:creationId xmlns:a16="http://schemas.microsoft.com/office/drawing/2014/main" id="{633B9F63-5123-4D6E-ABAC-3CA9FE736863}"/>
              </a:ext>
            </a:extLst>
          </p:cNvPr>
          <p:cNvSpPr>
            <a:spLocks noGrp="1"/>
          </p:cNvSpPr>
          <p:nvPr>
            <p:ph idx="1"/>
          </p:nvPr>
        </p:nvSpPr>
        <p:spPr/>
        <p:txBody>
          <a:bodyPr>
            <a:normAutofit/>
          </a:bodyPr>
          <a:lstStyle/>
          <a:p>
            <a:r>
              <a:rPr lang="en-US" sz="3600" dirty="0">
                <a:solidFill>
                  <a:schemeClr val="bg1"/>
                </a:solidFill>
              </a:rPr>
              <a:t>I want this sermon to be a message of hope.</a:t>
            </a:r>
          </a:p>
          <a:p>
            <a:r>
              <a:rPr lang="en-US" sz="3600" dirty="0">
                <a:solidFill>
                  <a:schemeClr val="bg1"/>
                </a:solidFill>
              </a:rPr>
              <a:t>The news of the pandemic is looking up. Things really are getting better.</a:t>
            </a:r>
          </a:p>
          <a:p>
            <a:r>
              <a:rPr lang="en-US" sz="3600" dirty="0">
                <a:solidFill>
                  <a:schemeClr val="bg1"/>
                </a:solidFill>
              </a:rPr>
              <a:t>Keep looking to God in Prayer</a:t>
            </a:r>
          </a:p>
          <a:p>
            <a:r>
              <a:rPr lang="en-US" sz="3600" dirty="0">
                <a:solidFill>
                  <a:schemeClr val="bg1"/>
                </a:solidFill>
              </a:rPr>
              <a:t>Keep looking up in anticipation of the return of Christ.</a:t>
            </a:r>
          </a:p>
          <a:p>
            <a:r>
              <a:rPr lang="en-US" sz="3600" dirty="0">
                <a:solidFill>
                  <a:schemeClr val="bg1"/>
                </a:solidFill>
              </a:rPr>
              <a:t>Virus threats will come and go.</a:t>
            </a:r>
          </a:p>
          <a:p>
            <a:r>
              <a:rPr lang="en-US" sz="3600" dirty="0">
                <a:solidFill>
                  <a:schemeClr val="bg1"/>
                </a:solidFill>
              </a:rPr>
              <a:t>Are you ready for the coming of Christ?</a:t>
            </a:r>
          </a:p>
        </p:txBody>
      </p:sp>
    </p:spTree>
    <p:extLst>
      <p:ext uri="{BB962C8B-B14F-4D97-AF65-F5344CB8AC3E}">
        <p14:creationId xmlns:p14="http://schemas.microsoft.com/office/powerpoint/2010/main" val="1382001053"/>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62206AD-9DEC-4E7E-8C6D-22862FD37A21}"/>
              </a:ext>
            </a:extLst>
          </p:cNvPr>
          <p:cNvPicPr/>
          <p:nvPr/>
        </p:nvPicPr>
        <p:blipFill rotWithShape="1">
          <a:blip r:embed="rId2"/>
          <a:srcRect l="23805" t="12619" r="25351" b="4844"/>
          <a:stretch/>
        </p:blipFill>
        <p:spPr bwMode="auto">
          <a:xfrm>
            <a:off x="1563756" y="0"/>
            <a:ext cx="9064487" cy="734170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480823504"/>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59195-3528-4D3A-8494-3E5536B0F84E}"/>
              </a:ext>
            </a:extLst>
          </p:cNvPr>
          <p:cNvSpPr>
            <a:spLocks noGrp="1"/>
          </p:cNvSpPr>
          <p:nvPr>
            <p:ph type="title"/>
          </p:nvPr>
        </p:nvSpPr>
        <p:spPr/>
        <p:txBody>
          <a:bodyPr>
            <a:normAutofit/>
          </a:bodyPr>
          <a:lstStyle/>
          <a:p>
            <a:r>
              <a:rPr lang="en-US" sz="5400" b="1" dirty="0">
                <a:solidFill>
                  <a:schemeClr val="bg1"/>
                </a:solidFill>
              </a:rPr>
              <a:t>Things are looking up</a:t>
            </a:r>
          </a:p>
        </p:txBody>
      </p:sp>
      <p:sp>
        <p:nvSpPr>
          <p:cNvPr id="3" name="Content Placeholder 2">
            <a:extLst>
              <a:ext uri="{FF2B5EF4-FFF2-40B4-BE49-F238E27FC236}">
                <a16:creationId xmlns:a16="http://schemas.microsoft.com/office/drawing/2014/main" id="{EA87EBA0-22F5-4F2D-8058-68F5EDE89FBC}"/>
              </a:ext>
            </a:extLst>
          </p:cNvPr>
          <p:cNvSpPr>
            <a:spLocks noGrp="1"/>
          </p:cNvSpPr>
          <p:nvPr>
            <p:ph idx="1"/>
          </p:nvPr>
        </p:nvSpPr>
        <p:spPr/>
        <p:txBody>
          <a:bodyPr>
            <a:normAutofit/>
          </a:bodyPr>
          <a:lstStyle/>
          <a:p>
            <a:r>
              <a:rPr lang="en-US" sz="3600" dirty="0">
                <a:solidFill>
                  <a:schemeClr val="bg1"/>
                </a:solidFill>
              </a:rPr>
              <a:t>No more one way aisles at Wal-Mart</a:t>
            </a:r>
          </a:p>
          <a:p>
            <a:r>
              <a:rPr lang="en-US" sz="3600" dirty="0">
                <a:solidFill>
                  <a:schemeClr val="bg1"/>
                </a:solidFill>
              </a:rPr>
              <a:t>BancorpSouth and Regions have opened their lobbies to customers</a:t>
            </a:r>
          </a:p>
          <a:p>
            <a:r>
              <a:rPr lang="en-US" sz="3600" dirty="0">
                <a:solidFill>
                  <a:schemeClr val="bg1"/>
                </a:solidFill>
              </a:rPr>
              <a:t>Wal-Mart opened up the main entrance</a:t>
            </a:r>
          </a:p>
          <a:p>
            <a:r>
              <a:rPr lang="en-US" sz="3600" dirty="0">
                <a:solidFill>
                  <a:schemeClr val="bg1"/>
                </a:solidFill>
              </a:rPr>
              <a:t>Lots of toilet paper is now available</a:t>
            </a:r>
          </a:p>
          <a:p>
            <a:r>
              <a:rPr lang="en-US" sz="3600" dirty="0">
                <a:solidFill>
                  <a:schemeClr val="bg1"/>
                </a:solidFill>
              </a:rPr>
              <a:t>Not counting / limiting number of customers</a:t>
            </a:r>
          </a:p>
          <a:p>
            <a:r>
              <a:rPr lang="en-US" sz="3600" dirty="0">
                <a:solidFill>
                  <a:schemeClr val="bg1"/>
                </a:solidFill>
              </a:rPr>
              <a:t>25,000 is the stadium for a college football game</a:t>
            </a:r>
          </a:p>
        </p:txBody>
      </p:sp>
    </p:spTree>
    <p:extLst>
      <p:ext uri="{BB962C8B-B14F-4D97-AF65-F5344CB8AC3E}">
        <p14:creationId xmlns:p14="http://schemas.microsoft.com/office/powerpoint/2010/main" val="1382927220"/>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BD093-79DD-4EDB-B7A7-5E9F5A30F784}"/>
              </a:ext>
            </a:extLst>
          </p:cNvPr>
          <p:cNvSpPr>
            <a:spLocks noGrp="1"/>
          </p:cNvSpPr>
          <p:nvPr>
            <p:ph type="title"/>
          </p:nvPr>
        </p:nvSpPr>
        <p:spPr/>
        <p:txBody>
          <a:bodyPr>
            <a:normAutofit/>
          </a:bodyPr>
          <a:lstStyle/>
          <a:p>
            <a:r>
              <a:rPr lang="en-US" sz="5400" b="1" dirty="0">
                <a:solidFill>
                  <a:schemeClr val="bg1"/>
                </a:solidFill>
              </a:rPr>
              <a:t>1 – Get up</a:t>
            </a:r>
          </a:p>
        </p:txBody>
      </p:sp>
      <p:sp>
        <p:nvSpPr>
          <p:cNvPr id="3" name="Content Placeholder 2">
            <a:extLst>
              <a:ext uri="{FF2B5EF4-FFF2-40B4-BE49-F238E27FC236}">
                <a16:creationId xmlns:a16="http://schemas.microsoft.com/office/drawing/2014/main" id="{10427D78-46EF-4811-9087-EB91EBA4ACA3}"/>
              </a:ext>
            </a:extLst>
          </p:cNvPr>
          <p:cNvSpPr>
            <a:spLocks noGrp="1"/>
          </p:cNvSpPr>
          <p:nvPr>
            <p:ph idx="1"/>
          </p:nvPr>
        </p:nvSpPr>
        <p:spPr/>
        <p:txBody>
          <a:bodyPr>
            <a:normAutofit/>
          </a:bodyPr>
          <a:lstStyle/>
          <a:p>
            <a:r>
              <a:rPr lang="en-US" sz="3600" dirty="0">
                <a:solidFill>
                  <a:schemeClr val="bg1"/>
                </a:solidFill>
              </a:rPr>
              <a:t>Not a time to be lazy for the Lord</a:t>
            </a:r>
          </a:p>
          <a:p>
            <a:endParaRPr lang="en-US" sz="3600" dirty="0">
              <a:solidFill>
                <a:schemeClr val="bg1"/>
              </a:solidFill>
            </a:endParaRPr>
          </a:p>
          <a:p>
            <a:r>
              <a:rPr lang="en-US" sz="3600" dirty="0">
                <a:solidFill>
                  <a:schemeClr val="bg1"/>
                </a:solidFill>
              </a:rPr>
              <a:t>This is a time to be busy – safely</a:t>
            </a:r>
          </a:p>
          <a:p>
            <a:endParaRPr lang="en-US" sz="3600" dirty="0">
              <a:solidFill>
                <a:schemeClr val="bg1"/>
              </a:solidFill>
            </a:endParaRPr>
          </a:p>
          <a:p>
            <a:r>
              <a:rPr lang="en-US" sz="3600" dirty="0">
                <a:solidFill>
                  <a:schemeClr val="bg1"/>
                </a:solidFill>
              </a:rPr>
              <a:t>“Rise up and walk” (Acts 3:6)</a:t>
            </a:r>
          </a:p>
          <a:p>
            <a:endParaRPr lang="en-US" sz="3600" dirty="0">
              <a:solidFill>
                <a:schemeClr val="bg1"/>
              </a:solidFill>
            </a:endParaRPr>
          </a:p>
          <a:p>
            <a:r>
              <a:rPr lang="en-US" sz="3600" dirty="0">
                <a:solidFill>
                  <a:schemeClr val="bg1"/>
                </a:solidFill>
              </a:rPr>
              <a:t> “Rise, take up your bed and walk” (John 5:8)</a:t>
            </a:r>
          </a:p>
        </p:txBody>
      </p:sp>
    </p:spTree>
    <p:extLst>
      <p:ext uri="{BB962C8B-B14F-4D97-AF65-F5344CB8AC3E}">
        <p14:creationId xmlns:p14="http://schemas.microsoft.com/office/powerpoint/2010/main" val="1429092211"/>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BD093-79DD-4EDB-B7A7-5E9F5A30F784}"/>
              </a:ext>
            </a:extLst>
          </p:cNvPr>
          <p:cNvSpPr>
            <a:spLocks noGrp="1"/>
          </p:cNvSpPr>
          <p:nvPr>
            <p:ph type="title"/>
          </p:nvPr>
        </p:nvSpPr>
        <p:spPr/>
        <p:txBody>
          <a:bodyPr>
            <a:normAutofit/>
          </a:bodyPr>
          <a:lstStyle/>
          <a:p>
            <a:r>
              <a:rPr lang="en-US" sz="5400" b="1" dirty="0">
                <a:solidFill>
                  <a:schemeClr val="bg1"/>
                </a:solidFill>
              </a:rPr>
              <a:t>2 – Stir up</a:t>
            </a:r>
          </a:p>
        </p:txBody>
      </p:sp>
      <p:sp>
        <p:nvSpPr>
          <p:cNvPr id="3" name="Content Placeholder 2">
            <a:extLst>
              <a:ext uri="{FF2B5EF4-FFF2-40B4-BE49-F238E27FC236}">
                <a16:creationId xmlns:a16="http://schemas.microsoft.com/office/drawing/2014/main" id="{10427D78-46EF-4811-9087-EB91EBA4ACA3}"/>
              </a:ext>
            </a:extLst>
          </p:cNvPr>
          <p:cNvSpPr>
            <a:spLocks noGrp="1"/>
          </p:cNvSpPr>
          <p:nvPr>
            <p:ph idx="1"/>
          </p:nvPr>
        </p:nvSpPr>
        <p:spPr/>
        <p:txBody>
          <a:bodyPr>
            <a:noAutofit/>
          </a:bodyPr>
          <a:lstStyle/>
          <a:p>
            <a:r>
              <a:rPr lang="en-US" sz="3200" dirty="0">
                <a:solidFill>
                  <a:schemeClr val="bg1"/>
                </a:solidFill>
              </a:rPr>
              <a:t>“Stir up” = remember, get the fire going again</a:t>
            </a:r>
          </a:p>
          <a:p>
            <a:r>
              <a:rPr lang="en-US" sz="3200" b="0" i="0" u="none" strike="noStrike" baseline="0" dirty="0">
                <a:solidFill>
                  <a:schemeClr val="bg1"/>
                </a:solidFill>
                <a:latin typeface="Arial" panose="020B0604020202020204" pitchFamily="34" charset="0"/>
                <a:cs typeface="Arial" panose="020B0604020202020204" pitchFamily="34" charset="0"/>
              </a:rPr>
              <a:t>(2 Timothy 1:6)  Therefore I remind you to stir up the gift of God which is in you through the laying on of my hands.</a:t>
            </a:r>
          </a:p>
          <a:p>
            <a:r>
              <a:rPr lang="en-US" sz="3200" b="0" i="0" u="none" strike="noStrike" baseline="0" dirty="0">
                <a:solidFill>
                  <a:schemeClr val="bg1"/>
                </a:solidFill>
                <a:latin typeface="Arial" panose="020B0604020202020204" pitchFamily="34" charset="0"/>
                <a:cs typeface="Arial" panose="020B0604020202020204" pitchFamily="34" charset="0"/>
              </a:rPr>
              <a:t>(2 Peter 1:13)  Yes, I think it is right, as long as I am in this tent, to stir you up by reminding </a:t>
            </a:r>
            <a:r>
              <a:rPr lang="en-US" sz="3200" b="0" i="1" u="none" strike="noStrike" baseline="0" dirty="0">
                <a:solidFill>
                  <a:schemeClr val="bg1"/>
                </a:solidFill>
                <a:latin typeface="Arial" panose="020B0604020202020204" pitchFamily="34" charset="0"/>
                <a:cs typeface="Arial" panose="020B0604020202020204" pitchFamily="34" charset="0"/>
              </a:rPr>
              <a:t>you,</a:t>
            </a:r>
            <a:endParaRPr lang="en-US" sz="3200" b="0" i="0" u="none" strike="noStrike" baseline="0" dirty="0">
              <a:solidFill>
                <a:schemeClr val="bg1"/>
              </a:solidFill>
              <a:latin typeface="Arial" panose="020B0604020202020204" pitchFamily="34" charset="0"/>
              <a:cs typeface="Arial" panose="020B0604020202020204" pitchFamily="34" charset="0"/>
            </a:endParaRPr>
          </a:p>
          <a:p>
            <a:r>
              <a:rPr lang="en-US" sz="3200" b="0" i="0" u="none" strike="noStrike" baseline="0" dirty="0">
                <a:solidFill>
                  <a:schemeClr val="bg1"/>
                </a:solidFill>
                <a:latin typeface="Arial" panose="020B0604020202020204" pitchFamily="34" charset="0"/>
                <a:cs typeface="Arial" panose="020B0604020202020204" pitchFamily="34" charset="0"/>
              </a:rPr>
              <a:t>(2 Peter 3:1)  Beloved, I now write to you this second epistle (in </a:t>
            </a:r>
            <a:r>
              <a:rPr lang="en-US" sz="3200" b="0" i="1" u="none" strike="noStrike" baseline="0" dirty="0">
                <a:solidFill>
                  <a:schemeClr val="bg1"/>
                </a:solidFill>
                <a:latin typeface="Arial" panose="020B0604020202020204" pitchFamily="34" charset="0"/>
                <a:cs typeface="Arial" panose="020B0604020202020204" pitchFamily="34" charset="0"/>
              </a:rPr>
              <a:t>both of</a:t>
            </a:r>
            <a:r>
              <a:rPr lang="en-US" sz="3200" b="0" i="0" u="none" strike="noStrike" baseline="0" dirty="0">
                <a:solidFill>
                  <a:schemeClr val="bg1"/>
                </a:solidFill>
                <a:latin typeface="Arial" panose="020B0604020202020204" pitchFamily="34" charset="0"/>
                <a:cs typeface="Arial" panose="020B0604020202020204" pitchFamily="34" charset="0"/>
              </a:rPr>
              <a:t> which I stir up your pure minds by way of reminder),</a:t>
            </a:r>
          </a:p>
        </p:txBody>
      </p:sp>
    </p:spTree>
    <p:extLst>
      <p:ext uri="{BB962C8B-B14F-4D97-AF65-F5344CB8AC3E}">
        <p14:creationId xmlns:p14="http://schemas.microsoft.com/office/powerpoint/2010/main" val="3559653204"/>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BD093-79DD-4EDB-B7A7-5E9F5A30F784}"/>
              </a:ext>
            </a:extLst>
          </p:cNvPr>
          <p:cNvSpPr>
            <a:spLocks noGrp="1"/>
          </p:cNvSpPr>
          <p:nvPr>
            <p:ph type="title"/>
          </p:nvPr>
        </p:nvSpPr>
        <p:spPr/>
        <p:txBody>
          <a:bodyPr>
            <a:normAutofit/>
          </a:bodyPr>
          <a:lstStyle/>
          <a:p>
            <a:r>
              <a:rPr lang="en-US" sz="5400" b="1" dirty="0">
                <a:solidFill>
                  <a:schemeClr val="bg1"/>
                </a:solidFill>
              </a:rPr>
              <a:t>2 – Stir up</a:t>
            </a:r>
          </a:p>
        </p:txBody>
      </p:sp>
      <p:sp>
        <p:nvSpPr>
          <p:cNvPr id="3" name="Content Placeholder 2">
            <a:extLst>
              <a:ext uri="{FF2B5EF4-FFF2-40B4-BE49-F238E27FC236}">
                <a16:creationId xmlns:a16="http://schemas.microsoft.com/office/drawing/2014/main" id="{10427D78-46EF-4811-9087-EB91EBA4ACA3}"/>
              </a:ext>
            </a:extLst>
          </p:cNvPr>
          <p:cNvSpPr>
            <a:spLocks noGrp="1"/>
          </p:cNvSpPr>
          <p:nvPr>
            <p:ph idx="1"/>
          </p:nvPr>
        </p:nvSpPr>
        <p:spPr/>
        <p:txBody>
          <a:bodyPr>
            <a:normAutofit/>
          </a:bodyPr>
          <a:lstStyle/>
          <a:p>
            <a:r>
              <a:rPr lang="en-US" sz="3200" dirty="0">
                <a:solidFill>
                  <a:schemeClr val="bg1"/>
                </a:solidFill>
              </a:rPr>
              <a:t>“Stir up” = remember, get the fire going again</a:t>
            </a:r>
          </a:p>
          <a:p>
            <a:r>
              <a:rPr lang="en-US" sz="3200" b="0" i="0" u="none" strike="noStrike" baseline="0" dirty="0">
                <a:solidFill>
                  <a:schemeClr val="bg1"/>
                </a:solidFill>
                <a:latin typeface="Arial" panose="020B0604020202020204" pitchFamily="34" charset="0"/>
                <a:cs typeface="Arial" panose="020B0604020202020204" pitchFamily="34" charset="0"/>
              </a:rPr>
              <a:t>(2 Timothy 2:14)  Remind </a:t>
            </a:r>
            <a:r>
              <a:rPr lang="en-US" sz="3200" b="0" i="1" u="none" strike="noStrike" baseline="0" dirty="0">
                <a:solidFill>
                  <a:schemeClr val="bg1"/>
                </a:solidFill>
                <a:latin typeface="Arial" panose="020B0604020202020204" pitchFamily="34" charset="0"/>
                <a:cs typeface="Arial" panose="020B0604020202020204" pitchFamily="34" charset="0"/>
              </a:rPr>
              <a:t>them</a:t>
            </a:r>
            <a:r>
              <a:rPr lang="en-US" sz="3200" b="0" i="0" u="none" strike="noStrike" baseline="0" dirty="0">
                <a:solidFill>
                  <a:schemeClr val="bg1"/>
                </a:solidFill>
                <a:latin typeface="Arial" panose="020B0604020202020204" pitchFamily="34" charset="0"/>
                <a:cs typeface="Arial" panose="020B0604020202020204" pitchFamily="34" charset="0"/>
              </a:rPr>
              <a:t> of these things, charging </a:t>
            </a:r>
            <a:r>
              <a:rPr lang="en-US" sz="3200" b="0" i="1" u="none" strike="noStrike" baseline="0" dirty="0">
                <a:solidFill>
                  <a:schemeClr val="bg1"/>
                </a:solidFill>
                <a:latin typeface="Arial" panose="020B0604020202020204" pitchFamily="34" charset="0"/>
                <a:cs typeface="Arial" panose="020B0604020202020204" pitchFamily="34" charset="0"/>
              </a:rPr>
              <a:t>them</a:t>
            </a:r>
            <a:r>
              <a:rPr lang="en-US" sz="3200" b="0" i="0" u="none" strike="noStrike" baseline="0" dirty="0">
                <a:solidFill>
                  <a:schemeClr val="bg1"/>
                </a:solidFill>
                <a:latin typeface="Arial" panose="020B0604020202020204" pitchFamily="34" charset="0"/>
                <a:cs typeface="Arial" panose="020B0604020202020204" pitchFamily="34" charset="0"/>
              </a:rPr>
              <a:t> before the Lord not to strive about words to no profit, to the ruin of the hearers.</a:t>
            </a:r>
          </a:p>
          <a:p>
            <a:r>
              <a:rPr lang="en-US" sz="3200" b="0" i="0" u="none" strike="noStrike" baseline="0" dirty="0">
                <a:solidFill>
                  <a:schemeClr val="bg1"/>
                </a:solidFill>
                <a:latin typeface="Verdana" panose="020B0604030504040204" pitchFamily="34" charset="0"/>
              </a:rPr>
              <a:t>(Jude 1:5)  But I want to remind you, though you once knew this, that the Lord, having saved the people out of the land of Egypt, afterward destroyed those who did not believe.</a:t>
            </a:r>
          </a:p>
        </p:txBody>
      </p:sp>
    </p:spTree>
    <p:extLst>
      <p:ext uri="{BB962C8B-B14F-4D97-AF65-F5344CB8AC3E}">
        <p14:creationId xmlns:p14="http://schemas.microsoft.com/office/powerpoint/2010/main" val="156876422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BD093-79DD-4EDB-B7A7-5E9F5A30F784}"/>
              </a:ext>
            </a:extLst>
          </p:cNvPr>
          <p:cNvSpPr>
            <a:spLocks noGrp="1"/>
          </p:cNvSpPr>
          <p:nvPr>
            <p:ph type="title"/>
          </p:nvPr>
        </p:nvSpPr>
        <p:spPr/>
        <p:txBody>
          <a:bodyPr>
            <a:normAutofit/>
          </a:bodyPr>
          <a:lstStyle/>
          <a:p>
            <a:r>
              <a:rPr lang="en-US" sz="5400" b="1" dirty="0">
                <a:solidFill>
                  <a:schemeClr val="bg1"/>
                </a:solidFill>
              </a:rPr>
              <a:t>3 – Light up</a:t>
            </a:r>
          </a:p>
        </p:txBody>
      </p:sp>
      <p:sp>
        <p:nvSpPr>
          <p:cNvPr id="3" name="Content Placeholder 2">
            <a:extLst>
              <a:ext uri="{FF2B5EF4-FFF2-40B4-BE49-F238E27FC236}">
                <a16:creationId xmlns:a16="http://schemas.microsoft.com/office/drawing/2014/main" id="{10427D78-46EF-4811-9087-EB91EBA4ACA3}"/>
              </a:ext>
            </a:extLst>
          </p:cNvPr>
          <p:cNvSpPr>
            <a:spLocks noGrp="1"/>
          </p:cNvSpPr>
          <p:nvPr>
            <p:ph idx="1"/>
          </p:nvPr>
        </p:nvSpPr>
        <p:spPr/>
        <p:txBody>
          <a:bodyPr>
            <a:normAutofit/>
          </a:bodyPr>
          <a:lstStyle/>
          <a:p>
            <a:pPr marR="0" algn="l" rtl="0"/>
            <a:r>
              <a:rPr lang="en-US" sz="3200" b="0" i="0" u="none" strike="noStrike" baseline="0" dirty="0">
                <a:solidFill>
                  <a:schemeClr val="bg1"/>
                </a:solidFill>
                <a:latin typeface="Verdana" panose="020B0604030504040204" pitchFamily="34" charset="0"/>
              </a:rPr>
              <a:t>(Matthew 5:15)  Nor do they light a lamp and put it under a basket, but on a lampstand, and it gives light to all </a:t>
            </a:r>
            <a:r>
              <a:rPr lang="en-US" sz="3200" b="0" i="1" u="none" strike="noStrike" baseline="0" dirty="0">
                <a:solidFill>
                  <a:schemeClr val="bg1"/>
                </a:solidFill>
                <a:latin typeface="Verdana" panose="020B0604030504040204" pitchFamily="34" charset="0"/>
              </a:rPr>
              <a:t>who are</a:t>
            </a:r>
            <a:r>
              <a:rPr lang="en-US" sz="3200" b="0" i="0" u="none" strike="noStrike" baseline="0" dirty="0">
                <a:solidFill>
                  <a:schemeClr val="bg1"/>
                </a:solidFill>
                <a:latin typeface="Verdana" panose="020B0604030504040204" pitchFamily="34" charset="0"/>
              </a:rPr>
              <a:t> in the house.</a:t>
            </a:r>
          </a:p>
          <a:p>
            <a:pPr marR="0" algn="l" rtl="0"/>
            <a:r>
              <a:rPr lang="en-US" sz="3200" b="0" i="0" u="none" strike="noStrike" baseline="0" dirty="0">
                <a:solidFill>
                  <a:schemeClr val="bg1"/>
                </a:solidFill>
                <a:latin typeface="Verdana" panose="020B0604030504040204" pitchFamily="34" charset="0"/>
              </a:rPr>
              <a:t>(Matthew 5:16)  Let your light so shine before men, that they may see your good works and glorify your Father in heaven.</a:t>
            </a:r>
          </a:p>
          <a:p>
            <a:pPr marR="0" algn="l" rtl="0"/>
            <a:endParaRPr lang="en-US" sz="3200" dirty="0">
              <a:solidFill>
                <a:schemeClr val="bg1"/>
              </a:solidFill>
              <a:latin typeface="Verdana" panose="020B0604030504040204" pitchFamily="34" charset="0"/>
            </a:endParaRPr>
          </a:p>
          <a:p>
            <a:pPr marR="0" algn="l" rtl="0"/>
            <a:r>
              <a:rPr lang="en-US" sz="3200" b="0" i="0" u="none" strike="noStrike" baseline="0" dirty="0">
                <a:solidFill>
                  <a:schemeClr val="bg1"/>
                </a:solidFill>
                <a:latin typeface="Verdana" panose="020B0604030504040204" pitchFamily="34" charset="0"/>
              </a:rPr>
              <a:t>This dark world needs some light!</a:t>
            </a:r>
          </a:p>
        </p:txBody>
      </p:sp>
    </p:spTree>
    <p:extLst>
      <p:ext uri="{BB962C8B-B14F-4D97-AF65-F5344CB8AC3E}">
        <p14:creationId xmlns:p14="http://schemas.microsoft.com/office/powerpoint/2010/main" val="4232244310"/>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BD093-79DD-4EDB-B7A7-5E9F5A30F784}"/>
              </a:ext>
            </a:extLst>
          </p:cNvPr>
          <p:cNvSpPr>
            <a:spLocks noGrp="1"/>
          </p:cNvSpPr>
          <p:nvPr>
            <p:ph type="title"/>
          </p:nvPr>
        </p:nvSpPr>
        <p:spPr/>
        <p:txBody>
          <a:bodyPr>
            <a:normAutofit/>
          </a:bodyPr>
          <a:lstStyle/>
          <a:p>
            <a:r>
              <a:rPr lang="en-US" sz="5400" b="1" dirty="0">
                <a:solidFill>
                  <a:schemeClr val="bg1"/>
                </a:solidFill>
              </a:rPr>
              <a:t>4 – Use up</a:t>
            </a:r>
          </a:p>
        </p:txBody>
      </p:sp>
      <p:sp>
        <p:nvSpPr>
          <p:cNvPr id="3" name="Content Placeholder 2">
            <a:extLst>
              <a:ext uri="{FF2B5EF4-FFF2-40B4-BE49-F238E27FC236}">
                <a16:creationId xmlns:a16="http://schemas.microsoft.com/office/drawing/2014/main" id="{10427D78-46EF-4811-9087-EB91EBA4ACA3}"/>
              </a:ext>
            </a:extLst>
          </p:cNvPr>
          <p:cNvSpPr>
            <a:spLocks noGrp="1"/>
          </p:cNvSpPr>
          <p:nvPr>
            <p:ph idx="1"/>
          </p:nvPr>
        </p:nvSpPr>
        <p:spPr/>
        <p:txBody>
          <a:bodyPr>
            <a:normAutofit/>
          </a:bodyPr>
          <a:lstStyle/>
          <a:p>
            <a:r>
              <a:rPr lang="en-US" b="0" i="0" u="none" strike="noStrike" baseline="0" dirty="0">
                <a:solidFill>
                  <a:schemeClr val="bg1"/>
                </a:solidFill>
                <a:latin typeface="Verdana" panose="020B0604030504040204" pitchFamily="34" charset="0"/>
              </a:rPr>
              <a:t>(Exodus 4:2)  So the LORD said to him, "What </a:t>
            </a:r>
            <a:r>
              <a:rPr lang="en-US" b="0" i="1" u="none" strike="noStrike" baseline="0" dirty="0">
                <a:solidFill>
                  <a:schemeClr val="bg1"/>
                </a:solidFill>
                <a:latin typeface="Verdana" panose="020B0604030504040204" pitchFamily="34" charset="0"/>
              </a:rPr>
              <a:t>is</a:t>
            </a:r>
            <a:r>
              <a:rPr lang="en-US" b="0" i="0" u="none" strike="noStrike" baseline="0" dirty="0">
                <a:solidFill>
                  <a:schemeClr val="bg1"/>
                </a:solidFill>
                <a:latin typeface="Verdana" panose="020B0604030504040204" pitchFamily="34" charset="0"/>
              </a:rPr>
              <a:t> that in your hand?" He said, "A rod.“</a:t>
            </a:r>
          </a:p>
          <a:p>
            <a:pPr marR="0" algn="l" rtl="0"/>
            <a:r>
              <a:rPr lang="en-US" b="0" i="0" u="none" strike="noStrike" baseline="0" dirty="0">
                <a:solidFill>
                  <a:schemeClr val="bg1"/>
                </a:solidFill>
                <a:latin typeface="Verdana" panose="020B0604030504040204" pitchFamily="34" charset="0"/>
              </a:rPr>
              <a:t>(Luke 19:16-19)  Then came the first, saying, 'Master, your mina has earned ten minas.’ 17 And he said to him, 'Well </a:t>
            </a:r>
            <a:r>
              <a:rPr lang="en-US" b="0" i="1" u="none" strike="noStrike" baseline="0" dirty="0">
                <a:solidFill>
                  <a:schemeClr val="bg1"/>
                </a:solidFill>
                <a:latin typeface="Verdana" panose="020B0604030504040204" pitchFamily="34" charset="0"/>
              </a:rPr>
              <a:t>done,</a:t>
            </a:r>
            <a:r>
              <a:rPr lang="en-US" b="0" i="0" u="none" strike="noStrike" baseline="0" dirty="0">
                <a:solidFill>
                  <a:schemeClr val="bg1"/>
                </a:solidFill>
                <a:latin typeface="Verdana" panose="020B0604030504040204" pitchFamily="34" charset="0"/>
              </a:rPr>
              <a:t> good servant; because you were faithful in a very little, have authority over ten cities.’ 18 And the second came, saying, 'Master, your mina has earned five minas.’ 19 Likewise he said to him, 'You also be over five cities.’</a:t>
            </a:r>
          </a:p>
          <a:p>
            <a:pPr marR="0" algn="l" rtl="0"/>
            <a:r>
              <a:rPr lang="en-US" b="1" u="sng" dirty="0">
                <a:solidFill>
                  <a:schemeClr val="bg1"/>
                </a:solidFill>
                <a:latin typeface="Verdana" panose="020B0604030504040204" pitchFamily="34" charset="0"/>
              </a:rPr>
              <a:t>Use what you have to do what you can.</a:t>
            </a:r>
            <a:endParaRPr lang="en-US" b="1" i="0" u="sng"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830934188"/>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BD093-79DD-4EDB-B7A7-5E9F5A30F784}"/>
              </a:ext>
            </a:extLst>
          </p:cNvPr>
          <p:cNvSpPr>
            <a:spLocks noGrp="1"/>
          </p:cNvSpPr>
          <p:nvPr>
            <p:ph type="title"/>
          </p:nvPr>
        </p:nvSpPr>
        <p:spPr/>
        <p:txBody>
          <a:bodyPr>
            <a:normAutofit/>
          </a:bodyPr>
          <a:lstStyle/>
          <a:p>
            <a:r>
              <a:rPr lang="en-US" sz="5400" b="1" dirty="0">
                <a:solidFill>
                  <a:schemeClr val="bg1"/>
                </a:solidFill>
              </a:rPr>
              <a:t>5 – Look up</a:t>
            </a:r>
          </a:p>
        </p:txBody>
      </p:sp>
      <p:sp>
        <p:nvSpPr>
          <p:cNvPr id="3" name="Content Placeholder 2">
            <a:extLst>
              <a:ext uri="{FF2B5EF4-FFF2-40B4-BE49-F238E27FC236}">
                <a16:creationId xmlns:a16="http://schemas.microsoft.com/office/drawing/2014/main" id="{10427D78-46EF-4811-9087-EB91EBA4ACA3}"/>
              </a:ext>
            </a:extLst>
          </p:cNvPr>
          <p:cNvSpPr>
            <a:spLocks noGrp="1"/>
          </p:cNvSpPr>
          <p:nvPr>
            <p:ph idx="1"/>
          </p:nvPr>
        </p:nvSpPr>
        <p:spPr>
          <a:xfrm>
            <a:off x="596348" y="1842051"/>
            <a:ext cx="11118574" cy="4650823"/>
          </a:xfrm>
        </p:spPr>
        <p:txBody>
          <a:bodyPr>
            <a:noAutofit/>
          </a:bodyPr>
          <a:lstStyle/>
          <a:p>
            <a:r>
              <a:rPr lang="en-US" b="1" dirty="0">
                <a:solidFill>
                  <a:schemeClr val="bg1"/>
                </a:solidFill>
                <a:latin typeface="Verdana" panose="020B0604030504040204" pitchFamily="34" charset="0"/>
              </a:rPr>
              <a:t>A) Look up in prayer</a:t>
            </a:r>
          </a:p>
          <a:p>
            <a:r>
              <a:rPr lang="en-US" b="0" i="0" u="none" strike="noStrike" baseline="0" dirty="0">
                <a:solidFill>
                  <a:schemeClr val="bg1"/>
                </a:solidFill>
                <a:latin typeface="Verdana" panose="020B0604030504040204" pitchFamily="34" charset="0"/>
              </a:rPr>
              <a:t>(Psalms 121:1)  </a:t>
            </a:r>
            <a:r>
              <a:rPr lang="en-US" b="1" i="0" u="none" strike="noStrike" baseline="0" dirty="0">
                <a:solidFill>
                  <a:schemeClr val="bg1"/>
                </a:solidFill>
                <a:latin typeface="Verdana" panose="020B0604030504040204" pitchFamily="34" charset="0"/>
              </a:rPr>
              <a:t>A Song of Ascents.</a:t>
            </a:r>
            <a:r>
              <a:rPr lang="en-US" b="0" i="0" u="none" strike="noStrike" baseline="0" dirty="0">
                <a:solidFill>
                  <a:schemeClr val="bg1"/>
                </a:solidFill>
                <a:latin typeface="Verdana" panose="020B0604030504040204" pitchFamily="34" charset="0"/>
              </a:rPr>
              <a:t> I will </a:t>
            </a:r>
            <a:r>
              <a:rPr lang="en-US" b="0" i="0" u="sng" strike="noStrike" baseline="0" dirty="0">
                <a:solidFill>
                  <a:schemeClr val="bg1"/>
                </a:solidFill>
                <a:latin typeface="Verdana" panose="020B0604030504040204" pitchFamily="34" charset="0"/>
              </a:rPr>
              <a:t>lift up my eyes</a:t>
            </a:r>
            <a:r>
              <a:rPr lang="en-US" b="0" i="0" strike="noStrike" baseline="0" dirty="0">
                <a:solidFill>
                  <a:schemeClr val="bg1"/>
                </a:solidFill>
                <a:latin typeface="Verdana" panose="020B0604030504040204" pitchFamily="34" charset="0"/>
              </a:rPr>
              <a:t> </a:t>
            </a:r>
            <a:r>
              <a:rPr lang="en-US" b="0" i="0" u="none" strike="noStrike" baseline="0" dirty="0">
                <a:solidFill>
                  <a:schemeClr val="bg1"/>
                </a:solidFill>
                <a:latin typeface="Verdana" panose="020B0604030504040204" pitchFamily="34" charset="0"/>
              </a:rPr>
              <a:t>to the hills—From whence comes my help?</a:t>
            </a:r>
          </a:p>
          <a:p>
            <a:r>
              <a:rPr lang="en-US" b="0" i="0" u="none" strike="noStrike" baseline="0" dirty="0">
                <a:solidFill>
                  <a:schemeClr val="bg1"/>
                </a:solidFill>
                <a:latin typeface="Verdana" panose="020B0604030504040204" pitchFamily="34" charset="0"/>
              </a:rPr>
              <a:t>(Luke 9:16)  Then He took the five loaves and the two fish, and </a:t>
            </a:r>
            <a:r>
              <a:rPr lang="en-US" b="0" i="0" u="sng" strike="noStrike" baseline="0" dirty="0">
                <a:solidFill>
                  <a:schemeClr val="bg1"/>
                </a:solidFill>
                <a:latin typeface="Verdana" panose="020B0604030504040204" pitchFamily="34" charset="0"/>
              </a:rPr>
              <a:t>looking up to heaven</a:t>
            </a:r>
            <a:r>
              <a:rPr lang="en-US" b="0" i="0" u="none" strike="noStrike" baseline="0" dirty="0">
                <a:solidFill>
                  <a:schemeClr val="bg1"/>
                </a:solidFill>
                <a:latin typeface="Verdana" panose="020B0604030504040204" pitchFamily="34" charset="0"/>
              </a:rPr>
              <a:t>, He blessed and broke </a:t>
            </a:r>
            <a:r>
              <a:rPr lang="en-US" b="0" i="1" u="none" strike="noStrike" baseline="0" dirty="0">
                <a:solidFill>
                  <a:schemeClr val="bg1"/>
                </a:solidFill>
                <a:latin typeface="Verdana" panose="020B0604030504040204" pitchFamily="34" charset="0"/>
              </a:rPr>
              <a:t>them,</a:t>
            </a:r>
            <a:r>
              <a:rPr lang="en-US" b="0" i="0" u="none" strike="noStrike" baseline="0" dirty="0">
                <a:solidFill>
                  <a:schemeClr val="bg1"/>
                </a:solidFill>
                <a:latin typeface="Verdana" panose="020B0604030504040204" pitchFamily="34" charset="0"/>
              </a:rPr>
              <a:t> and gave </a:t>
            </a:r>
            <a:r>
              <a:rPr lang="en-US" b="0" i="1" u="none" strike="noStrike" baseline="0" dirty="0">
                <a:solidFill>
                  <a:schemeClr val="bg1"/>
                </a:solidFill>
                <a:latin typeface="Verdana" panose="020B0604030504040204" pitchFamily="34" charset="0"/>
              </a:rPr>
              <a:t>them</a:t>
            </a:r>
            <a:r>
              <a:rPr lang="en-US" b="0" i="0" u="none" strike="noStrike" baseline="0" dirty="0">
                <a:solidFill>
                  <a:schemeClr val="bg1"/>
                </a:solidFill>
                <a:latin typeface="Verdana" panose="020B0604030504040204" pitchFamily="34" charset="0"/>
              </a:rPr>
              <a:t> to the disciples to set before the multitude.</a:t>
            </a:r>
          </a:p>
          <a:p>
            <a:r>
              <a:rPr lang="en-US" b="0" i="0" u="none" strike="noStrike" baseline="0" dirty="0">
                <a:solidFill>
                  <a:schemeClr val="bg1"/>
                </a:solidFill>
                <a:latin typeface="Verdana" panose="020B0604030504040204" pitchFamily="34" charset="0"/>
              </a:rPr>
              <a:t>(John 11:41)  Then they took away the stone </a:t>
            </a:r>
            <a:r>
              <a:rPr lang="en-US" b="0" i="1" u="none" strike="noStrike" baseline="0" dirty="0">
                <a:solidFill>
                  <a:schemeClr val="bg1"/>
                </a:solidFill>
                <a:latin typeface="Verdana" panose="020B0604030504040204" pitchFamily="34" charset="0"/>
              </a:rPr>
              <a:t>from the place</a:t>
            </a:r>
            <a:r>
              <a:rPr lang="en-US" b="0" i="0" u="none" strike="noStrike" baseline="0" dirty="0">
                <a:solidFill>
                  <a:schemeClr val="bg1"/>
                </a:solidFill>
                <a:latin typeface="Verdana" panose="020B0604030504040204" pitchFamily="34" charset="0"/>
              </a:rPr>
              <a:t> where the dead man was lying. And </a:t>
            </a:r>
            <a:r>
              <a:rPr lang="en-US" b="0" i="0" u="sng" strike="noStrike" baseline="0" dirty="0">
                <a:solidFill>
                  <a:schemeClr val="bg1"/>
                </a:solidFill>
                <a:latin typeface="Verdana" panose="020B0604030504040204" pitchFamily="34" charset="0"/>
              </a:rPr>
              <a:t>Jesus lifted up </a:t>
            </a:r>
            <a:r>
              <a:rPr lang="en-US" b="0" i="1" u="sng" strike="noStrike" baseline="0" dirty="0">
                <a:solidFill>
                  <a:schemeClr val="bg1"/>
                </a:solidFill>
                <a:latin typeface="Verdana" panose="020B0604030504040204" pitchFamily="34" charset="0"/>
              </a:rPr>
              <a:t>His</a:t>
            </a:r>
            <a:r>
              <a:rPr lang="en-US" b="0" i="0" u="sng" strike="noStrike" baseline="0" dirty="0">
                <a:solidFill>
                  <a:schemeClr val="bg1"/>
                </a:solidFill>
                <a:latin typeface="Verdana" panose="020B0604030504040204" pitchFamily="34" charset="0"/>
              </a:rPr>
              <a:t> eyes </a:t>
            </a:r>
            <a:r>
              <a:rPr lang="en-US" b="0" i="0" u="none" strike="noStrike" baseline="0" dirty="0">
                <a:solidFill>
                  <a:schemeClr val="bg1"/>
                </a:solidFill>
                <a:latin typeface="Verdana" panose="020B0604030504040204" pitchFamily="34" charset="0"/>
              </a:rPr>
              <a:t>and said, "Father, I thank You that You have heard Me.</a:t>
            </a:r>
          </a:p>
        </p:txBody>
      </p:sp>
    </p:spTree>
    <p:extLst>
      <p:ext uri="{BB962C8B-B14F-4D97-AF65-F5344CB8AC3E}">
        <p14:creationId xmlns:p14="http://schemas.microsoft.com/office/powerpoint/2010/main" val="240034130"/>
      </p:ext>
    </p:extLst>
  </p:cSld>
  <p:clrMapOvr>
    <a:masterClrMapping/>
  </p:clrMapOvr>
  <p:transition spd="slow">
    <p:push dir="u"/>
  </p:transition>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395</TotalTime>
  <Words>866</Words>
  <Application>Microsoft Office PowerPoint</Application>
  <PresentationFormat>Widescreen</PresentationFormat>
  <Paragraphs>56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Verdana</vt:lpstr>
      <vt:lpstr>Office Theme</vt:lpstr>
      <vt:lpstr>Things are Looking UP!!!!</vt:lpstr>
      <vt:lpstr>PowerPoint Presentation</vt:lpstr>
      <vt:lpstr>Things are looking up</vt:lpstr>
      <vt:lpstr>1 – Get up</vt:lpstr>
      <vt:lpstr>2 – Stir up</vt:lpstr>
      <vt:lpstr>2 – Stir up</vt:lpstr>
      <vt:lpstr>3 – Light up</vt:lpstr>
      <vt:lpstr>4 – Use up</vt:lpstr>
      <vt:lpstr>5 – Look up</vt:lpstr>
      <vt:lpstr>5 – Look up</vt:lpstr>
      <vt:lpstr>5 – Look up</vt:lpstr>
      <vt:lpstr>We must have hope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Things are Looking UP!!!!</dc:title>
  <dc:creator>Manly Luscombe</dc:creator>
  <cp:lastModifiedBy>Manly Luscombe</cp:lastModifiedBy>
  <cp:revision>10</cp:revision>
  <dcterms:created xsi:type="dcterms:W3CDTF">2020-09-29T14:34:55Z</dcterms:created>
  <dcterms:modified xsi:type="dcterms:W3CDTF">2020-09-29T21:10:20Z</dcterms:modified>
</cp:coreProperties>
</file>