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2888973"/>
            <a:ext cx="6815669" cy="808383"/>
          </a:xfrm>
        </p:spPr>
        <p:txBody>
          <a:bodyPr/>
          <a:lstStyle/>
          <a:p>
            <a:pPr algn="l"/>
            <a:r>
              <a:rPr lang="en-US" dirty="0"/>
              <a:t>Loneliness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839811"/>
            <a:ext cx="6815669" cy="1421301"/>
          </a:xfrm>
        </p:spPr>
        <p:txBody>
          <a:bodyPr>
            <a:normAutofit/>
          </a:bodyPr>
          <a:lstStyle/>
          <a:p>
            <a:r>
              <a:rPr lang="en-US" dirty="0"/>
              <a:t>“Alone, all, all alone. Alone on a wide, wide sea:</a:t>
            </a:r>
          </a:p>
          <a:p>
            <a:r>
              <a:rPr lang="en-US" dirty="0"/>
              <a:t>And never a saint takes pity on my soul in agony.”</a:t>
            </a:r>
          </a:p>
          <a:p>
            <a:r>
              <a:rPr lang="en-US" dirty="0"/>
              <a:t>Ancient Mariner</a:t>
            </a:r>
          </a:p>
        </p:txBody>
      </p:sp>
      <p:pic>
        <p:nvPicPr>
          <p:cNvPr id="1026" name="Picture 2" descr="Image result for lonelin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232" y="1484243"/>
            <a:ext cx="3394576" cy="206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092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556931"/>
            <a:ext cx="9601196" cy="3618582"/>
          </a:xfrm>
        </p:spPr>
        <p:txBody>
          <a:bodyPr>
            <a:normAutofit/>
          </a:bodyPr>
          <a:lstStyle/>
          <a:p>
            <a:r>
              <a:rPr lang="en-US" sz="3200" b="1" dirty="0"/>
              <a:t>Turn loneliness into solitude</a:t>
            </a:r>
          </a:p>
          <a:p>
            <a:pPr lvl="1"/>
            <a:r>
              <a:rPr lang="en-US" sz="2800" dirty="0"/>
              <a:t>Study your Bible</a:t>
            </a:r>
          </a:p>
          <a:p>
            <a:pPr lvl="1"/>
            <a:r>
              <a:rPr lang="en-US" sz="2800" dirty="0"/>
              <a:t>Pray</a:t>
            </a:r>
          </a:p>
          <a:p>
            <a:pPr lvl="1"/>
            <a:r>
              <a:rPr lang="en-US" sz="2800" dirty="0"/>
              <a:t>Read / Write</a:t>
            </a:r>
          </a:p>
          <a:p>
            <a:pPr lvl="1"/>
            <a:r>
              <a:rPr lang="en-US" sz="2800" dirty="0"/>
              <a:t>Play the piano</a:t>
            </a:r>
          </a:p>
          <a:p>
            <a:pPr lvl="1"/>
            <a:r>
              <a:rPr lang="en-US" sz="2800" dirty="0"/>
              <a:t>Learn a new skill</a:t>
            </a:r>
          </a:p>
        </p:txBody>
      </p:sp>
    </p:spTree>
    <p:extLst>
      <p:ext uri="{BB962C8B-B14F-4D97-AF65-F5344CB8AC3E}">
        <p14:creationId xmlns:p14="http://schemas.microsoft.com/office/powerpoint/2010/main" val="562421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Loneliness can be a dragon – kills joy, purpose, contentment</a:t>
            </a:r>
          </a:p>
          <a:p>
            <a:r>
              <a:rPr lang="en-US" sz="3600" dirty="0"/>
              <a:t>Learn to be comfortable around yourself</a:t>
            </a:r>
          </a:p>
          <a:p>
            <a:r>
              <a:rPr lang="en-US" sz="3600" dirty="0"/>
              <a:t>Look to the needs of others – not focus on self</a:t>
            </a:r>
          </a:p>
        </p:txBody>
      </p:sp>
    </p:spTree>
    <p:extLst>
      <p:ext uri="{BB962C8B-B14F-4D97-AF65-F5344CB8AC3E}">
        <p14:creationId xmlns:p14="http://schemas.microsoft.com/office/powerpoint/2010/main" val="1988110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2:18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And the </a:t>
            </a:r>
            <a:r>
              <a:rPr lang="en-US" sz="2800" cap="small" dirty="0"/>
              <a:t>Lord</a:t>
            </a:r>
            <a:r>
              <a:rPr lang="en-US" sz="2800" dirty="0"/>
              <a:t> God said, "</a:t>
            </a:r>
            <a:r>
              <a:rPr lang="en-US" sz="2800" i="1" dirty="0"/>
              <a:t>It is</a:t>
            </a:r>
            <a:r>
              <a:rPr lang="en-US" sz="2800" dirty="0"/>
              <a:t> not good that man should be alone; I will make him a helper comparable to him."</a:t>
            </a:r>
          </a:p>
          <a:p>
            <a:r>
              <a:rPr lang="en-US" sz="2800" dirty="0"/>
              <a:t>Milton – “Loneliness is the first thing that God’s eye named as not good.”</a:t>
            </a:r>
          </a:p>
          <a:p>
            <a:r>
              <a:rPr lang="en-US" sz="2800" dirty="0"/>
              <a:t>Job felt abandoned – Job 19:13-19</a:t>
            </a:r>
          </a:p>
          <a:p>
            <a:r>
              <a:rPr lang="en-US" sz="2800" dirty="0"/>
              <a:t>Jeremiah felt alone in Egypt</a:t>
            </a:r>
          </a:p>
        </p:txBody>
      </p:sp>
    </p:spTree>
    <p:extLst>
      <p:ext uri="{BB962C8B-B14F-4D97-AF65-F5344CB8AC3E}">
        <p14:creationId xmlns:p14="http://schemas.microsoft.com/office/powerpoint/2010/main" val="2143531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Lonely?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All of us – at times</a:t>
            </a:r>
          </a:p>
          <a:p>
            <a:r>
              <a:rPr lang="en-US" sz="3200" dirty="0"/>
              <a:t>Crisis – death, separation, lack of communication</a:t>
            </a:r>
          </a:p>
          <a:p>
            <a:r>
              <a:rPr lang="en-US" sz="3200" dirty="0"/>
              <a:t>Suffered / mistreated</a:t>
            </a:r>
          </a:p>
          <a:p>
            <a:r>
              <a:rPr lang="en-US" sz="3200" dirty="0"/>
              <a:t>Last night 22% of adults – ate alone.</a:t>
            </a:r>
          </a:p>
        </p:txBody>
      </p:sp>
    </p:spTree>
    <p:extLst>
      <p:ext uri="{BB962C8B-B14F-4D97-AF65-F5344CB8AC3E}">
        <p14:creationId xmlns:p14="http://schemas.microsoft.com/office/powerpoint/2010/main" val="2169631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Lonely?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Children – working parents, divorced, abandoned</a:t>
            </a:r>
          </a:p>
          <a:p>
            <a:r>
              <a:rPr lang="en-US" sz="3200" dirty="0"/>
              <a:t>Teens – adults don’t understand</a:t>
            </a:r>
          </a:p>
          <a:p>
            <a:r>
              <a:rPr lang="en-US" sz="3200" dirty="0"/>
              <a:t>College – separation from home, family, friends</a:t>
            </a:r>
          </a:p>
          <a:p>
            <a:r>
              <a:rPr lang="en-US" sz="3200" dirty="0"/>
              <a:t>Newly married – start life over</a:t>
            </a:r>
          </a:p>
          <a:p>
            <a:r>
              <a:rPr lang="en-US" sz="3200" dirty="0"/>
              <a:t>Seniors – loss of friends, family</a:t>
            </a:r>
          </a:p>
        </p:txBody>
      </p:sp>
    </p:spTree>
    <p:extLst>
      <p:ext uri="{BB962C8B-B14F-4D97-AF65-F5344CB8AC3E}">
        <p14:creationId xmlns:p14="http://schemas.microsoft.com/office/powerpoint/2010/main" val="61188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Loneliness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Withdraw</a:t>
            </a:r>
            <a:r>
              <a:rPr lang="en-US" sz="2800" dirty="0"/>
              <a:t> – shut out the world, become depressed</a:t>
            </a:r>
          </a:p>
        </p:txBody>
      </p:sp>
    </p:spTree>
    <p:extLst>
      <p:ext uri="{BB962C8B-B14F-4D97-AF65-F5344CB8AC3E}">
        <p14:creationId xmlns:p14="http://schemas.microsoft.com/office/powerpoint/2010/main" val="162824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Loneliness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Withdraw</a:t>
            </a:r>
            <a:r>
              <a:rPr lang="en-US" sz="2800" dirty="0"/>
              <a:t> – shut out the world, become depressed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Overactive</a:t>
            </a:r>
            <a:r>
              <a:rPr lang="en-US" sz="2800" dirty="0"/>
              <a:t> – to compensate, take on every activity we can</a:t>
            </a:r>
          </a:p>
        </p:txBody>
      </p:sp>
    </p:spTree>
    <p:extLst>
      <p:ext uri="{BB962C8B-B14F-4D97-AF65-F5344CB8AC3E}">
        <p14:creationId xmlns:p14="http://schemas.microsoft.com/office/powerpoint/2010/main" val="2945964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Loneliness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Withdraw</a:t>
            </a:r>
            <a:r>
              <a:rPr lang="en-US" sz="2800" dirty="0"/>
              <a:t> – shut out the world, become depressed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Overactive</a:t>
            </a:r>
            <a:r>
              <a:rPr lang="en-US" sz="2800" dirty="0"/>
              <a:t> – to compensate, take on every activity we can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Harmful habits </a:t>
            </a:r>
            <a:r>
              <a:rPr lang="en-US" sz="2800" dirty="0"/>
              <a:t>– alcohol, drugs, overeating</a:t>
            </a:r>
          </a:p>
        </p:txBody>
      </p:sp>
    </p:spTree>
    <p:extLst>
      <p:ext uri="{BB962C8B-B14F-4D97-AF65-F5344CB8AC3E}">
        <p14:creationId xmlns:p14="http://schemas.microsoft.com/office/powerpoint/2010/main" val="20517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YAGOTTAWANA</a:t>
            </a:r>
            <a:r>
              <a:rPr lang="en-US" sz="3200" dirty="0"/>
              <a:t> – Battle must begin inside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Proverbs 18:24 </a:t>
            </a:r>
            <a:r>
              <a:rPr lang="en-US" sz="3200" dirty="0"/>
              <a:t>A man </a:t>
            </a:r>
            <a:r>
              <a:rPr lang="en-US" sz="3200" i="1" dirty="0"/>
              <a:t>who has</a:t>
            </a:r>
            <a:r>
              <a:rPr lang="en-US" sz="3200" dirty="0"/>
              <a:t> friends must himself be friendly, But there is a friend </a:t>
            </a:r>
            <a:r>
              <a:rPr lang="en-US" sz="3200" i="1" dirty="0"/>
              <a:t>who</a:t>
            </a:r>
            <a:r>
              <a:rPr lang="en-US" sz="3200" dirty="0"/>
              <a:t> sticks closer than a brother.</a:t>
            </a:r>
          </a:p>
        </p:txBody>
      </p:sp>
    </p:spTree>
    <p:extLst>
      <p:ext uri="{BB962C8B-B14F-4D97-AF65-F5344CB8AC3E}">
        <p14:creationId xmlns:p14="http://schemas.microsoft.com/office/powerpoint/2010/main" val="3280399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Take some action – outside comfort zone</a:t>
            </a:r>
          </a:p>
          <a:p>
            <a:pPr lvl="1"/>
            <a:r>
              <a:rPr lang="en-US" sz="2800" dirty="0"/>
              <a:t>Pick up the phone and call someone</a:t>
            </a:r>
          </a:p>
          <a:p>
            <a:pPr lvl="1"/>
            <a:r>
              <a:rPr lang="en-US" sz="2800" dirty="0"/>
              <a:t>Write a letter to a long lost friend</a:t>
            </a:r>
          </a:p>
          <a:p>
            <a:pPr lvl="1"/>
            <a:r>
              <a:rPr lang="en-US" sz="2800" dirty="0"/>
              <a:t>Go visit a family at church</a:t>
            </a:r>
          </a:p>
          <a:p>
            <a:pPr lvl="1"/>
            <a:r>
              <a:rPr lang="en-US" sz="2800" dirty="0"/>
              <a:t>Plan a party at your home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491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63</TotalTime>
  <Words>291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Garamond</vt:lpstr>
      <vt:lpstr>Organic</vt:lpstr>
      <vt:lpstr>Loneliness</vt:lpstr>
      <vt:lpstr>Genesis 2:18</vt:lpstr>
      <vt:lpstr>Who is Lonely?</vt:lpstr>
      <vt:lpstr>Who is Lonely?</vt:lpstr>
      <vt:lpstr>Effects of Loneliness </vt:lpstr>
      <vt:lpstr>Effects of Loneliness </vt:lpstr>
      <vt:lpstr>Effects of Loneliness </vt:lpstr>
      <vt:lpstr>How to Cope</vt:lpstr>
      <vt:lpstr>How to Cope</vt:lpstr>
      <vt:lpstr>How to Cope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Loneliness</dc:title>
  <dc:creator>Manly Luscombe</dc:creator>
  <cp:lastModifiedBy>Manly Luscombe</cp:lastModifiedBy>
  <cp:revision>6</cp:revision>
  <dcterms:created xsi:type="dcterms:W3CDTF">2016-04-19T13:36:15Z</dcterms:created>
  <dcterms:modified xsi:type="dcterms:W3CDTF">2016-04-27T16:21:19Z</dcterms:modified>
</cp:coreProperties>
</file>