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4/19/2016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4/19/2016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4/19/2016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4/19/2016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4/19/2016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4/19/2016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God’s Light Saber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Most of you know about star wars and the light saber.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7378" y="190498"/>
            <a:ext cx="6025598" cy="3374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652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of God is a Light Saber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Laser</a:t>
            </a:r>
          </a:p>
          <a:p>
            <a:r>
              <a:rPr lang="en-US" sz="3200" dirty="0"/>
              <a:t>X-ray</a:t>
            </a:r>
          </a:p>
          <a:p>
            <a:r>
              <a:rPr lang="en-US" sz="3200" dirty="0"/>
              <a:t>Illuminate</a:t>
            </a:r>
          </a:p>
          <a:p>
            <a:r>
              <a:rPr lang="en-US" sz="3200" dirty="0"/>
              <a:t>Microwave</a:t>
            </a:r>
          </a:p>
          <a:p>
            <a:r>
              <a:rPr lang="en-US" sz="3200" b="1" dirty="0"/>
              <a:t>DVD, CD disk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Bible reads and reveals the heart of man</a:t>
            </a:r>
          </a:p>
          <a:p>
            <a:r>
              <a:rPr lang="en-US" sz="3200" dirty="0"/>
              <a:t>It shows us the movie of the history of man – sin – and salvation</a:t>
            </a:r>
          </a:p>
        </p:txBody>
      </p:sp>
    </p:spTree>
    <p:extLst>
      <p:ext uri="{BB962C8B-B14F-4D97-AF65-F5344CB8AC3E}">
        <p14:creationId xmlns:p14="http://schemas.microsoft.com/office/powerpoint/2010/main" val="1868910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of God is a Light Saber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Laser</a:t>
            </a:r>
          </a:p>
          <a:p>
            <a:r>
              <a:rPr lang="en-US" sz="3200" dirty="0"/>
              <a:t>X-ray</a:t>
            </a:r>
          </a:p>
          <a:p>
            <a:r>
              <a:rPr lang="en-US" sz="3200" dirty="0"/>
              <a:t>Illuminate</a:t>
            </a:r>
          </a:p>
          <a:p>
            <a:r>
              <a:rPr lang="en-US" sz="3200" dirty="0"/>
              <a:t>Microwave</a:t>
            </a:r>
          </a:p>
          <a:p>
            <a:r>
              <a:rPr lang="en-US" sz="3200" dirty="0"/>
              <a:t>DVD, CD disk</a:t>
            </a:r>
          </a:p>
          <a:p>
            <a:r>
              <a:rPr lang="en-US" sz="3200" b="1" dirty="0"/>
              <a:t>Security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Motion light that detects intruders</a:t>
            </a:r>
          </a:p>
          <a:p>
            <a:r>
              <a:rPr lang="en-US" sz="3200" dirty="0"/>
              <a:t>The Bible provides for us peace of mind, comfort</a:t>
            </a:r>
          </a:p>
        </p:txBody>
      </p:sp>
    </p:spTree>
    <p:extLst>
      <p:ext uri="{BB962C8B-B14F-4D97-AF65-F5344CB8AC3E}">
        <p14:creationId xmlns:p14="http://schemas.microsoft.com/office/powerpoint/2010/main" val="807849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of God is a Light Saber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Laser</a:t>
            </a:r>
          </a:p>
          <a:p>
            <a:r>
              <a:rPr lang="en-US" sz="3200" dirty="0"/>
              <a:t>X-ray</a:t>
            </a:r>
          </a:p>
          <a:p>
            <a:r>
              <a:rPr lang="en-US" sz="3200" dirty="0"/>
              <a:t>Illuminate</a:t>
            </a:r>
          </a:p>
          <a:p>
            <a:r>
              <a:rPr lang="en-US" sz="3200" dirty="0"/>
              <a:t>Microwave</a:t>
            </a:r>
          </a:p>
          <a:p>
            <a:r>
              <a:rPr lang="en-US" sz="3200" dirty="0"/>
              <a:t>DVD, CD disk</a:t>
            </a:r>
          </a:p>
          <a:p>
            <a:r>
              <a:rPr lang="en-US" sz="3200" dirty="0"/>
              <a:t>Security</a:t>
            </a:r>
          </a:p>
          <a:p>
            <a:r>
              <a:rPr lang="en-US" sz="3200" b="1" dirty="0"/>
              <a:t>Color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Light waves let our brain see color</a:t>
            </a:r>
          </a:p>
          <a:p>
            <a:r>
              <a:rPr lang="en-US" sz="3200" dirty="0"/>
              <a:t>The Bible is in living, brilliant color</a:t>
            </a:r>
          </a:p>
          <a:p>
            <a:r>
              <a:rPr lang="en-US" sz="3200" dirty="0"/>
              <a:t>Revelation is in color and HD</a:t>
            </a:r>
          </a:p>
        </p:txBody>
      </p:sp>
    </p:spTree>
    <p:extLst>
      <p:ext uri="{BB962C8B-B14F-4D97-AF65-F5344CB8AC3E}">
        <p14:creationId xmlns:p14="http://schemas.microsoft.com/office/powerpoint/2010/main" val="1196360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of God is a Light Saber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1853248"/>
            <a:ext cx="4396339" cy="440309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Laser</a:t>
            </a:r>
          </a:p>
          <a:p>
            <a:r>
              <a:rPr lang="en-US" sz="3200" dirty="0"/>
              <a:t>X-ray</a:t>
            </a:r>
          </a:p>
          <a:p>
            <a:r>
              <a:rPr lang="en-US" sz="3200" dirty="0"/>
              <a:t>Illuminate</a:t>
            </a:r>
          </a:p>
          <a:p>
            <a:r>
              <a:rPr lang="en-US" sz="3200" dirty="0"/>
              <a:t>Microwave</a:t>
            </a:r>
          </a:p>
          <a:p>
            <a:r>
              <a:rPr lang="en-US" sz="3200" dirty="0"/>
              <a:t>DVD, CD disk</a:t>
            </a:r>
          </a:p>
          <a:p>
            <a:r>
              <a:rPr lang="en-US" sz="3200" dirty="0"/>
              <a:t>Security</a:t>
            </a:r>
          </a:p>
          <a:p>
            <a:r>
              <a:rPr lang="en-US" sz="3200" dirty="0"/>
              <a:t>Color</a:t>
            </a:r>
          </a:p>
          <a:p>
            <a:r>
              <a:rPr lang="en-US" sz="3200" b="1" dirty="0"/>
              <a:t>UV Light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Detect counterfeit money</a:t>
            </a:r>
          </a:p>
          <a:p>
            <a:r>
              <a:rPr lang="en-US" sz="3200" dirty="0"/>
              <a:t>The Bible can detect the false teacher and expose them as counterfeit</a:t>
            </a:r>
          </a:p>
        </p:txBody>
      </p:sp>
    </p:spTree>
    <p:extLst>
      <p:ext uri="{BB962C8B-B14F-4D97-AF65-F5344CB8AC3E}">
        <p14:creationId xmlns:p14="http://schemas.microsoft.com/office/powerpoint/2010/main" val="1797997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 for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088" y="1484243"/>
            <a:ext cx="10774016" cy="4876799"/>
          </a:xfrm>
        </p:spPr>
        <p:txBody>
          <a:bodyPr>
            <a:noAutofit/>
          </a:bodyPr>
          <a:lstStyle/>
          <a:p>
            <a:r>
              <a:rPr lang="en-US" sz="3600" dirty="0"/>
              <a:t>Turn on this light saber</a:t>
            </a:r>
            <a:br>
              <a:rPr lang="en-US" sz="3600" dirty="0"/>
            </a:br>
            <a:endParaRPr lang="en-US" sz="3600" dirty="0"/>
          </a:p>
          <a:p>
            <a:r>
              <a:rPr lang="en-US" sz="3600" dirty="0"/>
              <a:t>Learn how to use it</a:t>
            </a:r>
            <a:br>
              <a:rPr lang="en-US" sz="3600" dirty="0"/>
            </a:br>
            <a:endParaRPr lang="en-US" sz="3600" dirty="0"/>
          </a:p>
          <a:p>
            <a:r>
              <a:rPr lang="en-US" sz="3600" dirty="0"/>
              <a:t>Become skillful in the word</a:t>
            </a:r>
          </a:p>
        </p:txBody>
      </p:sp>
    </p:spTree>
    <p:extLst>
      <p:ext uri="{BB962C8B-B14F-4D97-AF65-F5344CB8AC3E}">
        <p14:creationId xmlns:p14="http://schemas.microsoft.com/office/powerpoint/2010/main" val="3680701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 for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088" y="1484243"/>
            <a:ext cx="10774016" cy="4876799"/>
          </a:xfrm>
        </p:spPr>
        <p:txBody>
          <a:bodyPr>
            <a:noAutofit/>
          </a:bodyPr>
          <a:lstStyle/>
          <a:p>
            <a:r>
              <a:rPr lang="en-US" sz="3200" b="1" dirty="0"/>
              <a:t>Hebrews 5:12-13  </a:t>
            </a:r>
            <a:r>
              <a:rPr lang="en-US" sz="3200" b="1" baseline="30000" dirty="0"/>
              <a:t>12</a:t>
            </a:r>
            <a:r>
              <a:rPr lang="en-US" sz="3200" dirty="0"/>
              <a:t> For though by this time you ought to be teachers, you need </a:t>
            </a:r>
            <a:r>
              <a:rPr lang="en-US" sz="3200" i="1" dirty="0"/>
              <a:t>someone</a:t>
            </a:r>
            <a:r>
              <a:rPr lang="en-US" sz="3200" dirty="0"/>
              <a:t> to teach you again the first principles of the oracles of God; and you have come to need milk and not solid food. </a:t>
            </a:r>
            <a:r>
              <a:rPr lang="en-US" sz="3200" b="1" baseline="30000" dirty="0"/>
              <a:t>13</a:t>
            </a:r>
            <a:r>
              <a:rPr lang="en-US" sz="3200" dirty="0"/>
              <a:t> </a:t>
            </a:r>
            <a:r>
              <a:rPr lang="en-US" sz="3200" b="1" u="sng" dirty="0"/>
              <a:t>For everyone who partakes </a:t>
            </a:r>
            <a:r>
              <a:rPr lang="en-US" sz="3200" b="1" i="1" u="sng" dirty="0"/>
              <a:t>only</a:t>
            </a:r>
            <a:r>
              <a:rPr lang="en-US" sz="3200" b="1" u="sng" dirty="0"/>
              <a:t> of milk </a:t>
            </a:r>
            <a:r>
              <a:rPr lang="en-US" sz="3200" b="1" i="1" u="sng" dirty="0"/>
              <a:t>is</a:t>
            </a:r>
            <a:r>
              <a:rPr lang="en-US" sz="3200" b="1" u="sng" dirty="0"/>
              <a:t> unskilled in the word of righteousness</a:t>
            </a:r>
            <a:r>
              <a:rPr lang="en-US" sz="3200" dirty="0"/>
              <a:t>, for he is a babe.</a:t>
            </a:r>
          </a:p>
        </p:txBody>
      </p:sp>
    </p:spTree>
    <p:extLst>
      <p:ext uri="{BB962C8B-B14F-4D97-AF65-F5344CB8AC3E}">
        <p14:creationId xmlns:p14="http://schemas.microsoft.com/office/powerpoint/2010/main" val="3881952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Texts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311966"/>
            <a:ext cx="10909785" cy="5261112"/>
          </a:xfrm>
        </p:spPr>
        <p:txBody>
          <a:bodyPr>
            <a:noAutofit/>
          </a:bodyPr>
          <a:lstStyle/>
          <a:p>
            <a:r>
              <a:rPr lang="en-US" sz="3200" b="1" dirty="0"/>
              <a:t>Psalm 119:105 </a:t>
            </a:r>
            <a:r>
              <a:rPr lang="en-US" sz="3200" dirty="0"/>
              <a:t>Your word </a:t>
            </a:r>
            <a:r>
              <a:rPr lang="en-US" sz="3200" i="1" dirty="0"/>
              <a:t>is</a:t>
            </a:r>
            <a:r>
              <a:rPr lang="en-US" sz="3200" dirty="0"/>
              <a:t> a lamp to my feet And a light to my path.</a:t>
            </a:r>
          </a:p>
        </p:txBody>
      </p:sp>
    </p:spTree>
    <p:extLst>
      <p:ext uri="{BB962C8B-B14F-4D97-AF65-F5344CB8AC3E}">
        <p14:creationId xmlns:p14="http://schemas.microsoft.com/office/powerpoint/2010/main" val="2166761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Texts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311966"/>
            <a:ext cx="10909785" cy="5261112"/>
          </a:xfrm>
        </p:spPr>
        <p:txBody>
          <a:bodyPr>
            <a:noAutofit/>
          </a:bodyPr>
          <a:lstStyle/>
          <a:p>
            <a:r>
              <a:rPr lang="en-US" sz="3200" b="1" dirty="0"/>
              <a:t>Psalm 119:105 </a:t>
            </a:r>
            <a:r>
              <a:rPr lang="en-US" sz="3200" dirty="0"/>
              <a:t>Your word </a:t>
            </a:r>
            <a:r>
              <a:rPr lang="en-US" sz="3200" i="1" dirty="0"/>
              <a:t>is</a:t>
            </a:r>
            <a:r>
              <a:rPr lang="en-US" sz="3200" dirty="0"/>
              <a:t> a lamp to my feet And a light to my path. </a:t>
            </a:r>
            <a:br>
              <a:rPr lang="en-US" sz="3200" dirty="0"/>
            </a:br>
            <a:endParaRPr lang="en-US" sz="3200" dirty="0"/>
          </a:p>
          <a:p>
            <a:r>
              <a:rPr lang="en-US" sz="3200" b="1" dirty="0"/>
              <a:t>Ephesians 6:17 </a:t>
            </a:r>
            <a:r>
              <a:rPr lang="en-US" sz="3200" dirty="0"/>
              <a:t>And take the helmet of salvation, and the sword of the Spirit, which is the word of God</a:t>
            </a:r>
          </a:p>
        </p:txBody>
      </p:sp>
    </p:spTree>
    <p:extLst>
      <p:ext uri="{BB962C8B-B14F-4D97-AF65-F5344CB8AC3E}">
        <p14:creationId xmlns:p14="http://schemas.microsoft.com/office/powerpoint/2010/main" val="538778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Texts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311966"/>
            <a:ext cx="10909785" cy="5261112"/>
          </a:xfrm>
        </p:spPr>
        <p:txBody>
          <a:bodyPr>
            <a:noAutofit/>
          </a:bodyPr>
          <a:lstStyle/>
          <a:p>
            <a:r>
              <a:rPr lang="en-US" sz="3200" b="1" dirty="0"/>
              <a:t>Hebrews 4:12 </a:t>
            </a:r>
            <a:r>
              <a:rPr lang="en-US" sz="3200" dirty="0"/>
              <a:t>For the word of God </a:t>
            </a:r>
            <a:r>
              <a:rPr lang="en-US" sz="3200" i="1" dirty="0"/>
              <a:t>is</a:t>
            </a:r>
            <a:r>
              <a:rPr lang="en-US" sz="3200" dirty="0"/>
              <a:t> living and powerful, and sharper than any two-edged sword, piercing even to the division of soul and spirit, and of joints and marrow, and is a discerner of the thoughts and intents of the heart. </a:t>
            </a:r>
          </a:p>
        </p:txBody>
      </p:sp>
    </p:spTree>
    <p:extLst>
      <p:ext uri="{BB962C8B-B14F-4D97-AF65-F5344CB8AC3E}">
        <p14:creationId xmlns:p14="http://schemas.microsoft.com/office/powerpoint/2010/main" val="3893552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 a Sword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The Word of God is:</a:t>
            </a:r>
          </a:p>
          <a:p>
            <a:r>
              <a:rPr lang="en-US" sz="3200" dirty="0"/>
              <a:t>Sharp</a:t>
            </a:r>
          </a:p>
          <a:p>
            <a:r>
              <a:rPr lang="en-US" sz="3200" dirty="0"/>
              <a:t>2 Edged</a:t>
            </a:r>
          </a:p>
          <a:p>
            <a:r>
              <a:rPr lang="en-US" sz="3200" dirty="0"/>
              <a:t>Part of the armor of Christians</a:t>
            </a:r>
          </a:p>
          <a:p>
            <a:r>
              <a:rPr lang="en-US" sz="3200" dirty="0"/>
              <a:t>An offensive weapon – to kill false teaching</a:t>
            </a:r>
          </a:p>
        </p:txBody>
      </p:sp>
    </p:spTree>
    <p:extLst>
      <p:ext uri="{BB962C8B-B14F-4D97-AF65-F5344CB8AC3E}">
        <p14:creationId xmlns:p14="http://schemas.microsoft.com/office/powerpoint/2010/main" val="1188644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of God is a Light Saber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3200" b="1" dirty="0"/>
              <a:t>Laser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Pointer</a:t>
            </a:r>
          </a:p>
          <a:p>
            <a:r>
              <a:rPr lang="en-US" sz="3200" dirty="0"/>
              <a:t>Used in surgery</a:t>
            </a:r>
          </a:p>
          <a:p>
            <a:r>
              <a:rPr lang="en-US" sz="3200" dirty="0"/>
              <a:t>Message cuts to the heart</a:t>
            </a:r>
          </a:p>
          <a:p>
            <a:r>
              <a:rPr lang="en-US" sz="3200" dirty="0"/>
              <a:t>Sharp as a sword</a:t>
            </a:r>
          </a:p>
        </p:txBody>
      </p:sp>
    </p:spTree>
    <p:extLst>
      <p:ext uri="{BB962C8B-B14F-4D97-AF65-F5344CB8AC3E}">
        <p14:creationId xmlns:p14="http://schemas.microsoft.com/office/powerpoint/2010/main" val="2097274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of God is a Light Saber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3200" dirty="0"/>
              <a:t>Laser</a:t>
            </a:r>
          </a:p>
          <a:p>
            <a:r>
              <a:rPr lang="en-US" sz="3200" b="1" dirty="0"/>
              <a:t>X-ray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Penetrates</a:t>
            </a:r>
          </a:p>
          <a:p>
            <a:r>
              <a:rPr lang="en-US" sz="3200" dirty="0"/>
              <a:t>Can see what is inside of us </a:t>
            </a:r>
          </a:p>
          <a:p>
            <a:r>
              <a:rPr lang="en-US" sz="3200" dirty="0"/>
              <a:t>Soul and Spirit</a:t>
            </a:r>
          </a:p>
          <a:p>
            <a:r>
              <a:rPr lang="en-US" sz="3200" dirty="0"/>
              <a:t>Joints and Marrow</a:t>
            </a:r>
          </a:p>
        </p:txBody>
      </p:sp>
    </p:spTree>
    <p:extLst>
      <p:ext uri="{BB962C8B-B14F-4D97-AF65-F5344CB8AC3E}">
        <p14:creationId xmlns:p14="http://schemas.microsoft.com/office/powerpoint/2010/main" val="332960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of God is a Light Saber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Laser</a:t>
            </a:r>
          </a:p>
          <a:p>
            <a:r>
              <a:rPr lang="en-US" sz="3200" dirty="0"/>
              <a:t>X-ray</a:t>
            </a:r>
          </a:p>
          <a:p>
            <a:r>
              <a:rPr lang="en-US" sz="3200" b="1" dirty="0"/>
              <a:t>Illuminate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It will light the way</a:t>
            </a:r>
          </a:p>
          <a:p>
            <a:r>
              <a:rPr lang="en-US" sz="3200" dirty="0"/>
              <a:t>A light to my path</a:t>
            </a:r>
          </a:p>
          <a:p>
            <a:r>
              <a:rPr lang="en-US" sz="3200" dirty="0"/>
              <a:t>Jesus came to give us light</a:t>
            </a:r>
          </a:p>
          <a:p>
            <a:r>
              <a:rPr lang="en-US" sz="3200" dirty="0"/>
              <a:t>In Him was life, and the life was the light of men. </a:t>
            </a:r>
            <a:r>
              <a:rPr lang="en-US" sz="3200" b="1" dirty="0"/>
              <a:t>John 1:4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59191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of God is a Light Saber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Laser</a:t>
            </a:r>
          </a:p>
          <a:p>
            <a:r>
              <a:rPr lang="en-US" sz="3200" dirty="0"/>
              <a:t>X-ray</a:t>
            </a:r>
          </a:p>
          <a:p>
            <a:r>
              <a:rPr lang="en-US" sz="3200" dirty="0"/>
              <a:t>Illuminate</a:t>
            </a:r>
          </a:p>
          <a:p>
            <a:r>
              <a:rPr lang="en-US" sz="3200" b="1" dirty="0"/>
              <a:t>Microwave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Read the Word of God</a:t>
            </a:r>
          </a:p>
          <a:p>
            <a:r>
              <a:rPr lang="en-US" sz="3200" dirty="0"/>
              <a:t>Warm your heart</a:t>
            </a:r>
          </a:p>
          <a:p>
            <a:r>
              <a:rPr lang="en-US" sz="3200" dirty="0"/>
              <a:t>Set you on fire for God</a:t>
            </a:r>
          </a:p>
          <a:p>
            <a:r>
              <a:rPr lang="en-US" sz="3200" dirty="0"/>
              <a:t>Ezekiel – fire in his bones</a:t>
            </a:r>
          </a:p>
        </p:txBody>
      </p:sp>
    </p:spTree>
    <p:extLst>
      <p:ext uri="{BB962C8B-B14F-4D97-AF65-F5344CB8AC3E}">
        <p14:creationId xmlns:p14="http://schemas.microsoft.com/office/powerpoint/2010/main" val="338407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30</TotalTime>
  <Words>402</Words>
  <Application>Microsoft Office PowerPoint</Application>
  <PresentationFormat>Widescreen</PresentationFormat>
  <Paragraphs>90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Ion</vt:lpstr>
      <vt:lpstr>God’s Light Saber</vt:lpstr>
      <vt:lpstr>3 Texts</vt:lpstr>
      <vt:lpstr>3 Texts</vt:lpstr>
      <vt:lpstr>3 Texts</vt:lpstr>
      <vt:lpstr>As a Sword</vt:lpstr>
      <vt:lpstr>Word of God is a Light Saber</vt:lpstr>
      <vt:lpstr>Word of God is a Light Saber</vt:lpstr>
      <vt:lpstr>Word of God is a Light Saber</vt:lpstr>
      <vt:lpstr>Word of God is a Light Saber</vt:lpstr>
      <vt:lpstr>Word of God is a Light Saber</vt:lpstr>
      <vt:lpstr>Word of God is a Light Saber</vt:lpstr>
      <vt:lpstr>Word of God is a Light Saber</vt:lpstr>
      <vt:lpstr>Word of God is a Light Saber</vt:lpstr>
      <vt:lpstr>Challenge for Us</vt:lpstr>
      <vt:lpstr>Challenge for 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Light Saber</dc:title>
  <dc:creator>Manly Luscombe</dc:creator>
  <cp:lastModifiedBy>Manly Luscombe</cp:lastModifiedBy>
  <cp:revision>6</cp:revision>
  <dcterms:created xsi:type="dcterms:W3CDTF">2016-03-14T19:19:46Z</dcterms:created>
  <dcterms:modified xsi:type="dcterms:W3CDTF">2016-04-19T15:29:10Z</dcterms:modified>
</cp:coreProperties>
</file>