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1D95D-C04A-4190-8215-1E8DE8C916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1E2FDD-CF9B-4EBA-9648-5807F27316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54F59-0DDA-4B9E-8762-F6AE9B30A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EC52-535A-47EB-BD36-3CF9933EEA48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132E1-D800-4205-824D-6436CF31E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6ACFC-960B-46B6-B0C5-57FC1FDF8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4AE0-1393-4BA1-A187-A028BFA3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89107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BD320-A83B-4FDB-B4E8-F621C0C94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4E8215-116B-4A24-8F77-B84429EAE7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E7272-DB56-4256-B173-44AB4F316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EC52-535A-47EB-BD36-3CF9933EEA48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06586-21F7-493E-A4FB-0C24AD29C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B802C-8F60-48BF-9BA3-2DA4236C6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4AE0-1393-4BA1-A187-A028BFA3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44736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5DB06A-ECBC-408C-A7B9-DB1B332544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2D2AD8-359E-4C15-AA09-BDCBEEBCA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ACE40-2E95-443F-983A-D5EA7F31C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EC52-535A-47EB-BD36-3CF9933EEA48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C61E7F-A122-4841-907C-0C48323E4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31827-BAD4-421A-99DB-8C40B5512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4AE0-1393-4BA1-A187-A028BFA3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419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A1505-69BA-43EF-9DF2-804EAF378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00466-283E-460D-8BC1-0B6383C21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2FE0E-C822-47FB-9EEE-CB65A0E1D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EC52-535A-47EB-BD36-3CF9933EEA48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D54F5-B56F-4E19-A44E-25EBB9E8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62597-54B2-4332-9B93-DB8AFFDE9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4AE0-1393-4BA1-A187-A028BFA3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283645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160E3-2757-41A1-B52F-608B91D5A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479909-CD35-4BB9-B20D-28B878790E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80A84-FCD1-482E-8645-12ACDD480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EC52-535A-47EB-BD36-3CF9933EEA48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46BFB0-E29C-4B8B-BD64-3DF31E3C5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90739-9256-4628-BCAB-67E4426AB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4AE0-1393-4BA1-A187-A028BFA3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46688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6BD57-03B1-452B-8070-EC1F34B43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6292EB-9FF4-4D5F-966F-1211EDAFE9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590B84-1C52-431F-9E60-D998158FC0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161E13-89BA-417B-ADBF-3AB18AFB9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EC52-535A-47EB-BD36-3CF9933EEA48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B9C7BB-E07D-41B0-AFD9-1929526AA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3DA001-D8D1-45AF-9799-F87C6649F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4AE0-1393-4BA1-A187-A028BFA3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985600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30899-862E-4DB3-A1AE-1EC5DAB64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82A353-D2E7-45E2-8742-F115BFA32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10C4E0-49E3-480D-8313-1762D034B9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D4A526-41B3-456C-A1B4-6EB45D1BD1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FF5D9E-D926-4CD4-8644-2F88CEEFBA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9B20C3-A14D-4138-B845-28DE495F8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EC52-535A-47EB-BD36-3CF9933EEA48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2BB79D-3D12-496E-B482-ABF49B2A4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93B3FF-53FD-4CA2-A56C-665F0D30A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4AE0-1393-4BA1-A187-A028BFA3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023007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59560-6353-4FEE-BFA5-80B7ECDB0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9465A3-EAC4-4E12-8FBE-A16939870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EC52-535A-47EB-BD36-3CF9933EEA48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32C7AC-BD37-409B-B4F6-65A827DEA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F96A25-6B90-4F9D-A993-198198DA9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4AE0-1393-4BA1-A187-A028BFA3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57230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4629EA-35F1-4C16-965D-A66DEBA6F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EC52-535A-47EB-BD36-3CF9933EEA48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A7DCAB-3BAE-40E4-83BB-34BEDC2DC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AE966F-131C-47AB-9684-689CAD5C4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4AE0-1393-4BA1-A187-A028BFA3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84346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34AB1-285C-4F41-9947-B3432D356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F7D8A-E4B4-414F-AA1E-03A67A5DC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F10E7B-3AF6-46FA-9E7D-8D2FB59EDF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E05115-2DBF-45A9-8ED8-31A0D264C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EC52-535A-47EB-BD36-3CF9933EEA48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140C92-4AC0-4167-BADE-D2143CADF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8226C4-A926-4873-A96F-F7B81F93D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4AE0-1393-4BA1-A187-A028BFA3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20752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B348A-F1BD-41CF-A781-514CEABD9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D870FF-2B3E-4AFD-98C8-BF679F9631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548C7A-0D8B-4464-BEFB-8FD61CE88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574924-B6EF-41AA-BFAE-F3D611CE0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0EC52-535A-47EB-BD36-3CF9933EEA48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6214DC-3F22-4DA0-A17B-B9474AE62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4A930B-5580-41DB-9DEA-6C45D5014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14AE0-1393-4BA1-A187-A028BFA3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96615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3408B6-F813-41D2-8C8A-6C3C8A975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2D404B-8C93-4062-A82C-C289234D26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02F37-BE5D-4F97-9B3D-65C643AEF1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0EC52-535A-47EB-BD36-3CF9933EEA48}" type="datetimeFigureOut">
              <a:rPr lang="en-US" smtClean="0"/>
              <a:t>11/19/2021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FE1C4-12CD-4CB1-B7D0-67D205887F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DE131-7D13-4253-8433-6666915751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314AE0-1393-4BA1-A187-A028BFA3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085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10D8410-94A5-4C9A-83BD-E8E034A145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6AC0D866-EE4B-4B38-B33E-2E0FE8E3BC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11826" y="5453270"/>
            <a:ext cx="8680174" cy="1404730"/>
          </a:xfrm>
        </p:spPr>
        <p:txBody>
          <a:bodyPr>
            <a:noAutofit/>
          </a:bodyPr>
          <a:lstStyle/>
          <a:p>
            <a:pPr marR="0" algn="l" rtl="0"/>
            <a:r>
              <a:rPr lang="en-US" b="1" i="0" u="none" strike="noStrike" baseline="0" dirty="0">
                <a:latin typeface="Verdana" panose="020B0604030504040204" pitchFamily="34" charset="0"/>
              </a:rPr>
              <a:t>(5)  Trust in the LORD with all your heart, And lean not on your own understanding; (6)  In all your ways acknowledge Him, And He shall direct your paths. 	(</a:t>
            </a:r>
            <a:r>
              <a:rPr lang="en-US" b="1" dirty="0">
                <a:latin typeface="Verdana" panose="020B0604030504040204" pitchFamily="34" charset="0"/>
              </a:rPr>
              <a:t>Proverbs 3:5-6)</a:t>
            </a:r>
            <a:endParaRPr lang="en-US" b="1" i="0" u="none" strike="noStrike" baseline="0" dirty="0">
              <a:latin typeface="Verdana" panose="020B0604030504040204" pitchFamily="34" charset="0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3421856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C2D46-0B46-45A6-8F08-009EF603E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A7C4A-BD06-439D-ADBE-FA0C2068E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31412" cy="4351338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TRUST is the basis for any lasting relationship.</a:t>
            </a:r>
          </a:p>
          <a:p>
            <a:r>
              <a:rPr lang="en-US" b="1" dirty="0">
                <a:solidFill>
                  <a:schemeClr val="bg1"/>
                </a:solidFill>
              </a:rPr>
              <a:t>Trust is related to our faith.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If we have faith in God.</a:t>
            </a: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We will trust that what he tells us is true.</a:t>
            </a:r>
          </a:p>
          <a:p>
            <a:r>
              <a:rPr lang="en-US" b="1" dirty="0">
                <a:solidFill>
                  <a:schemeClr val="bg1"/>
                </a:solidFill>
              </a:rPr>
              <a:t>Our fellowship with God is based on trust.</a:t>
            </a:r>
          </a:p>
        </p:txBody>
      </p:sp>
      <p:pic>
        <p:nvPicPr>
          <p:cNvPr id="1026" name="Picture 2" descr="Why Gaining Trust is so Hard and 4 Factors to Get it Back">
            <a:extLst>
              <a:ext uri="{FF2B5EF4-FFF2-40B4-BE49-F238E27FC236}">
                <a16:creationId xmlns:a16="http://schemas.microsoft.com/office/drawing/2014/main" id="{DD182B09-6B8A-4814-83CE-EA6DD230F1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561" y="1788623"/>
            <a:ext cx="5425440" cy="363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2122244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95ECA-BA8E-4453-AAD4-53A4199A9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COMMAND: Trust in the Lord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8CA4C-A68B-4D10-B2AC-F77D9F9F2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983437" cy="4351338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Trust and faith are closely connected.</a:t>
            </a:r>
          </a:p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Who do you trust?</a:t>
            </a:r>
          </a:p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Trust doctor with my health</a:t>
            </a:r>
          </a:p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Trust bank with my money</a:t>
            </a:r>
          </a:p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Trust mechanic with my car</a:t>
            </a:r>
          </a:p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Trust spouse, children, friends</a:t>
            </a:r>
          </a:p>
          <a:p>
            <a:r>
              <a:rPr lang="en-US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Ultimate trust must be with God.</a:t>
            </a:r>
          </a:p>
        </p:txBody>
      </p:sp>
      <p:pic>
        <p:nvPicPr>
          <p:cNvPr id="4" name="Picture 2" descr="Why Gaining Trust is so Hard and 4 Factors to Get it Back">
            <a:extLst>
              <a:ext uri="{FF2B5EF4-FFF2-40B4-BE49-F238E27FC236}">
                <a16:creationId xmlns:a16="http://schemas.microsoft.com/office/drawing/2014/main" id="{A467FF19-9712-41E7-BDCE-1A0086542C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8174" y="1690688"/>
            <a:ext cx="4553826" cy="3046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299394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99586-003D-4CDF-90FA-0CF7D87DF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FORCE: With all your heart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28E43-1928-48A6-A3BD-D7BEB8E17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Trust is a matter of degrees.</a:t>
            </a:r>
          </a:p>
          <a:p>
            <a:endParaRPr lang="en-US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With all your heart means full, complete</a:t>
            </a:r>
          </a:p>
          <a:p>
            <a:endParaRPr lang="en-US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Trust that person with your life and eternity.</a:t>
            </a:r>
          </a:p>
        </p:txBody>
      </p:sp>
    </p:spTree>
    <p:extLst>
      <p:ext uri="{BB962C8B-B14F-4D97-AF65-F5344CB8AC3E}">
        <p14:creationId xmlns:p14="http://schemas.microsoft.com/office/powerpoint/2010/main" val="2907466739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99586-003D-4CDF-90FA-0CF7D87DF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PROHIBITION: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Lean not on your own understanding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28E43-1928-48A6-A3BD-D7BEB8E17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Many think that their thoughts are more important, correct, important than what God thinks.</a:t>
            </a:r>
          </a:p>
          <a:p>
            <a:endParaRPr lang="en-US" sz="3600" b="1" dirty="0">
              <a:solidFill>
                <a:schemeClr val="bg1"/>
              </a:solidFill>
            </a:endParaRPr>
          </a:p>
          <a:p>
            <a:pPr marR="0" algn="l" rtl="0"/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(Isaiah 55:8)  "For My thoughts </a:t>
            </a:r>
            <a:r>
              <a:rPr lang="en-US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are</a:t>
            </a:r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not your thoughts, Nor </a:t>
            </a:r>
            <a:r>
              <a:rPr lang="en-US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are</a:t>
            </a:r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your ways My ways," says the LORD. (9)  "For </a:t>
            </a:r>
            <a:r>
              <a:rPr lang="en-US" b="1" i="1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as</a:t>
            </a:r>
            <a:r>
              <a:rPr lang="en-US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 the heavens are higher than the earth, So are My ways higher than your ways, And My thoughts than your thoughts.</a:t>
            </a:r>
          </a:p>
        </p:txBody>
      </p:sp>
    </p:spTree>
    <p:extLst>
      <p:ext uri="{BB962C8B-B14F-4D97-AF65-F5344CB8AC3E}">
        <p14:creationId xmlns:p14="http://schemas.microsoft.com/office/powerpoint/2010/main" val="2870656957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99586-003D-4CDF-90FA-0CF7D87DF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REQUIREMENT: Acknowledge Him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28E43-1928-48A6-A3BD-D7BEB8E17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How do YOU acknowledge Him?</a:t>
            </a:r>
          </a:p>
          <a:p>
            <a:endParaRPr lang="en-US" sz="36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</a:rPr>
              <a:t>In worship, praise, prayer, songs</a:t>
            </a:r>
          </a:p>
          <a:p>
            <a:endParaRPr lang="en-US" sz="36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</a:rPr>
              <a:t>“IN ALL YOUR WAYS”</a:t>
            </a:r>
            <a:endParaRPr lang="en-US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04576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99586-003D-4CDF-90FA-0CF7D87DF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THE REWARD: He will direct your path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28E43-1928-48A6-A3BD-D7BEB8E17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Why do I need God’s direction?</a:t>
            </a:r>
          </a:p>
          <a:p>
            <a:pPr lvl="1"/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We do not know the way – John 14:5</a:t>
            </a:r>
          </a:p>
          <a:p>
            <a:pPr lvl="1"/>
            <a:endParaRPr lang="en-US" sz="32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  <a:p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</a:rPr>
              <a:t>How does God direct our path?</a:t>
            </a:r>
          </a:p>
          <a:p>
            <a:pPr lvl="1"/>
            <a:r>
              <a:rPr lang="en-US" sz="3200" b="1" i="0" u="none" strike="noStrike" baseline="0" dirty="0">
                <a:solidFill>
                  <a:schemeClr val="bg1"/>
                </a:solidFill>
                <a:latin typeface="Verdana" panose="020B0604030504040204" pitchFamily="34" charset="0"/>
              </a:rPr>
              <a:t>Jesus – John 14:6</a:t>
            </a:r>
          </a:p>
          <a:p>
            <a:pPr lvl="1"/>
            <a:r>
              <a:rPr lang="en-US" sz="3200" b="1" dirty="0">
                <a:solidFill>
                  <a:schemeClr val="bg1"/>
                </a:solidFill>
                <a:latin typeface="Verdana" panose="020B0604030504040204" pitchFamily="34" charset="0"/>
              </a:rPr>
              <a:t>Bible – is a light to our path – Psalm 119:105</a:t>
            </a:r>
            <a:endParaRPr lang="en-US" sz="32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439606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99586-003D-4CDF-90FA-0CF7D87DF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428E43-1928-48A6-A3BD-D7BEB8E17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As we submit to the will and commands of God – we demonstrate our TRUST in Him.</a:t>
            </a:r>
          </a:p>
          <a:p>
            <a:endParaRPr lang="en-US" sz="36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If we trust God – we will do what He tells us to do.</a:t>
            </a:r>
            <a:endParaRPr lang="en-US" sz="3200" b="1" i="0" u="none" strike="noStrike" baseline="0" dirty="0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173241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350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Verdana</vt:lpstr>
      <vt:lpstr>Office Theme</vt:lpstr>
      <vt:lpstr>PowerPoint Presentation</vt:lpstr>
      <vt:lpstr>Introduction</vt:lpstr>
      <vt:lpstr>THE COMMAND: Trust in the Lord </vt:lpstr>
      <vt:lpstr>THE FORCE: With all your heart</vt:lpstr>
      <vt:lpstr>THE PROHIBITION:  Lean not on your own understanding</vt:lpstr>
      <vt:lpstr>THE REQUIREMENT: Acknowledge Him</vt:lpstr>
      <vt:lpstr>THE REWARD: He will direct your path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Manly Luscombe</dc:creator>
  <cp:lastModifiedBy>Manly Luscombe</cp:lastModifiedBy>
  <cp:revision>1</cp:revision>
  <dcterms:created xsi:type="dcterms:W3CDTF">2021-11-19T16:29:12Z</dcterms:created>
  <dcterms:modified xsi:type="dcterms:W3CDTF">2021-11-19T16:45:47Z</dcterms:modified>
</cp:coreProperties>
</file>