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630016"/>
            <a:ext cx="7766936" cy="1201619"/>
          </a:xfrm>
        </p:spPr>
        <p:txBody>
          <a:bodyPr/>
          <a:lstStyle/>
          <a:p>
            <a:r>
              <a:rPr lang="en-US" sz="6000" b="1" dirty="0"/>
              <a:t>3 Life Lessons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0632" y="3441234"/>
            <a:ext cx="8502880" cy="109689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/>
              <a:t>Lemons				 Ants 					 Rats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520" y="4538133"/>
            <a:ext cx="2857500" cy="1600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266" y="4538133"/>
            <a:ext cx="2143125" cy="21431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6537" y="4538133"/>
            <a:ext cx="246697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835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4742805" cy="1320800"/>
          </a:xfrm>
        </p:spPr>
        <p:txBody>
          <a:bodyPr/>
          <a:lstStyle/>
          <a:p>
            <a:r>
              <a:rPr lang="en-US" dirty="0"/>
              <a:t>The fruit of the Spirit is not Lemons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0844" y="330200"/>
            <a:ext cx="3622655" cy="1737140"/>
          </a:xfrm>
        </p:spPr>
      </p:pic>
      <p:sp>
        <p:nvSpPr>
          <p:cNvPr id="6" name="TextBox 5"/>
          <p:cNvSpPr txBox="1"/>
          <p:nvPr/>
        </p:nvSpPr>
        <p:spPr>
          <a:xfrm>
            <a:off x="677334" y="2637183"/>
            <a:ext cx="817659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Lots of life is sour</a:t>
            </a:r>
          </a:p>
          <a:p>
            <a:endParaRPr lang="en-US" sz="3200" b="1" dirty="0"/>
          </a:p>
          <a:p>
            <a:r>
              <a:rPr lang="en-US" sz="3200" b="1" dirty="0"/>
              <a:t>Lots of lemons in our life</a:t>
            </a:r>
          </a:p>
          <a:p>
            <a:endParaRPr lang="en-US" sz="3200" b="1" dirty="0"/>
          </a:p>
          <a:p>
            <a:r>
              <a:rPr lang="en-US" sz="3200" b="1" dirty="0"/>
              <a:t>Do we spend too much time thinking about the bad stuff and miss the good things in life?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4567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4742805" cy="1320800"/>
          </a:xfrm>
        </p:spPr>
        <p:txBody>
          <a:bodyPr/>
          <a:lstStyle/>
          <a:p>
            <a:r>
              <a:rPr lang="en-US" dirty="0"/>
              <a:t>The fruit of the Spirit is not Lemons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0844" y="330199"/>
            <a:ext cx="3622655" cy="1600201"/>
          </a:xfrm>
        </p:spPr>
      </p:pic>
      <p:sp>
        <p:nvSpPr>
          <p:cNvPr id="6" name="TextBox 5"/>
          <p:cNvSpPr txBox="1"/>
          <p:nvPr/>
        </p:nvSpPr>
        <p:spPr>
          <a:xfrm>
            <a:off x="915874" y="2054087"/>
            <a:ext cx="81765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FOCUS ON:  Galatians 5:21-22</a:t>
            </a:r>
          </a:p>
          <a:p>
            <a:endParaRPr lang="en-US" sz="2800" b="1" dirty="0"/>
          </a:p>
          <a:p>
            <a:r>
              <a:rPr lang="en-US" sz="2800" b="1" dirty="0"/>
              <a:t>LOVE							JOY</a:t>
            </a:r>
          </a:p>
          <a:p>
            <a:r>
              <a:rPr lang="en-US" sz="2800" b="1" dirty="0"/>
              <a:t>PEACE</a:t>
            </a:r>
          </a:p>
          <a:p>
            <a:r>
              <a:rPr lang="en-US" sz="2800" b="1" dirty="0"/>
              <a:t>LONGSUFFERING (PATIENCE)</a:t>
            </a:r>
          </a:p>
          <a:p>
            <a:r>
              <a:rPr lang="en-US" sz="2800" b="1" dirty="0"/>
              <a:t>KINDNESS					GOODNESS</a:t>
            </a:r>
          </a:p>
          <a:p>
            <a:r>
              <a:rPr lang="en-US" sz="2800" b="1" dirty="0"/>
              <a:t>FAITHFULNESS			GENTLENESS</a:t>
            </a:r>
          </a:p>
          <a:p>
            <a:r>
              <a:rPr lang="en-US" sz="2800" b="1" dirty="0"/>
              <a:t>				SELF-CONTROL</a:t>
            </a:r>
          </a:p>
        </p:txBody>
      </p:sp>
    </p:spTree>
    <p:extLst>
      <p:ext uri="{BB962C8B-B14F-4D97-AF65-F5344CB8AC3E}">
        <p14:creationId xmlns:p14="http://schemas.microsoft.com/office/powerpoint/2010/main" val="1034439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4742805" cy="1320800"/>
          </a:xfrm>
        </p:spPr>
        <p:txBody>
          <a:bodyPr/>
          <a:lstStyle/>
          <a:p>
            <a:r>
              <a:rPr lang="en-US" dirty="0"/>
              <a:t>Even the ants take time to go to a picnic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5874" y="2054087"/>
            <a:ext cx="817659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Is your life going by too fast?</a:t>
            </a:r>
            <a:br>
              <a:rPr lang="en-US" sz="2800" b="1" dirty="0"/>
            </a:br>
            <a:endParaRPr lang="en-US" sz="2800" b="1" dirty="0"/>
          </a:p>
          <a:p>
            <a:r>
              <a:rPr lang="en-US" sz="2800" b="1" dirty="0"/>
              <a:t>We miss a lot – take time to smell the roses, hear the birds sing, watch a squirrel scamper up a tree, play with a child</a:t>
            </a:r>
          </a:p>
          <a:p>
            <a:br>
              <a:rPr lang="en-US" sz="2800" b="1" dirty="0"/>
            </a:br>
            <a:r>
              <a:rPr lang="en-US" sz="2800" b="1" dirty="0"/>
              <a:t>Even the busy ants take time for a picnic.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4783" y="198437"/>
            <a:ext cx="2690191" cy="173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697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4742805" cy="1320800"/>
          </a:xfrm>
        </p:spPr>
        <p:txBody>
          <a:bodyPr/>
          <a:lstStyle/>
          <a:p>
            <a:r>
              <a:rPr lang="en-US" dirty="0"/>
              <a:t>Even the ants take time to go to a picnic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5874" y="2054087"/>
            <a:ext cx="81765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COME APART – OR YOU WILL !!!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Mark 6:31 And he said unto them, Come ye yourselves apart into a desert place, and rest a while: for there were many coming and going, and they had no leisure so much as to eat. (KJV)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4783" y="198437"/>
            <a:ext cx="2690191" cy="173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169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44558"/>
            <a:ext cx="5312649" cy="1404730"/>
          </a:xfrm>
        </p:spPr>
        <p:txBody>
          <a:bodyPr>
            <a:normAutofit/>
          </a:bodyPr>
          <a:lstStyle/>
          <a:p>
            <a:r>
              <a:rPr lang="en-US" dirty="0"/>
              <a:t>If you win the rat race, you are still a rat.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5874" y="2054087"/>
            <a:ext cx="817659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When this life ends – what will you be?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No matter what is said at your funeral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No matter what you possess – money, property, things, fame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Win the rat race – you’re still a rat.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9009" y="73025"/>
            <a:ext cx="2943456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15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44558"/>
            <a:ext cx="5312649" cy="1404730"/>
          </a:xfrm>
        </p:spPr>
        <p:txBody>
          <a:bodyPr>
            <a:normAutofit/>
          </a:bodyPr>
          <a:lstStyle/>
          <a:p>
            <a:r>
              <a:rPr lang="en-US" dirty="0"/>
              <a:t>If you win the rat race, you are still a rat.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334" y="1930400"/>
            <a:ext cx="86521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Philippians 1:21-23 </a:t>
            </a:r>
            <a:r>
              <a:rPr lang="en-US" b="1" baseline="30000" dirty="0"/>
              <a:t>21</a:t>
            </a:r>
            <a:r>
              <a:rPr lang="en-US" sz="3200" b="1" dirty="0"/>
              <a:t> For to me, to live </a:t>
            </a:r>
            <a:r>
              <a:rPr lang="en-US" sz="3200" b="1" i="1" dirty="0"/>
              <a:t>is</a:t>
            </a:r>
            <a:r>
              <a:rPr lang="en-US" sz="3200" b="1" dirty="0"/>
              <a:t> Christ, and to die </a:t>
            </a:r>
            <a:r>
              <a:rPr lang="en-US" sz="3200" b="1" i="1" dirty="0"/>
              <a:t>is</a:t>
            </a:r>
            <a:r>
              <a:rPr lang="en-US" sz="3200" b="1" dirty="0"/>
              <a:t> gain. </a:t>
            </a:r>
            <a:r>
              <a:rPr lang="en-US" b="1" baseline="30000" dirty="0"/>
              <a:t>22</a:t>
            </a:r>
            <a:r>
              <a:rPr lang="en-US" sz="3200" b="1" dirty="0"/>
              <a:t> But if </a:t>
            </a:r>
            <a:r>
              <a:rPr lang="en-US" sz="3200" b="1" i="1" dirty="0"/>
              <a:t>I</a:t>
            </a:r>
            <a:r>
              <a:rPr lang="en-US" sz="3200" b="1" dirty="0"/>
              <a:t> live on in the flesh, this </a:t>
            </a:r>
            <a:r>
              <a:rPr lang="en-US" sz="3200" b="1" i="1" dirty="0"/>
              <a:t>will mean</a:t>
            </a:r>
            <a:r>
              <a:rPr lang="en-US" sz="3200" b="1" dirty="0"/>
              <a:t> fruit from </a:t>
            </a:r>
            <a:r>
              <a:rPr lang="en-US" sz="3200" b="1" i="1" dirty="0"/>
              <a:t>my</a:t>
            </a:r>
            <a:r>
              <a:rPr lang="en-US" sz="3200" b="1" dirty="0"/>
              <a:t> labor; yet what I shall choose I cannot tell. </a:t>
            </a:r>
            <a:r>
              <a:rPr lang="en-US" b="1" baseline="30000" dirty="0"/>
              <a:t>23</a:t>
            </a:r>
            <a:r>
              <a:rPr lang="en-US" sz="3200" b="1" dirty="0"/>
              <a:t> For I am hard pressed between the two, having a desire to depart and be with Christ, </a:t>
            </a:r>
            <a:r>
              <a:rPr lang="en-US" sz="3200" b="1" i="1" dirty="0"/>
              <a:t>which is</a:t>
            </a:r>
            <a:r>
              <a:rPr lang="en-US" sz="3200" b="1" dirty="0"/>
              <a:t> far better.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YOU WILL STILL BE YOU 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9009" y="73025"/>
            <a:ext cx="2943456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636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130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3 Life Lessons</vt:lpstr>
      <vt:lpstr>The fruit of the Spirit is not Lemons</vt:lpstr>
      <vt:lpstr>The fruit of the Spirit is not Lemons</vt:lpstr>
      <vt:lpstr>Even the ants take time to go to a picnic</vt:lpstr>
      <vt:lpstr>Even the ants take time to go to a picnic</vt:lpstr>
      <vt:lpstr>If you win the rat race, you are still a rat.</vt:lpstr>
      <vt:lpstr>If you win the rat race, you are still a rat.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Life Lessons</dc:title>
  <dc:creator>Manly Luscombe</dc:creator>
  <cp:lastModifiedBy>Manly Luscombe</cp:lastModifiedBy>
  <cp:revision>8</cp:revision>
  <dcterms:created xsi:type="dcterms:W3CDTF">2017-05-17T14:37:35Z</dcterms:created>
  <dcterms:modified xsi:type="dcterms:W3CDTF">2017-05-17T15:20:25Z</dcterms:modified>
</cp:coreProperties>
</file>