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A5E5314C-6F94-431A-880B-FFFB7545103B}"/>
    <pc:docChg chg="modSld modMainMaster">
      <pc:chgData name="Manly Luscombe" userId="d66a401e1e7a39bf" providerId="LiveId" clId="{A5E5314C-6F94-431A-880B-FFFB7545103B}" dt="2021-09-15T15:40:10.139" v="2"/>
      <pc:docMkLst>
        <pc:docMk/>
      </pc:docMkLst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2353367795" sldId="256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3168392933" sldId="257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2854801083" sldId="259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753218946" sldId="260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2284609703" sldId="261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3850813458" sldId="262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1743129529" sldId="263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1797552124" sldId="264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1773890892" sldId="265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112258014" sldId="266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1444480360" sldId="267"/>
        </pc:sldMkLst>
      </pc:sldChg>
      <pc:sldChg chg="modTransition">
        <pc:chgData name="Manly Luscombe" userId="d66a401e1e7a39bf" providerId="LiveId" clId="{A5E5314C-6F94-431A-880B-FFFB7545103B}" dt="2021-09-15T15:40:10.139" v="2"/>
        <pc:sldMkLst>
          <pc:docMk/>
          <pc:sldMk cId="3213785941" sldId="268"/>
        </pc:sldMkLst>
      </pc:sldChg>
      <pc:sldMasterChg chg="modTransition modSldLayout">
        <pc:chgData name="Manly Luscombe" userId="d66a401e1e7a39bf" providerId="LiveId" clId="{A5E5314C-6F94-431A-880B-FFFB7545103B}" dt="2021-09-15T15:40:10.139" v="2"/>
        <pc:sldMasterMkLst>
          <pc:docMk/>
          <pc:sldMasterMk cId="2442494009" sldId="2147483648"/>
        </pc:sldMasterMkLst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395354577" sldId="2147483649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5672107" sldId="2147483650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2790175615" sldId="2147483651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787309556" sldId="2147483652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2442587528" sldId="2147483653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1072703971" sldId="2147483654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1519770132" sldId="2147483655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685520119" sldId="2147483656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171759313" sldId="2147483657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2686955829" sldId="2147483658"/>
          </pc:sldLayoutMkLst>
        </pc:sldLayoutChg>
        <pc:sldLayoutChg chg="modTransition">
          <pc:chgData name="Manly Luscombe" userId="d66a401e1e7a39bf" providerId="LiveId" clId="{A5E5314C-6F94-431A-880B-FFFB7545103B}" dt="2021-09-15T15:40:10.139" v="2"/>
          <pc:sldLayoutMkLst>
            <pc:docMk/>
            <pc:sldMasterMk cId="2442494009" sldId="2147483648"/>
            <pc:sldLayoutMk cId="290812559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C140C-A0BA-45CC-BEBC-66E03F7A6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E1509-B2EE-4D05-8C7F-A692762AB0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80D1D-F90A-47D8-8BE4-25B9CE6F1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B4528-4D4B-4BF2-9695-91529643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521AD-9086-4250-9412-917B4EAC2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4577"/>
      </p:ext>
    </p:extLst>
  </p:cSld>
  <p:clrMapOvr>
    <a:masterClrMapping/>
  </p:clrMapOvr>
  <p:transition spd="slow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BD24-131C-46EB-AFB6-B3B8F8973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4CCBF-10CD-443F-8A69-D11633866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0F091-4554-4752-AD5F-36E28E641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140B9-2BD5-4222-853D-098F60C29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972C4-F95D-408E-B9A1-EEB7CB5F9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55829"/>
      </p:ext>
    </p:extLst>
  </p:cSld>
  <p:clrMapOvr>
    <a:masterClrMapping/>
  </p:clrMapOvr>
  <p:transition spd="slow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6A5C58-FBE7-4F76-97F1-85E185B3B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22983-716B-43CF-9E51-3992DA9C2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ED0B-FDD2-4DA4-92E6-99B6D8ADC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F245-7F9F-43AD-ACA1-8A3DDBFA6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63A89-A65C-429C-881E-7B4BA6B3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25595"/>
      </p:ext>
    </p:extLst>
  </p:cSld>
  <p:clrMapOvr>
    <a:masterClrMapping/>
  </p:clrMapOvr>
  <p:transition spd="slow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9910D-6B2F-4758-9CE4-56F3FE55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F7E9C-1C28-4D93-9217-AE366D0F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74CEF-68DC-4285-95F1-044177DF3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A2626-B41F-4FF8-97FF-EEA71C63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048EA-C4A4-4768-AE5F-769D9CC7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107"/>
      </p:ext>
    </p:extLst>
  </p:cSld>
  <p:clrMapOvr>
    <a:masterClrMapping/>
  </p:clrMapOvr>
  <p:transition spd="slow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846CF-BE49-4109-B4F0-3161590A5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2120D-C746-41D5-9D99-EE6B73023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F9DD4-8A08-4D41-A060-FE29AAE93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7D6C6-BF52-41C4-9C02-BC8CED70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35E6A-0CE1-48CD-B0FA-73778BC1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75615"/>
      </p:ext>
    </p:extLst>
  </p:cSld>
  <p:clrMapOvr>
    <a:masterClrMapping/>
  </p:clrMapOvr>
  <p:transition spd="slow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C480D-7057-4F66-BDC0-46F1C0A55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0F6F1-2167-400A-8122-6FD0A0C6E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B4134-B6DE-43EB-94D5-3A91B995E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7BD48-62F6-45CE-8E31-05A5BC473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EF57D-113E-43B7-BA0F-B16F2791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797DE-37B0-4AAC-8AD5-5FCF2EEA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09556"/>
      </p:ext>
    </p:extLst>
  </p:cSld>
  <p:clrMapOvr>
    <a:masterClrMapping/>
  </p:clrMapOvr>
  <p:transition spd="slow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2D161-E336-42FC-9677-5DEFFDBAD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C91F2-21B7-40E8-A7C4-23DCC251C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DE00FB-F1FC-48CE-B35D-764820D6A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5B89FF-AB32-4B3F-9878-4CE698610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3636AE-8EE3-48FD-B623-C242E3AC0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39E67-41E5-42FA-BC61-7608973A6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0ECF7F-329B-4A7F-8A73-CB0D8AF5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62A1C0-CA84-44AD-A1DC-33E1465E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87528"/>
      </p:ext>
    </p:extLst>
  </p:cSld>
  <p:clrMapOvr>
    <a:masterClrMapping/>
  </p:clrMapOvr>
  <p:transition spd="slow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0252-E909-4698-B76A-35B7AB5B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175807-6E73-4628-A8E1-EB04DC7C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7CF85-BB02-4206-8B83-6743E1485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8BA3D-EADE-4B6F-9DC6-A4D70191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03971"/>
      </p:ext>
    </p:extLst>
  </p:cSld>
  <p:clrMapOvr>
    <a:masterClrMapping/>
  </p:clrMapOvr>
  <p:transition spd="slow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801D7-56E2-4891-BD0A-1576F503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2CE9E-B0AD-4D9E-952D-9DDD8265F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B68C1-4A84-4ADB-945C-12AC125C6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70132"/>
      </p:ext>
    </p:extLst>
  </p:cSld>
  <p:clrMapOvr>
    <a:masterClrMapping/>
  </p:clrMapOvr>
  <p:transition spd="slow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1316-A714-4995-AF11-7FEA2F434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C4DFF-893A-4CE9-AD39-0B41A107E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F0D8B-ADEF-4785-8EDD-C0054EE36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8F165-A276-488A-B46B-0781F6A6D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AAA2F-AFB6-4142-B177-4B78B78B9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1A7EB4-F9B9-4226-912C-981590DB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20119"/>
      </p:ext>
    </p:extLst>
  </p:cSld>
  <p:clrMapOvr>
    <a:masterClrMapping/>
  </p:clrMapOvr>
  <p:transition spd="slow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AEBD2-B43D-4D15-AF80-D5238BA68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5CF4B5-A672-40F5-B83B-59DA4A444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C6E9C-8650-4A55-BA33-4F391E767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E265A6-D1C1-456B-9073-AA7D7640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BF553-7850-41B6-8720-C1FD4827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9C926-AFC5-44FC-886F-C8B69C20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9313"/>
      </p:ext>
    </p:extLst>
  </p:cSld>
  <p:clrMapOvr>
    <a:masterClrMapping/>
  </p:clrMapOvr>
  <p:transition spd="slow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46571E-EBEA-4FB1-87C8-3CE1F3537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A55EE4-A1BE-4937-A996-087C31AFF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2588A-47E1-4C3C-8D15-E20470E9D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52597-0EBE-41CB-8D18-18DCC85FFC5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36EF4-4A25-4548-B8CB-0374869F0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FE76E-9345-4DBD-B774-86F6A4BFD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7CDEE-2F39-4A8F-A5F8-BB729BFD0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9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1C6145D-3F36-458D-A454-8AAE089B6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FE5B2D-9B74-44D9-8A5C-E06541193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8450"/>
            <a:ext cx="4903304" cy="16557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Lessons from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Jericho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AC465-F065-4254-AB15-B9103DF57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1217" y="0"/>
            <a:ext cx="4770783" cy="1655762"/>
          </a:xfrm>
        </p:spPr>
        <p:txBody>
          <a:bodyPr/>
          <a:lstStyle/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(Hebrews 11:30)  By faith the walls of Jericho fell down after they were encircled for seven days.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67795"/>
      </p:ext>
    </p:extLst>
  </p:cSld>
  <p:clrMapOvr>
    <a:masterClrMapping/>
  </p:clrMapOvr>
  <p:transition spd="slow"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THE IMPORTANCE OF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Israel had to learn the importance of faith and the need to obey God.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God gave very specific commands.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They were to do God’s things; God’s way.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They must take God at His word, even when it does not make sense.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8014"/>
      </p:ext>
    </p:extLst>
  </p:cSld>
  <p:clrMapOvr>
    <a:masterClrMapping/>
  </p:clrMapOvr>
  <p:transition spd="slow"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GIVING IS CONDITIONAL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God gave them the city – but there were conditions they had to meet.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Salvation is a gift from God.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But there are conditions we must meet.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80360"/>
      </p:ext>
    </p:extLst>
  </p:cSld>
  <p:clrMapOvr>
    <a:masterClrMapping/>
  </p:clrMapOvr>
  <p:transition spd="slow"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ISREAL LEARNED SOME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What about us? </a:t>
            </a:r>
          </a:p>
          <a:p>
            <a:endParaRPr lang="en-US" sz="36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Have we learned these lessons?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WE CAN, WE MUST, LEARN THE SAME GREAT LESSONS TODAY.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785941"/>
      </p:ext>
    </p:extLst>
  </p:cSld>
  <p:clrMapOvr>
    <a:masterClrMapping/>
  </p:clrMapOvr>
  <p:transition spd="slow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Obstacles to enter the Promised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40 years in the wilderness – they are ready to take the land God promised to Abraham.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 – 2 major obstacles were</a:t>
            </a:r>
            <a:b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their way: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CROSSING THE JORDAN RIVER</a:t>
            </a:r>
          </a:p>
          <a:p>
            <a:pPr lvl="1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AWAY THEY FACE JERICHO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FEA1D6-0F8F-475D-AD19-AA05C0891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055" y="4041913"/>
            <a:ext cx="4976928" cy="279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392933"/>
      </p:ext>
    </p:extLst>
  </p:cSld>
  <p:clrMapOvr>
    <a:masterClrMapping/>
  </p:clrMapOvr>
  <p:transition spd="slow"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Obstacles to enter the Promised 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(Hebrews 11:30)  By faith the walls of Jericho fell down after they were encircled for seven days.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In the battle for Jericho there are some lessons we must learn.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FEA1D6-0F8F-475D-AD19-AA05C0891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055" y="4041913"/>
            <a:ext cx="4976928" cy="279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01083"/>
      </p:ext>
    </p:extLst>
  </p:cSld>
  <p:clrMapOvr>
    <a:masterClrMapping/>
  </p:clrMapOvr>
  <p:transition spd="slow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The job before us is not easy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last 40 years were not easy.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Now the task of taking the land.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“Must I be carried to the skies</a:t>
            </a:r>
            <a:b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On flowery beds of ease?</a:t>
            </a:r>
            <a:b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While others fought to gain the prize</a:t>
            </a:r>
            <a:b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An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d sailed through bloody seas.”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They would have to do their part.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Living the Christian life is not easy.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218946"/>
      </p:ext>
    </p:extLst>
  </p:cSld>
  <p:clrMapOvr>
    <a:masterClrMapping/>
  </p:clrMapOvr>
  <p:transition spd="slow"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The Great power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They would need God’s power to win.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They knew it was beyond they ability.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They would have to do their part.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They </a:t>
            </a:r>
            <a:r>
              <a:rPr lang="en-US" sz="3200" b="1" dirty="0" err="1">
                <a:solidFill>
                  <a:schemeClr val="bg1"/>
                </a:solidFill>
                <a:latin typeface="Verdana" panose="020B0604030504040204" pitchFamily="34" charset="0"/>
              </a:rPr>
              <a:t>they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 would need to trust God’s power.</a:t>
            </a:r>
          </a:p>
          <a:p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We must learn to trust the power of God to will our battles.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09703"/>
      </p:ext>
    </p:extLst>
  </p:cSld>
  <p:clrMapOvr>
    <a:masterClrMapping/>
  </p:clrMapOvr>
  <p:transition spd="slow"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They would have to fight to stay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They had to conquer the land.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They had to keep fighting to keep the land.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Some wanted to stay on the other side of the Jordan River.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Some wanted to return to Egypt.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Those who oppose us will cause us trouble.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We must keep fighting.</a:t>
            </a:r>
            <a:endParaRPr lang="en-US" sz="32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13458"/>
      </p:ext>
    </p:extLst>
  </p:cSld>
  <p:clrMapOvr>
    <a:masterClrMapping/>
  </p:clrMapOvr>
  <p:transition spd="slow"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Opposition to us does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mean we are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God and His people have always be opposed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 and</a:t>
            </a:r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rejected.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</a:rPr>
              <a:t>Satan wants us to think if we are opposed, we must be wrong.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Satan questions our motives.</a:t>
            </a:r>
          </a:p>
          <a:p>
            <a:r>
              <a:rPr lang="en-US" sz="32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Satan questions our attitude.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29529"/>
      </p:ext>
    </p:extLst>
  </p:cSld>
  <p:clrMapOvr>
    <a:masterClrMapping/>
  </p:clrMapOvr>
  <p:transition spd="slow"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GOD’S HATRED FOR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Why did God drive out the inhabitants?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Because of the sinfulness, rebellion, and rejection of God.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This lesson is repeated with </a:t>
            </a:r>
            <a:r>
              <a:rPr lang="en-US" sz="3200" b="1" dirty="0" err="1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Achan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Have we learned how much God HATES SIN?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552124"/>
      </p:ext>
    </p:extLst>
  </p:cSld>
  <p:clrMapOvr>
    <a:masterClrMapping/>
  </p:clrMapOvr>
  <p:transition spd="slow"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AA95-13C5-4425-8DC8-05F9C75F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THE INFLUENCE OF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 IN THE 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CF9D-5F72-4FC8-9B5C-DD6C9EB7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Why did Israel suffer death and loss with the kings of Ai?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Sin was in the camp – </a:t>
            </a:r>
            <a:r>
              <a:rPr lang="en-US" sz="3200" b="1" dirty="0" err="1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Achan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After the sin was removed – </a:t>
            </a:r>
            <a:r>
              <a:rPr lang="en-US" sz="3200" b="1" dirty="0" err="1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Isarel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won the battle with Ai.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90892"/>
      </p:ext>
    </p:extLst>
  </p:cSld>
  <p:clrMapOvr>
    <a:masterClrMapping/>
  </p:clrMapOvr>
  <p:transition spd="slow">
    <p:comb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533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Verdana</vt:lpstr>
      <vt:lpstr>Office Theme</vt:lpstr>
      <vt:lpstr>Lessons from  Jericho</vt:lpstr>
      <vt:lpstr>Obstacles to enter the Promised Land</vt:lpstr>
      <vt:lpstr>Obstacles to enter the Promised Land</vt:lpstr>
      <vt:lpstr>1 The job before us is not easy</vt:lpstr>
      <vt:lpstr>2 The Great power of God</vt:lpstr>
      <vt:lpstr>3 They would have to fight to stay</vt:lpstr>
      <vt:lpstr>4 Opposition to us does  not mean we are wrong</vt:lpstr>
      <vt:lpstr>5 GOD’S HATRED FOR SIN</vt:lpstr>
      <vt:lpstr>6 THE INFLUENCE OF  SIN IN THE CAMP</vt:lpstr>
      <vt:lpstr>7 THE IMPORTANCE OF FAITH</vt:lpstr>
      <vt:lpstr>8 GIVING IS CONDITIONAL</vt:lpstr>
      <vt:lpstr>ISREAL LEARNED SOME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 Jericho</dc:title>
  <dc:creator>Manly Luscombe</dc:creator>
  <cp:lastModifiedBy>Manly Luscombe</cp:lastModifiedBy>
  <cp:revision>1</cp:revision>
  <dcterms:created xsi:type="dcterms:W3CDTF">2021-09-15T15:06:43Z</dcterms:created>
  <dcterms:modified xsi:type="dcterms:W3CDTF">2021-09-15T15:40:14Z</dcterms:modified>
</cp:coreProperties>
</file>