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2E3423FB-F57F-454F-8FF8-D8AFEF12D710}"/>
    <pc:docChg chg="custSel addSld delSld modSld modMainMaster">
      <pc:chgData name="Manly Luscombe" userId="d66a401e1e7a39bf" providerId="LiveId" clId="{2E3423FB-F57F-454F-8FF8-D8AFEF12D710}" dt="2021-12-14T18:04:34.160" v="2105" actId="20577"/>
      <pc:docMkLst>
        <pc:docMk/>
      </pc:docMkLst>
      <pc:sldChg chg="modTransition">
        <pc:chgData name="Manly Luscombe" userId="d66a401e1e7a39bf" providerId="LiveId" clId="{2E3423FB-F57F-454F-8FF8-D8AFEF12D710}" dt="2021-12-14T18:02:19.037" v="2048"/>
        <pc:sldMkLst>
          <pc:docMk/>
          <pc:sldMk cId="1105387066" sldId="256"/>
        </pc:sldMkLst>
      </pc:sldChg>
      <pc:sldChg chg="modTransition">
        <pc:chgData name="Manly Luscombe" userId="d66a401e1e7a39bf" providerId="LiveId" clId="{2E3423FB-F57F-454F-8FF8-D8AFEF12D710}" dt="2021-12-14T18:02:19.037" v="2048"/>
        <pc:sldMkLst>
          <pc:docMk/>
          <pc:sldMk cId="2672124322" sldId="257"/>
        </pc:sldMkLst>
      </pc:sldChg>
      <pc:sldChg chg="modSp mod modTransition">
        <pc:chgData name="Manly Luscombe" userId="d66a401e1e7a39bf" providerId="LiveId" clId="{2E3423FB-F57F-454F-8FF8-D8AFEF12D710}" dt="2021-12-14T18:02:19.037" v="2048"/>
        <pc:sldMkLst>
          <pc:docMk/>
          <pc:sldMk cId="2918702529" sldId="258"/>
        </pc:sldMkLst>
        <pc:spChg chg="mod">
          <ac:chgData name="Manly Luscombe" userId="d66a401e1e7a39bf" providerId="LiveId" clId="{2E3423FB-F57F-454F-8FF8-D8AFEF12D710}" dt="2021-12-14T17:27:20.510" v="2" actId="2711"/>
          <ac:spMkLst>
            <pc:docMk/>
            <pc:sldMk cId="2918702529" sldId="258"/>
            <ac:spMk id="2" creationId="{6A874320-6460-4D96-B850-F3982CAC2086}"/>
          </ac:spMkLst>
        </pc:spChg>
      </pc:sldChg>
      <pc:sldChg chg="modSp new mod modTransition">
        <pc:chgData name="Manly Luscombe" userId="d66a401e1e7a39bf" providerId="LiveId" clId="{2E3423FB-F57F-454F-8FF8-D8AFEF12D710}" dt="2021-12-14T18:02:19.037" v="2048"/>
        <pc:sldMkLst>
          <pc:docMk/>
          <pc:sldMk cId="307847679" sldId="259"/>
        </pc:sldMkLst>
        <pc:spChg chg="mod">
          <ac:chgData name="Manly Luscombe" userId="d66a401e1e7a39bf" providerId="LiveId" clId="{2E3423FB-F57F-454F-8FF8-D8AFEF12D710}" dt="2021-12-14T17:27:58.877" v="23" actId="20577"/>
          <ac:spMkLst>
            <pc:docMk/>
            <pc:sldMk cId="307847679" sldId="259"/>
            <ac:spMk id="2" creationId="{2900CB8E-2D94-41E6-9131-429C2FE9E318}"/>
          </ac:spMkLst>
        </pc:spChg>
        <pc:spChg chg="mod">
          <ac:chgData name="Manly Luscombe" userId="d66a401e1e7a39bf" providerId="LiveId" clId="{2E3423FB-F57F-454F-8FF8-D8AFEF12D710}" dt="2021-12-14T17:31:15.885" v="367" actId="255"/>
          <ac:spMkLst>
            <pc:docMk/>
            <pc:sldMk cId="307847679" sldId="259"/>
            <ac:spMk id="3" creationId="{78AED711-F602-43C5-8429-B4CBC21D7CEC}"/>
          </ac:spMkLst>
        </pc:spChg>
      </pc:sldChg>
      <pc:sldChg chg="modSp add mod modTransition">
        <pc:chgData name="Manly Luscombe" userId="d66a401e1e7a39bf" providerId="LiveId" clId="{2E3423FB-F57F-454F-8FF8-D8AFEF12D710}" dt="2021-12-14T18:02:19.037" v="2048"/>
        <pc:sldMkLst>
          <pc:docMk/>
          <pc:sldMk cId="3771757547" sldId="260"/>
        </pc:sldMkLst>
        <pc:spChg chg="mod">
          <ac:chgData name="Manly Luscombe" userId="d66a401e1e7a39bf" providerId="LiveId" clId="{2E3423FB-F57F-454F-8FF8-D8AFEF12D710}" dt="2021-12-14T17:31:40.921" v="380" actId="20577"/>
          <ac:spMkLst>
            <pc:docMk/>
            <pc:sldMk cId="3771757547" sldId="260"/>
            <ac:spMk id="2" creationId="{2900CB8E-2D94-41E6-9131-429C2FE9E318}"/>
          </ac:spMkLst>
        </pc:spChg>
        <pc:spChg chg="mod">
          <ac:chgData name="Manly Luscombe" userId="d66a401e1e7a39bf" providerId="LiveId" clId="{2E3423FB-F57F-454F-8FF8-D8AFEF12D710}" dt="2021-12-14T17:35:47.004" v="618" actId="20577"/>
          <ac:spMkLst>
            <pc:docMk/>
            <pc:sldMk cId="3771757547" sldId="260"/>
            <ac:spMk id="3" creationId="{78AED711-F602-43C5-8429-B4CBC21D7CEC}"/>
          </ac:spMkLst>
        </pc:spChg>
      </pc:sldChg>
      <pc:sldChg chg="modSp add mod modTransition">
        <pc:chgData name="Manly Luscombe" userId="d66a401e1e7a39bf" providerId="LiveId" clId="{2E3423FB-F57F-454F-8FF8-D8AFEF12D710}" dt="2021-12-14T18:02:19.037" v="2048"/>
        <pc:sldMkLst>
          <pc:docMk/>
          <pc:sldMk cId="3034602018" sldId="261"/>
        </pc:sldMkLst>
        <pc:spChg chg="mod">
          <ac:chgData name="Manly Luscombe" userId="d66a401e1e7a39bf" providerId="LiveId" clId="{2E3423FB-F57F-454F-8FF8-D8AFEF12D710}" dt="2021-12-14T17:36:00.542" v="619" actId="255"/>
          <ac:spMkLst>
            <pc:docMk/>
            <pc:sldMk cId="3034602018" sldId="261"/>
            <ac:spMk id="3" creationId="{78AED711-F602-43C5-8429-B4CBC21D7CEC}"/>
          </ac:spMkLst>
        </pc:spChg>
      </pc:sldChg>
      <pc:sldChg chg="modSp add mod modTransition">
        <pc:chgData name="Manly Luscombe" userId="d66a401e1e7a39bf" providerId="LiveId" clId="{2E3423FB-F57F-454F-8FF8-D8AFEF12D710}" dt="2021-12-14T18:02:19.037" v="2048"/>
        <pc:sldMkLst>
          <pc:docMk/>
          <pc:sldMk cId="2585766484" sldId="262"/>
        </pc:sldMkLst>
        <pc:spChg chg="mod">
          <ac:chgData name="Manly Luscombe" userId="d66a401e1e7a39bf" providerId="LiveId" clId="{2E3423FB-F57F-454F-8FF8-D8AFEF12D710}" dt="2021-12-14T17:57:52.147" v="1857" actId="115"/>
          <ac:spMkLst>
            <pc:docMk/>
            <pc:sldMk cId="2585766484" sldId="262"/>
            <ac:spMk id="3" creationId="{78AED711-F602-43C5-8429-B4CBC21D7CEC}"/>
          </ac:spMkLst>
        </pc:spChg>
      </pc:sldChg>
      <pc:sldChg chg="modSp add mod modTransition">
        <pc:chgData name="Manly Luscombe" userId="d66a401e1e7a39bf" providerId="LiveId" clId="{2E3423FB-F57F-454F-8FF8-D8AFEF12D710}" dt="2021-12-14T18:04:34.160" v="2105" actId="20577"/>
        <pc:sldMkLst>
          <pc:docMk/>
          <pc:sldMk cId="2437972675" sldId="263"/>
        </pc:sldMkLst>
        <pc:spChg chg="mod">
          <ac:chgData name="Manly Luscombe" userId="d66a401e1e7a39bf" providerId="LiveId" clId="{2E3423FB-F57F-454F-8FF8-D8AFEF12D710}" dt="2021-12-14T18:04:34.160" v="2105" actId="20577"/>
          <ac:spMkLst>
            <pc:docMk/>
            <pc:sldMk cId="2437972675" sldId="263"/>
            <ac:spMk id="3" creationId="{78AED711-F602-43C5-8429-B4CBC21D7CEC}"/>
          </ac:spMkLst>
        </pc:spChg>
      </pc:sldChg>
      <pc:sldChg chg="modSp add del mod">
        <pc:chgData name="Manly Luscombe" userId="d66a401e1e7a39bf" providerId="LiveId" clId="{2E3423FB-F57F-454F-8FF8-D8AFEF12D710}" dt="2021-12-14T17:45:15.909" v="1194" actId="47"/>
        <pc:sldMkLst>
          <pc:docMk/>
          <pc:sldMk cId="170653220" sldId="264"/>
        </pc:sldMkLst>
        <pc:spChg chg="mod">
          <ac:chgData name="Manly Luscombe" userId="d66a401e1e7a39bf" providerId="LiveId" clId="{2E3423FB-F57F-454F-8FF8-D8AFEF12D710}" dt="2021-12-14T17:41:18.902" v="966" actId="20577"/>
          <ac:spMkLst>
            <pc:docMk/>
            <pc:sldMk cId="170653220" sldId="264"/>
            <ac:spMk id="2" creationId="{2900CB8E-2D94-41E6-9131-429C2FE9E318}"/>
          </ac:spMkLst>
        </pc:spChg>
        <pc:spChg chg="mod">
          <ac:chgData name="Manly Luscombe" userId="d66a401e1e7a39bf" providerId="LiveId" clId="{2E3423FB-F57F-454F-8FF8-D8AFEF12D710}" dt="2021-12-14T17:41:30.363" v="974" actId="20577"/>
          <ac:spMkLst>
            <pc:docMk/>
            <pc:sldMk cId="170653220" sldId="264"/>
            <ac:spMk id="3" creationId="{78AED711-F602-43C5-8429-B4CBC21D7CEC}"/>
          </ac:spMkLst>
        </pc:spChg>
      </pc:sldChg>
      <pc:sldChg chg="modSp new mod modTransition">
        <pc:chgData name="Manly Luscombe" userId="d66a401e1e7a39bf" providerId="LiveId" clId="{2E3423FB-F57F-454F-8FF8-D8AFEF12D710}" dt="2021-12-14T18:02:19.037" v="2048"/>
        <pc:sldMkLst>
          <pc:docMk/>
          <pc:sldMk cId="4206705293" sldId="265"/>
        </pc:sldMkLst>
        <pc:spChg chg="mod">
          <ac:chgData name="Manly Luscombe" userId="d66a401e1e7a39bf" providerId="LiveId" clId="{2E3423FB-F57F-454F-8FF8-D8AFEF12D710}" dt="2021-12-14T17:42:12.996" v="1021" actId="207"/>
          <ac:spMkLst>
            <pc:docMk/>
            <pc:sldMk cId="4206705293" sldId="265"/>
            <ac:spMk id="2" creationId="{80C5A60F-D074-4FF2-AD44-86FD06EDF059}"/>
          </ac:spMkLst>
        </pc:spChg>
        <pc:spChg chg="mod">
          <ac:chgData name="Manly Luscombe" userId="d66a401e1e7a39bf" providerId="LiveId" clId="{2E3423FB-F57F-454F-8FF8-D8AFEF12D710}" dt="2021-12-14T17:43:43.631" v="1105" actId="207"/>
          <ac:spMkLst>
            <pc:docMk/>
            <pc:sldMk cId="4206705293" sldId="265"/>
            <ac:spMk id="3" creationId="{ADE2595F-1736-49CF-97BE-7EE2ADD3D9D0}"/>
          </ac:spMkLst>
        </pc:spChg>
        <pc:spChg chg="mod">
          <ac:chgData name="Manly Luscombe" userId="d66a401e1e7a39bf" providerId="LiveId" clId="{2E3423FB-F57F-454F-8FF8-D8AFEF12D710}" dt="2021-12-14T17:45:07.819" v="1193" actId="20577"/>
          <ac:spMkLst>
            <pc:docMk/>
            <pc:sldMk cId="4206705293" sldId="265"/>
            <ac:spMk id="4" creationId="{328A466C-6CF4-4140-B006-A17045B894C3}"/>
          </ac:spMkLst>
        </pc:spChg>
      </pc:sldChg>
      <pc:sldChg chg="modSp add mod modTransition">
        <pc:chgData name="Manly Luscombe" userId="d66a401e1e7a39bf" providerId="LiveId" clId="{2E3423FB-F57F-454F-8FF8-D8AFEF12D710}" dt="2021-12-14T18:02:19.037" v="2048"/>
        <pc:sldMkLst>
          <pc:docMk/>
          <pc:sldMk cId="2390960539" sldId="266"/>
        </pc:sldMkLst>
        <pc:spChg chg="mod">
          <ac:chgData name="Manly Luscombe" userId="d66a401e1e7a39bf" providerId="LiveId" clId="{2E3423FB-F57F-454F-8FF8-D8AFEF12D710}" dt="2021-12-14T18:00:38.125" v="1981" actId="20577"/>
          <ac:spMkLst>
            <pc:docMk/>
            <pc:sldMk cId="2390960539" sldId="266"/>
            <ac:spMk id="3" creationId="{ADE2595F-1736-49CF-97BE-7EE2ADD3D9D0}"/>
          </ac:spMkLst>
        </pc:spChg>
        <pc:spChg chg="mod">
          <ac:chgData name="Manly Luscombe" userId="d66a401e1e7a39bf" providerId="LiveId" clId="{2E3423FB-F57F-454F-8FF8-D8AFEF12D710}" dt="2021-12-14T17:46:27.463" v="1277" actId="20577"/>
          <ac:spMkLst>
            <pc:docMk/>
            <pc:sldMk cId="2390960539" sldId="266"/>
            <ac:spMk id="4" creationId="{328A466C-6CF4-4140-B006-A17045B894C3}"/>
          </ac:spMkLst>
        </pc:spChg>
      </pc:sldChg>
      <pc:sldChg chg="modSp add mod modTransition">
        <pc:chgData name="Manly Luscombe" userId="d66a401e1e7a39bf" providerId="LiveId" clId="{2E3423FB-F57F-454F-8FF8-D8AFEF12D710}" dt="2021-12-14T18:02:19.037" v="2048"/>
        <pc:sldMkLst>
          <pc:docMk/>
          <pc:sldMk cId="1209027903" sldId="267"/>
        </pc:sldMkLst>
        <pc:spChg chg="mod">
          <ac:chgData name="Manly Luscombe" userId="d66a401e1e7a39bf" providerId="LiveId" clId="{2E3423FB-F57F-454F-8FF8-D8AFEF12D710}" dt="2021-12-14T18:00:44.565" v="1983" actId="20577"/>
          <ac:spMkLst>
            <pc:docMk/>
            <pc:sldMk cId="1209027903" sldId="267"/>
            <ac:spMk id="3" creationId="{ADE2595F-1736-49CF-97BE-7EE2ADD3D9D0}"/>
          </ac:spMkLst>
        </pc:spChg>
        <pc:spChg chg="mod">
          <ac:chgData name="Manly Luscombe" userId="d66a401e1e7a39bf" providerId="LiveId" clId="{2E3423FB-F57F-454F-8FF8-D8AFEF12D710}" dt="2021-12-14T18:01:31.266" v="2045" actId="20577"/>
          <ac:spMkLst>
            <pc:docMk/>
            <pc:sldMk cId="1209027903" sldId="267"/>
            <ac:spMk id="4" creationId="{328A466C-6CF4-4140-B006-A17045B894C3}"/>
          </ac:spMkLst>
        </pc:spChg>
      </pc:sldChg>
      <pc:sldChg chg="modSp add mod modTransition">
        <pc:chgData name="Manly Luscombe" userId="d66a401e1e7a39bf" providerId="LiveId" clId="{2E3423FB-F57F-454F-8FF8-D8AFEF12D710}" dt="2021-12-14T18:02:19.037" v="2048"/>
        <pc:sldMkLst>
          <pc:docMk/>
          <pc:sldMk cId="151814664" sldId="268"/>
        </pc:sldMkLst>
        <pc:spChg chg="mod">
          <ac:chgData name="Manly Luscombe" userId="d66a401e1e7a39bf" providerId="LiveId" clId="{2E3423FB-F57F-454F-8FF8-D8AFEF12D710}" dt="2021-12-14T18:00:51.801" v="1986" actId="20577"/>
          <ac:spMkLst>
            <pc:docMk/>
            <pc:sldMk cId="151814664" sldId="268"/>
            <ac:spMk id="3" creationId="{ADE2595F-1736-49CF-97BE-7EE2ADD3D9D0}"/>
          </ac:spMkLst>
        </pc:spChg>
        <pc:spChg chg="mod">
          <ac:chgData name="Manly Luscombe" userId="d66a401e1e7a39bf" providerId="LiveId" clId="{2E3423FB-F57F-454F-8FF8-D8AFEF12D710}" dt="2021-12-14T17:49:49.733" v="1597" actId="20577"/>
          <ac:spMkLst>
            <pc:docMk/>
            <pc:sldMk cId="151814664" sldId="268"/>
            <ac:spMk id="4" creationId="{328A466C-6CF4-4140-B006-A17045B894C3}"/>
          </ac:spMkLst>
        </pc:spChg>
      </pc:sldChg>
      <pc:sldChg chg="modSp add del mod">
        <pc:chgData name="Manly Luscombe" userId="d66a401e1e7a39bf" providerId="LiveId" clId="{2E3423FB-F57F-454F-8FF8-D8AFEF12D710}" dt="2021-12-14T17:50:53.083" v="1640" actId="47"/>
        <pc:sldMkLst>
          <pc:docMk/>
          <pc:sldMk cId="623973280" sldId="269"/>
        </pc:sldMkLst>
        <pc:spChg chg="mod">
          <ac:chgData name="Manly Luscombe" userId="d66a401e1e7a39bf" providerId="LiveId" clId="{2E3423FB-F57F-454F-8FF8-D8AFEF12D710}" dt="2021-12-14T17:50:08.676" v="1617" actId="20577"/>
          <ac:spMkLst>
            <pc:docMk/>
            <pc:sldMk cId="623973280" sldId="269"/>
            <ac:spMk id="2" creationId="{80C5A60F-D074-4FF2-AD44-86FD06EDF059}"/>
          </ac:spMkLst>
        </pc:spChg>
      </pc:sldChg>
      <pc:sldChg chg="modSp new mod modTransition">
        <pc:chgData name="Manly Luscombe" userId="d66a401e1e7a39bf" providerId="LiveId" clId="{2E3423FB-F57F-454F-8FF8-D8AFEF12D710}" dt="2021-12-14T18:02:19.037" v="2048"/>
        <pc:sldMkLst>
          <pc:docMk/>
          <pc:sldMk cId="2753977017" sldId="270"/>
        </pc:sldMkLst>
        <pc:spChg chg="mod">
          <ac:chgData name="Manly Luscombe" userId="d66a401e1e7a39bf" providerId="LiveId" clId="{2E3423FB-F57F-454F-8FF8-D8AFEF12D710}" dt="2021-12-14T17:50:35.243" v="1639" actId="207"/>
          <ac:spMkLst>
            <pc:docMk/>
            <pc:sldMk cId="2753977017" sldId="270"/>
            <ac:spMk id="2" creationId="{0BB809FB-2C32-41F3-8BED-A7895CF6EB07}"/>
          </ac:spMkLst>
        </pc:spChg>
        <pc:spChg chg="mod">
          <ac:chgData name="Manly Luscombe" userId="d66a401e1e7a39bf" providerId="LiveId" clId="{2E3423FB-F57F-454F-8FF8-D8AFEF12D710}" dt="2021-12-14T17:53:14.960" v="1727" actId="113"/>
          <ac:spMkLst>
            <pc:docMk/>
            <pc:sldMk cId="2753977017" sldId="270"/>
            <ac:spMk id="3" creationId="{4B91D9ED-8AC3-4ABB-B956-9F599C246A20}"/>
          </ac:spMkLst>
        </pc:spChg>
      </pc:sldChg>
      <pc:sldChg chg="modSp add mod modTransition">
        <pc:chgData name="Manly Luscombe" userId="d66a401e1e7a39bf" providerId="LiveId" clId="{2E3423FB-F57F-454F-8FF8-D8AFEF12D710}" dt="2021-12-14T18:02:19.037" v="2048"/>
        <pc:sldMkLst>
          <pc:docMk/>
          <pc:sldMk cId="4238799702" sldId="271"/>
        </pc:sldMkLst>
        <pc:spChg chg="mod">
          <ac:chgData name="Manly Luscombe" userId="d66a401e1e7a39bf" providerId="LiveId" clId="{2E3423FB-F57F-454F-8FF8-D8AFEF12D710}" dt="2021-12-14T17:53:51.688" v="1752" actId="20577"/>
          <ac:spMkLst>
            <pc:docMk/>
            <pc:sldMk cId="4238799702" sldId="271"/>
            <ac:spMk id="2" creationId="{0BB809FB-2C32-41F3-8BED-A7895CF6EB07}"/>
          </ac:spMkLst>
        </pc:spChg>
        <pc:spChg chg="mod">
          <ac:chgData name="Manly Luscombe" userId="d66a401e1e7a39bf" providerId="LiveId" clId="{2E3423FB-F57F-454F-8FF8-D8AFEF12D710}" dt="2021-12-14T17:55:07.294" v="1765" actId="20577"/>
          <ac:spMkLst>
            <pc:docMk/>
            <pc:sldMk cId="4238799702" sldId="271"/>
            <ac:spMk id="3" creationId="{4B91D9ED-8AC3-4ABB-B956-9F599C246A20}"/>
          </ac:spMkLst>
        </pc:spChg>
      </pc:sldChg>
      <pc:sldChg chg="modSp add del mod">
        <pc:chgData name="Manly Luscombe" userId="d66a401e1e7a39bf" providerId="LiveId" clId="{2E3423FB-F57F-454F-8FF8-D8AFEF12D710}" dt="2021-12-14T18:00:59.168" v="1987" actId="47"/>
        <pc:sldMkLst>
          <pc:docMk/>
          <pc:sldMk cId="3375280871" sldId="272"/>
        </pc:sldMkLst>
        <pc:spChg chg="mod">
          <ac:chgData name="Manly Luscombe" userId="d66a401e1e7a39bf" providerId="LiveId" clId="{2E3423FB-F57F-454F-8FF8-D8AFEF12D710}" dt="2021-12-14T17:59:06.184" v="1870" actId="20577"/>
          <ac:spMkLst>
            <pc:docMk/>
            <pc:sldMk cId="3375280871" sldId="272"/>
            <ac:spMk id="3" creationId="{ADE2595F-1736-49CF-97BE-7EE2ADD3D9D0}"/>
          </ac:spMkLst>
        </pc:spChg>
        <pc:spChg chg="mod">
          <ac:chgData name="Manly Luscombe" userId="d66a401e1e7a39bf" providerId="LiveId" clId="{2E3423FB-F57F-454F-8FF8-D8AFEF12D710}" dt="2021-12-14T17:59:52.727" v="1980" actId="20577"/>
          <ac:spMkLst>
            <pc:docMk/>
            <pc:sldMk cId="3375280871" sldId="272"/>
            <ac:spMk id="4" creationId="{328A466C-6CF4-4140-B006-A17045B894C3}"/>
          </ac:spMkLst>
        </pc:spChg>
      </pc:sldChg>
      <pc:sldMasterChg chg="modTransition modSldLayout">
        <pc:chgData name="Manly Luscombe" userId="d66a401e1e7a39bf" providerId="LiveId" clId="{2E3423FB-F57F-454F-8FF8-D8AFEF12D710}" dt="2021-12-14T18:02:19.037" v="2048"/>
        <pc:sldMasterMkLst>
          <pc:docMk/>
          <pc:sldMasterMk cId="3918128956" sldId="2147483648"/>
        </pc:sldMasterMkLst>
        <pc:sldLayoutChg chg="modTransition">
          <pc:chgData name="Manly Luscombe" userId="d66a401e1e7a39bf" providerId="LiveId" clId="{2E3423FB-F57F-454F-8FF8-D8AFEF12D710}" dt="2021-12-14T18:02:19.037" v="2048"/>
          <pc:sldLayoutMkLst>
            <pc:docMk/>
            <pc:sldMasterMk cId="3918128956" sldId="2147483648"/>
            <pc:sldLayoutMk cId="814953499" sldId="2147483649"/>
          </pc:sldLayoutMkLst>
        </pc:sldLayoutChg>
        <pc:sldLayoutChg chg="modTransition">
          <pc:chgData name="Manly Luscombe" userId="d66a401e1e7a39bf" providerId="LiveId" clId="{2E3423FB-F57F-454F-8FF8-D8AFEF12D710}" dt="2021-12-14T18:02:19.037" v="2048"/>
          <pc:sldLayoutMkLst>
            <pc:docMk/>
            <pc:sldMasterMk cId="3918128956" sldId="2147483648"/>
            <pc:sldLayoutMk cId="1787644250" sldId="2147483650"/>
          </pc:sldLayoutMkLst>
        </pc:sldLayoutChg>
        <pc:sldLayoutChg chg="modTransition">
          <pc:chgData name="Manly Luscombe" userId="d66a401e1e7a39bf" providerId="LiveId" clId="{2E3423FB-F57F-454F-8FF8-D8AFEF12D710}" dt="2021-12-14T18:02:19.037" v="2048"/>
          <pc:sldLayoutMkLst>
            <pc:docMk/>
            <pc:sldMasterMk cId="3918128956" sldId="2147483648"/>
            <pc:sldLayoutMk cId="1924530550" sldId="2147483651"/>
          </pc:sldLayoutMkLst>
        </pc:sldLayoutChg>
        <pc:sldLayoutChg chg="modTransition">
          <pc:chgData name="Manly Luscombe" userId="d66a401e1e7a39bf" providerId="LiveId" clId="{2E3423FB-F57F-454F-8FF8-D8AFEF12D710}" dt="2021-12-14T18:02:19.037" v="2048"/>
          <pc:sldLayoutMkLst>
            <pc:docMk/>
            <pc:sldMasterMk cId="3918128956" sldId="2147483648"/>
            <pc:sldLayoutMk cId="3571275502" sldId="2147483652"/>
          </pc:sldLayoutMkLst>
        </pc:sldLayoutChg>
        <pc:sldLayoutChg chg="modTransition">
          <pc:chgData name="Manly Luscombe" userId="d66a401e1e7a39bf" providerId="LiveId" clId="{2E3423FB-F57F-454F-8FF8-D8AFEF12D710}" dt="2021-12-14T18:02:19.037" v="2048"/>
          <pc:sldLayoutMkLst>
            <pc:docMk/>
            <pc:sldMasterMk cId="3918128956" sldId="2147483648"/>
            <pc:sldLayoutMk cId="1006703934" sldId="2147483653"/>
          </pc:sldLayoutMkLst>
        </pc:sldLayoutChg>
        <pc:sldLayoutChg chg="modTransition">
          <pc:chgData name="Manly Luscombe" userId="d66a401e1e7a39bf" providerId="LiveId" clId="{2E3423FB-F57F-454F-8FF8-D8AFEF12D710}" dt="2021-12-14T18:02:19.037" v="2048"/>
          <pc:sldLayoutMkLst>
            <pc:docMk/>
            <pc:sldMasterMk cId="3918128956" sldId="2147483648"/>
            <pc:sldLayoutMk cId="3283894760" sldId="2147483654"/>
          </pc:sldLayoutMkLst>
        </pc:sldLayoutChg>
        <pc:sldLayoutChg chg="modTransition">
          <pc:chgData name="Manly Luscombe" userId="d66a401e1e7a39bf" providerId="LiveId" clId="{2E3423FB-F57F-454F-8FF8-D8AFEF12D710}" dt="2021-12-14T18:02:19.037" v="2048"/>
          <pc:sldLayoutMkLst>
            <pc:docMk/>
            <pc:sldMasterMk cId="3918128956" sldId="2147483648"/>
            <pc:sldLayoutMk cId="1790574640" sldId="2147483655"/>
          </pc:sldLayoutMkLst>
        </pc:sldLayoutChg>
        <pc:sldLayoutChg chg="modTransition">
          <pc:chgData name="Manly Luscombe" userId="d66a401e1e7a39bf" providerId="LiveId" clId="{2E3423FB-F57F-454F-8FF8-D8AFEF12D710}" dt="2021-12-14T18:02:19.037" v="2048"/>
          <pc:sldLayoutMkLst>
            <pc:docMk/>
            <pc:sldMasterMk cId="3918128956" sldId="2147483648"/>
            <pc:sldLayoutMk cId="3723082233" sldId="2147483656"/>
          </pc:sldLayoutMkLst>
        </pc:sldLayoutChg>
        <pc:sldLayoutChg chg="modTransition">
          <pc:chgData name="Manly Luscombe" userId="d66a401e1e7a39bf" providerId="LiveId" clId="{2E3423FB-F57F-454F-8FF8-D8AFEF12D710}" dt="2021-12-14T18:02:19.037" v="2048"/>
          <pc:sldLayoutMkLst>
            <pc:docMk/>
            <pc:sldMasterMk cId="3918128956" sldId="2147483648"/>
            <pc:sldLayoutMk cId="587129594" sldId="2147483657"/>
          </pc:sldLayoutMkLst>
        </pc:sldLayoutChg>
        <pc:sldLayoutChg chg="modTransition">
          <pc:chgData name="Manly Luscombe" userId="d66a401e1e7a39bf" providerId="LiveId" clId="{2E3423FB-F57F-454F-8FF8-D8AFEF12D710}" dt="2021-12-14T18:02:19.037" v="2048"/>
          <pc:sldLayoutMkLst>
            <pc:docMk/>
            <pc:sldMasterMk cId="3918128956" sldId="2147483648"/>
            <pc:sldLayoutMk cId="3071342367" sldId="2147483658"/>
          </pc:sldLayoutMkLst>
        </pc:sldLayoutChg>
        <pc:sldLayoutChg chg="modTransition">
          <pc:chgData name="Manly Luscombe" userId="d66a401e1e7a39bf" providerId="LiveId" clId="{2E3423FB-F57F-454F-8FF8-D8AFEF12D710}" dt="2021-12-14T18:02:19.037" v="2048"/>
          <pc:sldLayoutMkLst>
            <pc:docMk/>
            <pc:sldMasterMk cId="3918128956" sldId="2147483648"/>
            <pc:sldLayoutMk cId="370672696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C6304-51C9-4017-853B-A2C917DAB4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2FB76D-65B7-421E-B607-BF254E6A7C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C8076-9024-47BC-86DF-89662DFE4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2F6C-9AA3-4971-8F1F-E5906E0BC535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9210F3-F61A-4C64-8417-4B84B6481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153DA-1AF1-4415-9482-574BA49B5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09A0-10B4-4FB2-A2FE-460049221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953499"/>
      </p:ext>
    </p:extLst>
  </p:cSld>
  <p:clrMapOvr>
    <a:masterClrMapping/>
  </p:clrMapOvr>
  <p:transition spd="slow"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04B46-1091-4296-BAA5-06BE492DA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6BEED8-284B-44DB-9516-EC30E380B0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BC424D-66E8-4072-91C4-B97639BC6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2F6C-9AA3-4971-8F1F-E5906E0BC535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455F7-7504-4009-8045-90EEDD930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77142-BD96-4166-84FB-7739A4CAC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09A0-10B4-4FB2-A2FE-460049221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342367"/>
      </p:ext>
    </p:extLst>
  </p:cSld>
  <p:clrMapOvr>
    <a:masterClrMapping/>
  </p:clrMapOvr>
  <p:transition spd="slow"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D6AC5C-6AC4-49C5-BFE0-C55E965AF7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498830-8F02-489D-9186-62DF29B444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552992-3DF1-4CDB-939D-50A7FBC37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2F6C-9AA3-4971-8F1F-E5906E0BC535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2B9D6C-D74C-4C64-946A-DC33EF000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BB9A9-5711-4B11-9C77-704369636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09A0-10B4-4FB2-A2FE-460049221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726968"/>
      </p:ext>
    </p:extLst>
  </p:cSld>
  <p:clrMapOvr>
    <a:masterClrMapping/>
  </p:clrMapOvr>
  <p:transition spd="slow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D76F6-1CC0-48D5-A94E-AE8AC0B3B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9CDD5-AE56-49CC-A132-D5E17C32D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14174-7580-44E2-9BA9-0B1EA62EB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2F6C-9AA3-4971-8F1F-E5906E0BC535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CCD1C-574C-4195-9D93-25318F5E0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8F1EF6-FB9C-45A2-812E-B98C5EBBB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09A0-10B4-4FB2-A2FE-460049221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644250"/>
      </p:ext>
    </p:extLst>
  </p:cSld>
  <p:clrMapOvr>
    <a:masterClrMapping/>
  </p:clrMapOvr>
  <p:transition spd="slow"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66046-4184-4959-A296-67DBFEE89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A91FF8-004C-4B3D-B87D-3FB64B4B0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2EE0D0-B28F-49B8-AD75-7A78C74FA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2F6C-9AA3-4971-8F1F-E5906E0BC535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46FAD-A919-4B56-83B6-7397E1345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BDC926-7EE2-48E6-AF81-28BD64AF0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09A0-10B4-4FB2-A2FE-460049221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530550"/>
      </p:ext>
    </p:extLst>
  </p:cSld>
  <p:clrMapOvr>
    <a:masterClrMapping/>
  </p:clrMapOvr>
  <p:transition spd="slow"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52246-2836-4E28-8B07-808535A4D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F69F4-5DDD-4D9F-AF9B-4616A2945A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8D7917-1D18-4B0D-B0A6-40B2C89F21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B88854-44D2-49A6-B1D0-0371D0C47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2F6C-9AA3-4971-8F1F-E5906E0BC535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5D54B6-661C-4B68-9FAF-21720F529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A26151-D923-4F7F-85AB-69C720258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09A0-10B4-4FB2-A2FE-460049221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275502"/>
      </p:ext>
    </p:extLst>
  </p:cSld>
  <p:clrMapOvr>
    <a:masterClrMapping/>
  </p:clrMapOvr>
  <p:transition spd="slow"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AB473-C60D-4CB2-A85F-8628518D0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185CE-E8C3-48D2-9CFE-690AEF267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F6E9BA-9A8D-49E1-BA74-E035924DD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56833B-C2C7-411A-B7FA-2676E801D4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00B921-8A88-48A8-A98B-6555BE3D07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FBB590-1D95-4E87-B9E1-193F08DA9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2F6C-9AA3-4971-8F1F-E5906E0BC535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2A59E3-5A34-4AD5-ABAE-14F2B1548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01F0DA-FB7D-493E-AF58-BBC9FC9DF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09A0-10B4-4FB2-A2FE-460049221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703934"/>
      </p:ext>
    </p:extLst>
  </p:cSld>
  <p:clrMapOvr>
    <a:masterClrMapping/>
  </p:clrMapOvr>
  <p:transition spd="slow"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E9F26-037C-4FA2-AA7F-B3623CDB1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C3FE71-9A8B-4213-B6F3-CF317C2DB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2F6C-9AA3-4971-8F1F-E5906E0BC535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5DB434-1FEA-486F-B1E6-705553FE9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D2D93E-462C-4174-8EC2-C8EC1DAA7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09A0-10B4-4FB2-A2FE-460049221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894760"/>
      </p:ext>
    </p:extLst>
  </p:cSld>
  <p:clrMapOvr>
    <a:masterClrMapping/>
  </p:clrMapOvr>
  <p:transition spd="slow"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23FE4B-DE8B-4CD1-8341-14985D2B2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2F6C-9AA3-4971-8F1F-E5906E0BC535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ED047F-4700-4092-BFE9-553DAD8F7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F306E9-5CEF-401C-823E-4A994C63E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09A0-10B4-4FB2-A2FE-460049221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574640"/>
      </p:ext>
    </p:extLst>
  </p:cSld>
  <p:clrMapOvr>
    <a:masterClrMapping/>
  </p:clrMapOvr>
  <p:transition spd="slow"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2F094-17B8-42B6-971E-6B1506599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A0213-7BEB-45D6-9E48-278276FA8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E73AE1-03D9-4962-993D-755815238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D1C9C7-0B6C-4EFC-80B3-DC93D612C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2F6C-9AA3-4971-8F1F-E5906E0BC535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8F7E08-03EA-498D-850B-48AABDAEE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D26659-1F1A-414A-966F-4BA16E5B7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09A0-10B4-4FB2-A2FE-460049221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82233"/>
      </p:ext>
    </p:extLst>
  </p:cSld>
  <p:clrMapOvr>
    <a:masterClrMapping/>
  </p:clrMapOvr>
  <p:transition spd="slow"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FAB22-EC2B-4ED8-B7F5-AF98F8ADD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20A7F0-04E3-4BCC-A0D1-8DC51CB044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CC4B97-C088-47C1-A84B-4FE6018F99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9E9CFE-C8C8-457A-A85E-CBAAC99F5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2F6C-9AA3-4971-8F1F-E5906E0BC535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460E2D-C958-4D81-B7BC-A94DF984C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5B2ED8-8B2B-4866-8A4F-700C0F941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09A0-10B4-4FB2-A2FE-460049221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29594"/>
      </p:ext>
    </p:extLst>
  </p:cSld>
  <p:clrMapOvr>
    <a:masterClrMapping/>
  </p:clrMapOvr>
  <p:transition spd="slow"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06A635-0DD7-4AA0-A803-6287B6E01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8162B8-A78E-479A-998D-F3620C5B0C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0C2109-7FE9-4D05-A5DD-32D23CBD1A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62F6C-9AA3-4971-8F1F-E5906E0BC535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B6954-5EBA-4C28-914E-FC06D9CC66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8B5CC-24E0-4901-8467-9A9B1FAECD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A09A0-10B4-4FB2-A2FE-460049221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128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r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7BC6F-629C-401B-99F1-70B8882050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lgerian" panose="04020705040A02060702" pitchFamily="82" charset="0"/>
              </a:rPr>
              <a:t>The Last Word</a:t>
            </a:r>
            <a:br>
              <a:rPr lang="en-US" b="1" dirty="0">
                <a:solidFill>
                  <a:schemeClr val="bg1"/>
                </a:solidFill>
                <a:latin typeface="Algerian" panose="04020705040A02060702" pitchFamily="82" charset="0"/>
              </a:rPr>
            </a:br>
            <a:r>
              <a:rPr lang="en-US" b="1" dirty="0">
                <a:solidFill>
                  <a:schemeClr val="bg1"/>
                </a:solidFill>
                <a:latin typeface="Algerian" panose="04020705040A02060702" pitchFamily="82" charset="0"/>
              </a:rPr>
              <a:t>on Worship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D591C2-BAAD-468A-9CCC-1A88E83CB1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F2BE60-5272-49F0-8F15-2D76458490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295163" cy="6908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124322"/>
      </p:ext>
    </p:extLst>
  </p:cSld>
  <p:clrMapOvr>
    <a:masterClrMapping/>
  </p:clrMapOvr>
  <p:transition spd="slow">
    <p:push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5A60F-D074-4FF2-AD44-86FD06EDF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worship is Not: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2595F-1736-49CF-97BE-7EE2ADD3D9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place</a:t>
            </a:r>
            <a:b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time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8A466C-6CF4-4140-B006-A17045B894C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 am</a:t>
            </a:r>
          </a:p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10 am</a:t>
            </a:r>
          </a:p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11 am</a:t>
            </a:r>
          </a:p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2:30 pm</a:t>
            </a:r>
          </a:p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 pm</a:t>
            </a:r>
          </a:p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 hour block of time</a:t>
            </a:r>
          </a:p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 hour block of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960539"/>
      </p:ext>
    </p:extLst>
  </p:cSld>
  <p:clrMapOvr>
    <a:masterClrMapping/>
  </p:clrMapOvr>
  <p:transition spd="slow">
    <p:push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5A60F-D074-4FF2-AD44-86FD06EDF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worship is Not: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2595F-1736-49CF-97BE-7EE2ADD3D9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place</a:t>
            </a:r>
            <a:b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time</a:t>
            </a:r>
            <a:b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 accident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8A466C-6CF4-4140-B006-A17045B894C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Our mind must be focused on what we are doing as we sing, pray, commune.</a:t>
            </a:r>
          </a:p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If you mind is elsewhere, you are not offering praise to God</a:t>
            </a:r>
          </a:p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Proper worship is never an accident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027903"/>
      </p:ext>
    </p:extLst>
  </p:cSld>
  <p:clrMapOvr>
    <a:masterClrMapping/>
  </p:clrMapOvr>
  <p:transition spd="slow">
    <p:push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5A60F-D074-4FF2-AD44-86FD06EDF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worship is Not: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2595F-1736-49CF-97BE-7EE2ADD3D9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place</a:t>
            </a:r>
            <a:b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time</a:t>
            </a:r>
            <a:b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 accident</a:t>
            </a:r>
            <a:b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body present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8A466C-6CF4-4140-B006-A17045B894C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must not forsake the assembly – Heb. 10:25</a:t>
            </a:r>
          </a:p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God does not count bodies in worship.</a:t>
            </a:r>
          </a:p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God counts hearts and minds who worship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14664"/>
      </p:ext>
    </p:extLst>
  </p:cSld>
  <p:clrMapOvr>
    <a:masterClrMapping/>
  </p:clrMapOvr>
  <p:transition spd="slow">
    <p:push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809FB-2C32-41F3-8BED-A7895CF6E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Return to our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1D9ED-8AC3-4ABB-B956-9F599C246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(Revelation 22:9)  Then he said to me, "See </a:t>
            </a:r>
            <a:r>
              <a:rPr lang="en-US" sz="2800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that you do</a:t>
            </a:r>
            <a:r>
              <a:rPr lang="en-US" sz="28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not </a:t>
            </a:r>
            <a:r>
              <a:rPr lang="en-US" sz="2800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do that.</a:t>
            </a:r>
            <a:r>
              <a:rPr lang="en-US" sz="28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For I am your fellow servant, and of your brethren the prophets, and of those who keep the words of this book. </a:t>
            </a:r>
            <a:r>
              <a:rPr lang="en-US" sz="2800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Worship God."</a:t>
            </a:r>
          </a:p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PROPER AIM</a:t>
            </a:r>
          </a:p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CORRECT ACTION</a:t>
            </a:r>
          </a:p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ABSOLUTE OBEDIENCE</a:t>
            </a:r>
          </a:p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RIGHT ATTITUDE</a:t>
            </a:r>
          </a:p>
        </p:txBody>
      </p:sp>
    </p:spTree>
    <p:extLst>
      <p:ext uri="{BB962C8B-B14F-4D97-AF65-F5344CB8AC3E}">
        <p14:creationId xmlns:p14="http://schemas.microsoft.com/office/powerpoint/2010/main" val="2753977017"/>
      </p:ext>
    </p:extLst>
  </p:cSld>
  <p:clrMapOvr>
    <a:masterClrMapping/>
  </p:clrMapOvr>
  <p:transition spd="slow">
    <p:push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809FB-2C32-41F3-8BED-A7895CF6E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THE LAST WORD ON WORSHIP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1D9ED-8AC3-4ABB-B956-9F599C246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(Revelation 22:9 b) </a:t>
            </a:r>
            <a:br>
              <a:rPr lang="en-US" sz="54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</a:br>
            <a:r>
              <a:rPr lang="en-US" sz="54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</a:t>
            </a:r>
            <a:br>
              <a:rPr lang="en-US" sz="54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</a:br>
            <a:r>
              <a:rPr lang="en-US" sz="5400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Worship God</a:t>
            </a:r>
          </a:p>
        </p:txBody>
      </p:sp>
    </p:spTree>
    <p:extLst>
      <p:ext uri="{BB962C8B-B14F-4D97-AF65-F5344CB8AC3E}">
        <p14:creationId xmlns:p14="http://schemas.microsoft.com/office/powerpoint/2010/main" val="4238799702"/>
      </p:ext>
    </p:extLst>
  </p:cSld>
  <p:clrMapOvr>
    <a:masterClrMapping/>
  </p:clrMapOvr>
  <p:transition spd="slow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7BC6F-629C-401B-99F1-70B8882050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65761"/>
            <a:ext cx="9144000" cy="192727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lgerian" panose="04020705040A02060702" pitchFamily="82" charset="0"/>
              </a:rPr>
              <a:t>The Last Word</a:t>
            </a:r>
            <a:br>
              <a:rPr lang="en-US" b="1" dirty="0">
                <a:solidFill>
                  <a:schemeClr val="bg1"/>
                </a:solidFill>
                <a:latin typeface="Algerian" panose="04020705040A02060702" pitchFamily="82" charset="0"/>
              </a:rPr>
            </a:br>
            <a:r>
              <a:rPr lang="en-US" b="1" dirty="0">
                <a:solidFill>
                  <a:schemeClr val="bg1"/>
                </a:solidFill>
                <a:latin typeface="Algerian" panose="04020705040A02060702" pitchFamily="82" charset="0"/>
              </a:rPr>
              <a:t>on Worship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D591C2-BAAD-468A-9CCC-1A88E83CB1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7634" y="3602038"/>
            <a:ext cx="3750365" cy="1655762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Revelation 22:8-9</a:t>
            </a:r>
          </a:p>
        </p:txBody>
      </p:sp>
      <p:pic>
        <p:nvPicPr>
          <p:cNvPr id="1026" name="Picture 2" descr="Forced Closing of Houses of Worship During the Coronavirus: Both Legal and  Right | ACS">
            <a:extLst>
              <a:ext uri="{FF2B5EF4-FFF2-40B4-BE49-F238E27FC236}">
                <a16:creationId xmlns:a16="http://schemas.microsoft.com/office/drawing/2014/main" id="{6A485943-8350-4F59-9E29-0844A318E5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703443"/>
            <a:ext cx="6209257" cy="4154557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5387066"/>
      </p:ext>
    </p:extLst>
  </p:cSld>
  <p:clrMapOvr>
    <a:masterClrMapping/>
  </p:clrMapOvr>
  <p:transition spd="slow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74320-6460-4D96-B850-F3982CAC2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lgerian" panose="04020705040A02060702" pitchFamily="82" charset="0"/>
              </a:rPr>
              <a:t>Revelation 22:8-9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03740-5CB1-4061-840C-0BC7AC44D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(Revelation 22:8)  Now I, John, saw and heard these things. And when I heard and saw, I fell down to </a:t>
            </a:r>
            <a:r>
              <a:rPr lang="en-US" sz="3200" b="1" i="0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worship</a:t>
            </a: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before the feet of the angel who showed me these things.</a:t>
            </a:r>
          </a:p>
          <a:p>
            <a:pPr marR="0" algn="l" rtl="0"/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(Revelation 22:9)  Then he said to me, "See </a:t>
            </a:r>
            <a:r>
              <a:rPr lang="en-US" sz="3200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that you do</a:t>
            </a: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not </a:t>
            </a:r>
            <a:r>
              <a:rPr lang="en-US" sz="3200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do that.</a:t>
            </a: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For I am your fellow servant, and of your brethren the prophets, and of those who keep the words of this book. </a:t>
            </a:r>
            <a:r>
              <a:rPr lang="en-US" sz="3200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Worship God."</a:t>
            </a:r>
          </a:p>
        </p:txBody>
      </p:sp>
    </p:spTree>
    <p:extLst>
      <p:ext uri="{BB962C8B-B14F-4D97-AF65-F5344CB8AC3E}">
        <p14:creationId xmlns:p14="http://schemas.microsoft.com/office/powerpoint/2010/main" val="2918702529"/>
      </p:ext>
    </p:extLst>
  </p:cSld>
  <p:clrMapOvr>
    <a:masterClrMapping/>
  </p:clrMapOvr>
  <p:transition spd="slow"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0CB8E-2D94-41E6-9131-429C2FE9E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ED711-F602-43C5-8429-B4CBC21D7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Many churches have changed the worship from what God commanded, to what men want.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Some change the day of worship – Thursday, Saturday night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Some change the acts of worship – add instruments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Some change when to partake of communion – monthly, two times a year, quarterly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Many people have changed WHO they worship.</a:t>
            </a:r>
          </a:p>
        </p:txBody>
      </p:sp>
    </p:spTree>
    <p:extLst>
      <p:ext uri="{BB962C8B-B14F-4D97-AF65-F5344CB8AC3E}">
        <p14:creationId xmlns:p14="http://schemas.microsoft.com/office/powerpoint/2010/main" val="307847679"/>
      </p:ext>
    </p:extLst>
  </p:cSld>
  <p:clrMapOvr>
    <a:masterClrMapping/>
  </p:clrMapOvr>
  <p:transition spd="slow">
    <p:push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0CB8E-2D94-41E6-9131-429C2FE9E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Worship is: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ED711-F602-43C5-8429-B4CBC21D7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Definition: “A sacrifice of my feelings to God”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We must know WHO we worship.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Revelation 22:9 – WORSHIP GOD.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Before there can be worship – there must be knowledge.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We must know the object of our worship and praise.</a:t>
            </a:r>
          </a:p>
        </p:txBody>
      </p:sp>
    </p:spTree>
    <p:extLst>
      <p:ext uri="{BB962C8B-B14F-4D97-AF65-F5344CB8AC3E}">
        <p14:creationId xmlns:p14="http://schemas.microsoft.com/office/powerpoint/2010/main" val="3771757547"/>
      </p:ext>
    </p:extLst>
  </p:cSld>
  <p:clrMapOvr>
    <a:masterClrMapping/>
  </p:clrMapOvr>
  <p:transition spd="slow">
    <p:push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0CB8E-2D94-41E6-9131-429C2FE9E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Worship is: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ED711-F602-43C5-8429-B4CBC21D7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(John 4:23)  But the hour is coming, and now is, when the true worshipers will worship the Father in spirit and truth; for the Father is seeking such to worship Him.</a:t>
            </a:r>
          </a:p>
          <a:p>
            <a:pPr marR="0" algn="l" rtl="0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(John 4:24)  God </a:t>
            </a:r>
            <a:r>
              <a:rPr lang="en-US" sz="3600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is</a:t>
            </a:r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Spirit, and those who worship Him must worship in spirit and truth."</a:t>
            </a:r>
          </a:p>
          <a:p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602018"/>
      </p:ext>
    </p:extLst>
  </p:cSld>
  <p:clrMapOvr>
    <a:masterClrMapping/>
  </p:clrMapOvr>
  <p:transition spd="slow">
    <p:push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0CB8E-2D94-41E6-9131-429C2FE9E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Worship is: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ED711-F602-43C5-8429-B4CBC21D7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600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In Truth</a:t>
            </a:r>
          </a:p>
          <a:p>
            <a:pPr marR="0" algn="l" rtl="0"/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</a:rPr>
              <a:t>Truth = what God requires, commands</a:t>
            </a:r>
          </a:p>
          <a:p>
            <a:pPr marR="0" algn="l" rtl="0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John 17:17 </a:t>
            </a:r>
            <a:r>
              <a:rPr lang="en-US" sz="3600" b="1" i="0" u="none" strike="noStrike" baseline="0" dirty="0" err="1">
                <a:solidFill>
                  <a:schemeClr val="bg1"/>
                </a:solidFill>
                <a:latin typeface="Verdana" panose="020B0604030504040204" pitchFamily="34" charset="0"/>
              </a:rPr>
              <a:t>Santify</a:t>
            </a:r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them by </a:t>
            </a:r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</a:rPr>
              <a:t>Y</a:t>
            </a:r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our truth, Your word is truth.</a:t>
            </a:r>
          </a:p>
          <a:p>
            <a:pPr marR="0" algn="l" rtl="0"/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</a:rPr>
              <a:t>Study the Bible to know what God requires in worship.</a:t>
            </a:r>
            <a:endParaRPr lang="en-US" sz="36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766484"/>
      </p:ext>
    </p:extLst>
  </p:cSld>
  <p:clrMapOvr>
    <a:masterClrMapping/>
  </p:clrMapOvr>
  <p:transition spd="slow">
    <p:push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0CB8E-2D94-41E6-9131-429C2FE9E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Worship is: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ED711-F602-43C5-8429-B4CBC21D7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600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In s</a:t>
            </a:r>
            <a:r>
              <a:rPr lang="en-US" sz="3600" b="1" u="sng" dirty="0">
                <a:solidFill>
                  <a:schemeClr val="bg1"/>
                </a:solidFill>
                <a:latin typeface="Verdana" panose="020B0604030504040204" pitchFamily="34" charset="0"/>
              </a:rPr>
              <a:t>pirit </a:t>
            </a:r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</a:rPr>
              <a:t>– lower case “spirit” not upper case, as in “Holy Spirit”</a:t>
            </a:r>
          </a:p>
          <a:p>
            <a:pPr marR="0" algn="l" rtl="0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This is the human spirit, heart, </a:t>
            </a:r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</a:rPr>
              <a:t>mind</a:t>
            </a:r>
            <a:endParaRPr lang="en-US" sz="36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</a:rPr>
              <a:t>Spirit = attitude, emotion, excitement</a:t>
            </a:r>
          </a:p>
          <a:p>
            <a:pPr marR="0" algn="l" rtl="0"/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</a:rPr>
              <a:t>Our worship is alive, vital, spirited</a:t>
            </a:r>
          </a:p>
          <a:p>
            <a:pPr marR="0" algn="l" rtl="0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Sing, pray, teach, commune and give from a heart of love, joy, emotion</a:t>
            </a:r>
          </a:p>
          <a:p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972675"/>
      </p:ext>
    </p:extLst>
  </p:cSld>
  <p:clrMapOvr>
    <a:masterClrMapping/>
  </p:clrMapOvr>
  <p:transition spd="slow">
    <p:push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5A60F-D074-4FF2-AD44-86FD06EDF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worship is Not: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2595F-1736-49CF-97BE-7EE2ADD3D9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place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8A466C-6CF4-4140-B006-A17045B894C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 a building, in Jerusalem, on homes, in a cave, in a cemetery </a:t>
            </a:r>
          </a:p>
          <a:p>
            <a:endParaRPr lang="en-US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location is not an important part of </a:t>
            </a:r>
            <a:r>
              <a:rPr lang="en-US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worhship</a:t>
            </a:r>
            <a:endParaRPr lang="en-US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705293"/>
      </p:ext>
    </p:extLst>
  </p:cSld>
  <p:clrMapOvr>
    <a:masterClrMapping/>
  </p:clrMapOvr>
  <p:transition spd="slow">
    <p:push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596</Words>
  <Application>Microsoft Office PowerPoint</Application>
  <PresentationFormat>Widescreen</PresentationFormat>
  <Paragraphs>70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Algerian</vt:lpstr>
      <vt:lpstr>Arial</vt:lpstr>
      <vt:lpstr>Calibri</vt:lpstr>
      <vt:lpstr>Calibri Light</vt:lpstr>
      <vt:lpstr>Verdana</vt:lpstr>
      <vt:lpstr>Office Theme</vt:lpstr>
      <vt:lpstr>The Last Word on Worship</vt:lpstr>
      <vt:lpstr>The Last Word on Worship</vt:lpstr>
      <vt:lpstr>Revelation 22:8-9</vt:lpstr>
      <vt:lpstr>introduction</vt:lpstr>
      <vt:lpstr>Worship is:</vt:lpstr>
      <vt:lpstr>Worship is:</vt:lpstr>
      <vt:lpstr>Worship is:</vt:lpstr>
      <vt:lpstr>Worship is:</vt:lpstr>
      <vt:lpstr>worship is Not:</vt:lpstr>
      <vt:lpstr>worship is Not:</vt:lpstr>
      <vt:lpstr>worship is Not:</vt:lpstr>
      <vt:lpstr>worship is Not:</vt:lpstr>
      <vt:lpstr>Return to our text</vt:lpstr>
      <vt:lpstr>THE LAST WORD ON WORSHIP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Last Word on Worship</dc:title>
  <dc:creator>Manly Luscombe</dc:creator>
  <cp:lastModifiedBy>Manly Luscombe</cp:lastModifiedBy>
  <cp:revision>4</cp:revision>
  <dcterms:created xsi:type="dcterms:W3CDTF">2021-12-14T16:42:09Z</dcterms:created>
  <dcterms:modified xsi:type="dcterms:W3CDTF">2021-12-14T18:04:44Z</dcterms:modified>
</cp:coreProperties>
</file>