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63110CDE-2933-4DEB-B87C-DE9C8AF3A796}"/>
    <pc:docChg chg="modSld modMainMaster">
      <pc:chgData name="Manly Luscombe" userId="d66a401e1e7a39bf" providerId="LiveId" clId="{63110CDE-2933-4DEB-B87C-DE9C8AF3A796}" dt="2021-12-15T19:00:25.956" v="6"/>
      <pc:docMkLst>
        <pc:docMk/>
      </pc:docMkLst>
      <pc:sldChg chg="modTransition">
        <pc:chgData name="Manly Luscombe" userId="d66a401e1e7a39bf" providerId="LiveId" clId="{63110CDE-2933-4DEB-B87C-DE9C8AF3A796}" dt="2021-12-15T19:00:25.956" v="6"/>
        <pc:sldMkLst>
          <pc:docMk/>
          <pc:sldMk cId="405258589" sldId="256"/>
        </pc:sldMkLst>
      </pc:sldChg>
      <pc:sldChg chg="modTransition">
        <pc:chgData name="Manly Luscombe" userId="d66a401e1e7a39bf" providerId="LiveId" clId="{63110CDE-2933-4DEB-B87C-DE9C8AF3A796}" dt="2021-12-15T19:00:25.956" v="6"/>
        <pc:sldMkLst>
          <pc:docMk/>
          <pc:sldMk cId="507713307" sldId="257"/>
        </pc:sldMkLst>
      </pc:sldChg>
      <pc:sldChg chg="modTransition">
        <pc:chgData name="Manly Luscombe" userId="d66a401e1e7a39bf" providerId="LiveId" clId="{63110CDE-2933-4DEB-B87C-DE9C8AF3A796}" dt="2021-12-15T19:00:25.956" v="6"/>
        <pc:sldMkLst>
          <pc:docMk/>
          <pc:sldMk cId="3666861070" sldId="258"/>
        </pc:sldMkLst>
      </pc:sldChg>
      <pc:sldChg chg="modTransition">
        <pc:chgData name="Manly Luscombe" userId="d66a401e1e7a39bf" providerId="LiveId" clId="{63110CDE-2933-4DEB-B87C-DE9C8AF3A796}" dt="2021-12-15T19:00:25.956" v="6"/>
        <pc:sldMkLst>
          <pc:docMk/>
          <pc:sldMk cId="4119761108" sldId="259"/>
        </pc:sldMkLst>
      </pc:sldChg>
      <pc:sldChg chg="modTransition">
        <pc:chgData name="Manly Luscombe" userId="d66a401e1e7a39bf" providerId="LiveId" clId="{63110CDE-2933-4DEB-B87C-DE9C8AF3A796}" dt="2021-12-15T19:00:25.956" v="6"/>
        <pc:sldMkLst>
          <pc:docMk/>
          <pc:sldMk cId="1911884976" sldId="260"/>
        </pc:sldMkLst>
      </pc:sldChg>
      <pc:sldChg chg="modTransition">
        <pc:chgData name="Manly Luscombe" userId="d66a401e1e7a39bf" providerId="LiveId" clId="{63110CDE-2933-4DEB-B87C-DE9C8AF3A796}" dt="2021-12-15T19:00:25.956" v="6"/>
        <pc:sldMkLst>
          <pc:docMk/>
          <pc:sldMk cId="1611366907" sldId="261"/>
        </pc:sldMkLst>
      </pc:sldChg>
      <pc:sldChg chg="modTransition">
        <pc:chgData name="Manly Luscombe" userId="d66a401e1e7a39bf" providerId="LiveId" clId="{63110CDE-2933-4DEB-B87C-DE9C8AF3A796}" dt="2021-12-15T19:00:25.956" v="6"/>
        <pc:sldMkLst>
          <pc:docMk/>
          <pc:sldMk cId="4048860630" sldId="262"/>
        </pc:sldMkLst>
      </pc:sldChg>
      <pc:sldChg chg="modTransition">
        <pc:chgData name="Manly Luscombe" userId="d66a401e1e7a39bf" providerId="LiveId" clId="{63110CDE-2933-4DEB-B87C-DE9C8AF3A796}" dt="2021-12-15T19:00:25.956" v="6"/>
        <pc:sldMkLst>
          <pc:docMk/>
          <pc:sldMk cId="2447210234" sldId="263"/>
        </pc:sldMkLst>
      </pc:sldChg>
      <pc:sldChg chg="modTransition">
        <pc:chgData name="Manly Luscombe" userId="d66a401e1e7a39bf" providerId="LiveId" clId="{63110CDE-2933-4DEB-B87C-DE9C8AF3A796}" dt="2021-12-15T19:00:25.956" v="6"/>
        <pc:sldMkLst>
          <pc:docMk/>
          <pc:sldMk cId="2336571792" sldId="264"/>
        </pc:sldMkLst>
      </pc:sldChg>
      <pc:sldChg chg="modTransition">
        <pc:chgData name="Manly Luscombe" userId="d66a401e1e7a39bf" providerId="LiveId" clId="{63110CDE-2933-4DEB-B87C-DE9C8AF3A796}" dt="2021-12-15T19:00:25.956" v="6"/>
        <pc:sldMkLst>
          <pc:docMk/>
          <pc:sldMk cId="3317334599" sldId="265"/>
        </pc:sldMkLst>
      </pc:sldChg>
      <pc:sldChg chg="modTransition">
        <pc:chgData name="Manly Luscombe" userId="d66a401e1e7a39bf" providerId="LiveId" clId="{63110CDE-2933-4DEB-B87C-DE9C8AF3A796}" dt="2021-12-15T19:00:25.956" v="6"/>
        <pc:sldMkLst>
          <pc:docMk/>
          <pc:sldMk cId="535220008" sldId="266"/>
        </pc:sldMkLst>
      </pc:sldChg>
      <pc:sldChg chg="modTransition">
        <pc:chgData name="Manly Luscombe" userId="d66a401e1e7a39bf" providerId="LiveId" clId="{63110CDE-2933-4DEB-B87C-DE9C8AF3A796}" dt="2021-12-15T19:00:25.956" v="6"/>
        <pc:sldMkLst>
          <pc:docMk/>
          <pc:sldMk cId="409794646" sldId="267"/>
        </pc:sldMkLst>
      </pc:sldChg>
      <pc:sldChg chg="modTransition">
        <pc:chgData name="Manly Luscombe" userId="d66a401e1e7a39bf" providerId="LiveId" clId="{63110CDE-2933-4DEB-B87C-DE9C8AF3A796}" dt="2021-12-15T19:00:25.956" v="6"/>
        <pc:sldMkLst>
          <pc:docMk/>
          <pc:sldMk cId="1635779898" sldId="268"/>
        </pc:sldMkLst>
      </pc:sldChg>
      <pc:sldMasterChg chg="modTransition modSldLayout">
        <pc:chgData name="Manly Luscombe" userId="d66a401e1e7a39bf" providerId="LiveId" clId="{63110CDE-2933-4DEB-B87C-DE9C8AF3A796}" dt="2021-12-15T19:00:25.956" v="6"/>
        <pc:sldMasterMkLst>
          <pc:docMk/>
          <pc:sldMasterMk cId="2447712066" sldId="2147483660"/>
        </pc:sldMasterMkLst>
        <pc:sldLayoutChg chg="modTransition">
          <pc:chgData name="Manly Luscombe" userId="d66a401e1e7a39bf" providerId="LiveId" clId="{63110CDE-2933-4DEB-B87C-DE9C8AF3A796}" dt="2021-12-15T19:00:25.956" v="6"/>
          <pc:sldLayoutMkLst>
            <pc:docMk/>
            <pc:sldMasterMk cId="2447712066" sldId="2147483660"/>
            <pc:sldLayoutMk cId="2953805508" sldId="2147483661"/>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3404647263" sldId="2147483662"/>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2523142888" sldId="2147483663"/>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2149102040" sldId="2147483664"/>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2170496707" sldId="2147483665"/>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4054917440" sldId="2147483666"/>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3316232057" sldId="2147483667"/>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1974288488" sldId="2147483668"/>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3546709433" sldId="2147483669"/>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2686015824" sldId="2147483670"/>
          </pc:sldLayoutMkLst>
        </pc:sldLayoutChg>
        <pc:sldLayoutChg chg="modTransition">
          <pc:chgData name="Manly Luscombe" userId="d66a401e1e7a39bf" providerId="LiveId" clId="{63110CDE-2933-4DEB-B87C-DE9C8AF3A796}" dt="2021-12-15T19:00:25.956" v="6"/>
          <pc:sldLayoutMkLst>
            <pc:docMk/>
            <pc:sldMasterMk cId="2447712066" sldId="2147483660"/>
            <pc:sldLayoutMk cId="3326788576" sldId="214748367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992547-E650-45C5-A949-F89221EE0B46}"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2953805508"/>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92547-E650-45C5-A949-F89221EE0B46}"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2686015824"/>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92547-E650-45C5-A949-F89221EE0B46}"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3326788576"/>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992547-E650-45C5-A949-F89221EE0B46}"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3404647263"/>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992547-E650-45C5-A949-F89221EE0B46}"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2523142888"/>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992547-E650-45C5-A949-F89221EE0B46}"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2149102040"/>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9992547-E650-45C5-A949-F89221EE0B46}"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2170496707"/>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992547-E650-45C5-A949-F89221EE0B46}"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4054917440"/>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92547-E650-45C5-A949-F89221EE0B46}"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3316232057"/>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92547-E650-45C5-A949-F89221EE0B46}"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1974288488"/>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92547-E650-45C5-A949-F89221EE0B46}"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A641ED-CB12-471E-8977-3A6EB5003212}" type="slidenum">
              <a:rPr lang="en-US" smtClean="0"/>
              <a:t>‹#›</a:t>
            </a:fld>
            <a:endParaRPr lang="en-US"/>
          </a:p>
        </p:txBody>
      </p:sp>
    </p:spTree>
    <p:extLst>
      <p:ext uri="{BB962C8B-B14F-4D97-AF65-F5344CB8AC3E}">
        <p14:creationId xmlns:p14="http://schemas.microsoft.com/office/powerpoint/2010/main" val="3546709433"/>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92547-E650-45C5-A949-F89221EE0B46}" type="datetimeFigureOut">
              <a:rPr lang="en-US" smtClean="0"/>
              <a:t>12/15/2021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641ED-CB12-471E-8977-3A6EB5003212}" type="slidenum">
              <a:rPr lang="en-US" smtClean="0"/>
              <a:t>‹#›</a:t>
            </a:fld>
            <a:endParaRPr lang="en-US"/>
          </a:p>
        </p:txBody>
      </p:sp>
    </p:spTree>
    <p:extLst>
      <p:ext uri="{BB962C8B-B14F-4D97-AF65-F5344CB8AC3E}">
        <p14:creationId xmlns:p14="http://schemas.microsoft.com/office/powerpoint/2010/main" val="24477120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72C26-EB83-433B-9BA6-FCC91544FC49}"/>
              </a:ext>
            </a:extLst>
          </p:cNvPr>
          <p:cNvSpPr>
            <a:spLocks noGrp="1"/>
          </p:cNvSpPr>
          <p:nvPr>
            <p:ph type="ctrTitle"/>
          </p:nvPr>
        </p:nvSpPr>
        <p:spPr>
          <a:xfrm>
            <a:off x="1524000" y="3429000"/>
            <a:ext cx="9144000" cy="2199861"/>
          </a:xfrm>
        </p:spPr>
        <p:txBody>
          <a:bodyPr/>
          <a:lstStyle/>
          <a:p>
            <a:r>
              <a:rPr lang="en-US" b="1" dirty="0">
                <a:latin typeface="Cooper Black" panose="0208090404030B020404" pitchFamily="18" charset="0"/>
              </a:rPr>
              <a:t>The Last Word </a:t>
            </a:r>
            <a:br>
              <a:rPr lang="en-US" b="1" dirty="0">
                <a:latin typeface="Cooper Black" panose="0208090404030B020404" pitchFamily="18" charset="0"/>
              </a:rPr>
            </a:br>
            <a:r>
              <a:rPr lang="en-US" b="1" dirty="0">
                <a:latin typeface="Cooper Black" panose="0208090404030B020404" pitchFamily="18" charset="0"/>
              </a:rPr>
              <a:t>on the Devil</a:t>
            </a:r>
          </a:p>
        </p:txBody>
      </p:sp>
      <p:pic>
        <p:nvPicPr>
          <p:cNvPr id="7" name="Picture 6">
            <a:extLst>
              <a:ext uri="{FF2B5EF4-FFF2-40B4-BE49-F238E27FC236}">
                <a16:creationId xmlns:a16="http://schemas.microsoft.com/office/drawing/2014/main" id="{CB2B0F43-842C-46CA-9F0D-C44A3E6C47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4697" y="172159"/>
            <a:ext cx="4462606" cy="3199604"/>
          </a:xfrm>
          <a:prstGeom prst="rect">
            <a:avLst/>
          </a:prstGeom>
        </p:spPr>
      </p:pic>
    </p:spTree>
    <p:extLst>
      <p:ext uri="{BB962C8B-B14F-4D97-AF65-F5344CB8AC3E}">
        <p14:creationId xmlns:p14="http://schemas.microsoft.com/office/powerpoint/2010/main" val="405258589"/>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Can I win against this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(1 Peter 5:8)  Be sober, be vigilant; because your adversary the devil walks about like a roaring lion, seeking whom he may devour. (9)  Resist him, steadfast in the faith, knowing that the same sufferings are experienced by your brotherhood in the world.</a:t>
            </a:r>
          </a:p>
          <a:p>
            <a:pPr marR="0" algn="l" rtl="0"/>
            <a:endParaRPr lang="en-US" sz="3200" b="1" dirty="0">
              <a:latin typeface="Verdana" panose="020B0604030504040204" pitchFamily="34" charset="0"/>
            </a:endParaRPr>
          </a:p>
        </p:txBody>
      </p:sp>
    </p:spTree>
    <p:extLst>
      <p:ext uri="{BB962C8B-B14F-4D97-AF65-F5344CB8AC3E}">
        <p14:creationId xmlns:p14="http://schemas.microsoft.com/office/powerpoint/2010/main" val="3317334599"/>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Can I win against this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Autofit/>
          </a:bodyPr>
          <a:lstStyle/>
          <a:p>
            <a:r>
              <a:rPr lang="en-US" sz="3200" b="1" i="0" u="none" strike="noStrike" baseline="0" dirty="0">
                <a:latin typeface="Verdana" panose="020B0604030504040204" pitchFamily="34" charset="0"/>
              </a:rPr>
              <a:t>(Joshua 24:15)  And if it seems evil to you to serve the LORD, choose for yourselves this day whom you will serve, whether the gods which your fathers served that </a:t>
            </a:r>
            <a:r>
              <a:rPr lang="en-US" sz="3200" b="1" i="1" u="none" strike="noStrike" baseline="0" dirty="0">
                <a:latin typeface="Verdana" panose="020B0604030504040204" pitchFamily="34" charset="0"/>
              </a:rPr>
              <a:t>were</a:t>
            </a:r>
            <a:r>
              <a:rPr lang="en-US" sz="3200" b="1" i="0" u="none" strike="noStrike" baseline="0" dirty="0">
                <a:latin typeface="Verdana" panose="020B0604030504040204" pitchFamily="34" charset="0"/>
              </a:rPr>
              <a:t> on the other side of the River, or the gods of the Amorites, in whose land you dwell. But as for me and my house, we will serve the LORD."</a:t>
            </a:r>
          </a:p>
        </p:txBody>
      </p:sp>
    </p:spTree>
    <p:extLst>
      <p:ext uri="{BB962C8B-B14F-4D97-AF65-F5344CB8AC3E}">
        <p14:creationId xmlns:p14="http://schemas.microsoft.com/office/powerpoint/2010/main" val="535220008"/>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How to win against the Devil</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Autofit/>
          </a:bodyPr>
          <a:lstStyle/>
          <a:p>
            <a:r>
              <a:rPr lang="en-US" sz="3200" b="1" i="0" u="none" strike="noStrike" baseline="0" dirty="0">
                <a:latin typeface="Verdana" panose="020B0604030504040204" pitchFamily="34" charset="0"/>
              </a:rPr>
              <a:t>Don’t try to out run the Devil.</a:t>
            </a:r>
          </a:p>
          <a:p>
            <a:r>
              <a:rPr lang="en-US" sz="3200" b="1" dirty="0">
                <a:latin typeface="Verdana" panose="020B0604030504040204" pitchFamily="34" charset="0"/>
              </a:rPr>
              <a:t>There is no armor on your back.</a:t>
            </a:r>
          </a:p>
          <a:p>
            <a:r>
              <a:rPr lang="en-US" sz="3200" b="1" i="0" u="none" strike="noStrike" baseline="0" dirty="0">
                <a:latin typeface="Verdana" panose="020B0604030504040204" pitchFamily="34" charset="0"/>
              </a:rPr>
              <a:t>Meet him head on – Resist.</a:t>
            </a:r>
          </a:p>
          <a:p>
            <a:endParaRPr lang="en-US" sz="3200" b="1" dirty="0">
              <a:latin typeface="Verdana" panose="020B0604030504040204" pitchFamily="34" charset="0"/>
            </a:endParaRPr>
          </a:p>
          <a:p>
            <a:pPr algn="ctr"/>
            <a:r>
              <a:rPr lang="en-US" sz="3200" b="1" i="0" u="none" strike="noStrike" baseline="0" dirty="0">
                <a:latin typeface="Verdana" panose="020B0604030504040204" pitchFamily="34" charset="0"/>
              </a:rPr>
              <a:t>Problem is:</a:t>
            </a:r>
          </a:p>
          <a:p>
            <a:pPr algn="ctr"/>
            <a:r>
              <a:rPr lang="en-US" sz="3200" b="1" dirty="0">
                <a:latin typeface="Verdana" panose="020B0604030504040204" pitchFamily="34" charset="0"/>
              </a:rPr>
              <a:t>NOT – Devil is too strong</a:t>
            </a:r>
          </a:p>
          <a:p>
            <a:pPr algn="ctr"/>
            <a:r>
              <a:rPr lang="en-US" sz="3200" b="1" i="0" u="none" strike="noStrike" baseline="0" dirty="0">
                <a:latin typeface="Verdana" panose="020B0604030504040204" pitchFamily="34" charset="0"/>
              </a:rPr>
              <a:t>IS – We are not resisting</a:t>
            </a:r>
          </a:p>
        </p:txBody>
      </p:sp>
    </p:spTree>
    <p:extLst>
      <p:ext uri="{BB962C8B-B14F-4D97-AF65-F5344CB8AC3E}">
        <p14:creationId xmlns:p14="http://schemas.microsoft.com/office/powerpoint/2010/main" val="409794646"/>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The last word on the Devil</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Autofit/>
          </a:bodyPr>
          <a:lstStyle/>
          <a:p>
            <a:r>
              <a:rPr lang="en-US" sz="4000" b="1" i="0" u="none" strike="noStrike" baseline="0" dirty="0">
                <a:latin typeface="Verdana" panose="020B0604030504040204" pitchFamily="34" charset="0"/>
              </a:rPr>
              <a:t>(Revelation 20:10)  The devil, who deceived them, was cast into the lake of fire and brimstone where the beast and the false prophet </a:t>
            </a:r>
            <a:r>
              <a:rPr lang="en-US" sz="4000" b="1" i="1" u="none" strike="noStrike" baseline="0" dirty="0">
                <a:latin typeface="Verdana" panose="020B0604030504040204" pitchFamily="34" charset="0"/>
              </a:rPr>
              <a:t>are.</a:t>
            </a:r>
            <a:r>
              <a:rPr lang="en-US" sz="4000" b="1" i="0" u="none" strike="noStrike" baseline="0" dirty="0">
                <a:latin typeface="Verdana" panose="020B0604030504040204" pitchFamily="34" charset="0"/>
              </a:rPr>
              <a:t> And they will be tormented day and night forever and ever.</a:t>
            </a:r>
          </a:p>
        </p:txBody>
      </p:sp>
    </p:spTree>
    <p:extLst>
      <p:ext uri="{BB962C8B-B14F-4D97-AF65-F5344CB8AC3E}">
        <p14:creationId xmlns:p14="http://schemas.microsoft.com/office/powerpoint/2010/main" val="1635779898"/>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The Last word on the Devil</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rmAutofit fontScale="92500"/>
          </a:bodyPr>
          <a:lstStyle/>
          <a:p>
            <a:r>
              <a:rPr lang="en-US" b="1" i="0" u="none" strike="noStrike" baseline="0" dirty="0">
                <a:latin typeface="Verdana" panose="020B0604030504040204" pitchFamily="34" charset="0"/>
              </a:rPr>
              <a:t>(Revelation 19:20)  Then the beast was captured, and with him the false prophet who worked signs in his presence, by which he deceived those who received the mark of the beast and those who worshiped his image. These two were cast alive into the lake of fire burning with brimstone.</a:t>
            </a:r>
          </a:p>
          <a:p>
            <a:pPr marL="0" indent="0">
              <a:buNone/>
            </a:pPr>
            <a:endParaRPr lang="en-US" b="1" i="0" u="none" strike="noStrike" baseline="0" dirty="0">
              <a:latin typeface="Verdana" panose="020B0604030504040204" pitchFamily="34" charset="0"/>
            </a:endParaRPr>
          </a:p>
          <a:p>
            <a:r>
              <a:rPr lang="en-US" b="1" i="0" u="none" strike="noStrike" baseline="0" dirty="0">
                <a:latin typeface="Verdana" panose="020B0604030504040204" pitchFamily="34" charset="0"/>
              </a:rPr>
              <a:t>(Revelation 20:10)  The devil, who deceived them, was cast into the lake of fire and brimstone where the beast and the false prophet </a:t>
            </a:r>
            <a:r>
              <a:rPr lang="en-US" b="1" i="1" u="none" strike="noStrike" baseline="0" dirty="0">
                <a:latin typeface="Verdana" panose="020B0604030504040204" pitchFamily="34" charset="0"/>
              </a:rPr>
              <a:t>are.</a:t>
            </a:r>
            <a:r>
              <a:rPr lang="en-US" b="1" i="0" u="none" strike="noStrike" baseline="0" dirty="0">
                <a:latin typeface="Verdana" panose="020B0604030504040204" pitchFamily="34" charset="0"/>
              </a:rPr>
              <a:t> And they will be tormented day and night forever and ever.</a:t>
            </a:r>
          </a:p>
          <a:p>
            <a:endParaRPr lang="en-US" dirty="0"/>
          </a:p>
        </p:txBody>
      </p:sp>
    </p:spTree>
    <p:extLst>
      <p:ext uri="{BB962C8B-B14F-4D97-AF65-F5344CB8AC3E}">
        <p14:creationId xmlns:p14="http://schemas.microsoft.com/office/powerpoint/2010/main" val="507713307"/>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2 Extremes on the Devil</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rmAutofit/>
          </a:bodyPr>
          <a:lstStyle/>
          <a:p>
            <a:r>
              <a:rPr lang="en-US" b="1" i="0" u="none" strike="noStrike" baseline="0" dirty="0">
                <a:latin typeface="Verdana" panose="020B0604030504040204" pitchFamily="34" charset="0"/>
              </a:rPr>
              <a:t>The Devil is a figment of our imagination – He does not exist.</a:t>
            </a:r>
          </a:p>
          <a:p>
            <a:endParaRPr lang="en-US" b="1" dirty="0">
              <a:latin typeface="Verdana" panose="020B0604030504040204" pitchFamily="34" charset="0"/>
            </a:endParaRPr>
          </a:p>
          <a:p>
            <a:r>
              <a:rPr lang="en-US" b="1" i="0" u="none" strike="noStrike" baseline="0" dirty="0">
                <a:latin typeface="Verdana" panose="020B0604030504040204" pitchFamily="34" charset="0"/>
              </a:rPr>
              <a:t>The Devil is all powerful – can possess, control us, and we cannot win a fight agains</a:t>
            </a:r>
            <a:r>
              <a:rPr lang="en-US" b="1" dirty="0">
                <a:latin typeface="Verdana" panose="020B0604030504040204" pitchFamily="34" charset="0"/>
              </a:rPr>
              <a:t>t him.</a:t>
            </a:r>
          </a:p>
          <a:p>
            <a:endParaRPr lang="en-US" b="1" i="0" u="none" strike="noStrike" baseline="0" dirty="0">
              <a:latin typeface="Verdana" panose="020B0604030504040204" pitchFamily="34" charset="0"/>
            </a:endParaRPr>
          </a:p>
          <a:p>
            <a:r>
              <a:rPr lang="en-US" b="1" dirty="0">
                <a:latin typeface="Verdana" panose="020B0604030504040204" pitchFamily="34" charset="0"/>
              </a:rPr>
              <a:t>Bible teaches – Devil has power, but we can win.</a:t>
            </a:r>
            <a:endParaRPr lang="en-US" b="1" i="0" u="none" strike="noStrike" baseline="0" dirty="0">
              <a:latin typeface="Verdana" panose="020B0604030504040204" pitchFamily="34" charset="0"/>
            </a:endParaRPr>
          </a:p>
          <a:p>
            <a:endParaRPr lang="en-US" dirty="0"/>
          </a:p>
        </p:txBody>
      </p:sp>
    </p:spTree>
    <p:extLst>
      <p:ext uri="{BB962C8B-B14F-4D97-AF65-F5344CB8AC3E}">
        <p14:creationId xmlns:p14="http://schemas.microsoft.com/office/powerpoint/2010/main" val="3666861070"/>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The Devil has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(2 Corinthians 2:11)  lest Satan should take advantage of us; for we are not ignorant of his devices.</a:t>
            </a:r>
          </a:p>
          <a:p>
            <a:pPr marR="0" algn="ctr" rtl="0"/>
            <a:r>
              <a:rPr lang="en-US" b="1" dirty="0">
                <a:latin typeface="Verdana" panose="020B0604030504040204" pitchFamily="34" charset="0"/>
              </a:rPr>
              <a:t>His devices – </a:t>
            </a:r>
            <a:r>
              <a:rPr lang="en-US" b="1" i="0" u="sng" strike="noStrike" baseline="0" dirty="0">
                <a:latin typeface="Verdana" panose="020B0604030504040204" pitchFamily="34" charset="0"/>
              </a:rPr>
              <a:t>Deception</a:t>
            </a:r>
          </a:p>
          <a:p>
            <a:pPr marR="0" rtl="0"/>
            <a:r>
              <a:rPr lang="en-US" b="1" dirty="0">
                <a:latin typeface="Verdana" panose="020B0604030504040204" pitchFamily="34" charset="0"/>
              </a:rPr>
              <a:t>Caused David to sin – 1 Chronicles 21:1</a:t>
            </a:r>
          </a:p>
          <a:p>
            <a:pPr marR="0" rtl="0"/>
            <a:r>
              <a:rPr lang="en-US" b="1" i="0" u="none" strike="noStrike" baseline="0" dirty="0">
                <a:latin typeface="Verdana" panose="020B0604030504040204" pitchFamily="34" charset="0"/>
              </a:rPr>
              <a:t>Liar, father of lies – John 8:44</a:t>
            </a:r>
          </a:p>
          <a:p>
            <a:pPr marR="0" rtl="0"/>
            <a:r>
              <a:rPr lang="en-US" b="1" dirty="0">
                <a:latin typeface="Verdana" panose="020B0604030504040204" pitchFamily="34" charset="0"/>
              </a:rPr>
              <a:t>Blind our mind – 2 Corinthians 4:4</a:t>
            </a:r>
          </a:p>
          <a:p>
            <a:pPr marR="0" rtl="0"/>
            <a:r>
              <a:rPr lang="en-US" b="1" i="0" u="none" strike="noStrike" baseline="0" dirty="0">
                <a:latin typeface="Verdana" panose="020B0604030504040204" pitchFamily="34" charset="0"/>
              </a:rPr>
              <a:t>Sear our cons</a:t>
            </a:r>
            <a:r>
              <a:rPr lang="en-US" b="1" dirty="0">
                <a:latin typeface="Verdana" panose="020B0604030504040204" pitchFamily="34" charset="0"/>
              </a:rPr>
              <a:t>cience – 1 Timothy 4:1-3</a:t>
            </a:r>
          </a:p>
          <a:p>
            <a:pPr marR="0" rtl="0"/>
            <a:r>
              <a:rPr lang="en-US" b="1" i="0" u="none" strike="noStrike" baseline="0" dirty="0">
                <a:latin typeface="Verdana" panose="020B0604030504040204" pitchFamily="34" charset="0"/>
              </a:rPr>
              <a:t>Teach false doctrine – Matthew 15:8-9</a:t>
            </a:r>
          </a:p>
        </p:txBody>
      </p:sp>
    </p:spTree>
    <p:extLst>
      <p:ext uri="{BB962C8B-B14F-4D97-AF65-F5344CB8AC3E}">
        <p14:creationId xmlns:p14="http://schemas.microsoft.com/office/powerpoint/2010/main" val="4119761108"/>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The Devil has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rmAutofit/>
          </a:bodyPr>
          <a:lstStyle/>
          <a:p>
            <a:pPr marR="0" algn="ctr" rtl="0"/>
            <a:r>
              <a:rPr lang="en-US" b="1" dirty="0">
                <a:latin typeface="Verdana" panose="020B0604030504040204" pitchFamily="34" charset="0"/>
              </a:rPr>
              <a:t>His devices – </a:t>
            </a:r>
            <a:r>
              <a:rPr lang="en-US" b="1" i="0" u="sng" strike="noStrike" baseline="0" dirty="0">
                <a:latin typeface="Verdana" panose="020B0604030504040204" pitchFamily="34" charset="0"/>
              </a:rPr>
              <a:t>Doubt</a:t>
            </a:r>
          </a:p>
          <a:p>
            <a:pPr marR="0" rtl="0"/>
            <a:r>
              <a:rPr lang="en-US" b="1" dirty="0">
                <a:latin typeface="Verdana" panose="020B0604030504040204" pitchFamily="34" charset="0"/>
              </a:rPr>
              <a:t>He plants seeds of doubt</a:t>
            </a:r>
          </a:p>
          <a:p>
            <a:pPr marR="0" rtl="0"/>
            <a:r>
              <a:rPr lang="en-US" b="1" i="0" u="none" strike="noStrike" baseline="0" dirty="0">
                <a:latin typeface="Verdana" panose="020B0604030504040204" pitchFamily="34" charset="0"/>
              </a:rPr>
              <a:t>“IF” is his favorite word</a:t>
            </a:r>
          </a:p>
          <a:p>
            <a:r>
              <a:rPr lang="en-US" b="1" i="0" u="none" strike="noStrike" baseline="0" dirty="0">
                <a:latin typeface="Verdana" panose="020B0604030504040204" pitchFamily="34" charset="0"/>
              </a:rPr>
              <a:t>(Revelation 12:10)  Then I heard a loud voice saying in heaven, "Now salvation, and strength, and the kingdom of our God, and the power of His Christ have come, for the accuser of our brethren, who accused them before our God day and night, has been cast down.</a:t>
            </a:r>
          </a:p>
        </p:txBody>
      </p:sp>
    </p:spTree>
    <p:extLst>
      <p:ext uri="{BB962C8B-B14F-4D97-AF65-F5344CB8AC3E}">
        <p14:creationId xmlns:p14="http://schemas.microsoft.com/office/powerpoint/2010/main" val="1911884976"/>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The Devil has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rmAutofit/>
          </a:bodyPr>
          <a:lstStyle/>
          <a:p>
            <a:pPr marR="0" algn="ctr" rtl="0"/>
            <a:r>
              <a:rPr lang="en-US" b="1" dirty="0">
                <a:latin typeface="Verdana" panose="020B0604030504040204" pitchFamily="34" charset="0"/>
              </a:rPr>
              <a:t>His devices – </a:t>
            </a:r>
            <a:r>
              <a:rPr lang="en-US" b="1" i="0" u="sng" strike="noStrike" baseline="0" dirty="0">
                <a:latin typeface="Verdana" panose="020B0604030504040204" pitchFamily="34" charset="0"/>
              </a:rPr>
              <a:t>Desire</a:t>
            </a:r>
          </a:p>
          <a:p>
            <a:pPr marR="0" rtl="0"/>
            <a:r>
              <a:rPr lang="en-US" b="1" i="0" u="none" strike="noStrike" baseline="0" dirty="0">
                <a:latin typeface="Verdana" panose="020B0604030504040204" pitchFamily="34" charset="0"/>
              </a:rPr>
              <a:t>Noah’s day – thoughts only evil – Genesis 6:5</a:t>
            </a:r>
          </a:p>
          <a:p>
            <a:pPr marR="0" rtl="0"/>
            <a:endParaRPr lang="en-US" b="1" i="0" u="none" strike="noStrike" baseline="0" dirty="0">
              <a:latin typeface="Verdana" panose="020B0604030504040204" pitchFamily="34" charset="0"/>
            </a:endParaRPr>
          </a:p>
          <a:p>
            <a:pPr marR="0" rtl="0"/>
            <a:r>
              <a:rPr lang="en-US" b="1" dirty="0">
                <a:latin typeface="Verdana" panose="020B0604030504040204" pitchFamily="34" charset="0"/>
              </a:rPr>
              <a:t>1 John 2:15-17 – Lust of flesh, lust of eyes, pride of life</a:t>
            </a:r>
          </a:p>
          <a:p>
            <a:pPr marR="0" rtl="0"/>
            <a:endParaRPr lang="en-US" b="1" dirty="0">
              <a:latin typeface="Verdana" panose="020B0604030504040204" pitchFamily="34" charset="0"/>
            </a:endParaRPr>
          </a:p>
          <a:p>
            <a:pPr marR="0" rtl="0"/>
            <a:r>
              <a:rPr lang="en-US" b="1" i="0" u="none" strike="noStrike" baseline="0" dirty="0">
                <a:latin typeface="Verdana" panose="020B0604030504040204" pitchFamily="34" charset="0"/>
              </a:rPr>
              <a:t>James 1:12-18 – drawn away by our own lusts, and enticed</a:t>
            </a:r>
          </a:p>
        </p:txBody>
      </p:sp>
    </p:spTree>
    <p:extLst>
      <p:ext uri="{BB962C8B-B14F-4D97-AF65-F5344CB8AC3E}">
        <p14:creationId xmlns:p14="http://schemas.microsoft.com/office/powerpoint/2010/main" val="1611366907"/>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The Devil has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rmAutofit/>
          </a:bodyPr>
          <a:lstStyle/>
          <a:p>
            <a:pPr marR="0" algn="ctr" rtl="0"/>
            <a:r>
              <a:rPr lang="en-US" b="1" dirty="0">
                <a:latin typeface="Verdana" panose="020B0604030504040204" pitchFamily="34" charset="0"/>
              </a:rPr>
              <a:t>His devices – </a:t>
            </a:r>
            <a:r>
              <a:rPr lang="en-US" b="1" i="0" u="sng" strike="noStrike" baseline="0" dirty="0">
                <a:latin typeface="Verdana" panose="020B0604030504040204" pitchFamily="34" charset="0"/>
              </a:rPr>
              <a:t>Disruption</a:t>
            </a:r>
          </a:p>
          <a:p>
            <a:pPr marR="0" rtl="0"/>
            <a:r>
              <a:rPr lang="en-US" sz="2400" b="1" i="0" u="none" strike="noStrike" baseline="0" dirty="0">
                <a:latin typeface="Verdana" panose="020B0604030504040204" pitchFamily="34" charset="0"/>
              </a:rPr>
              <a:t>Hindered Paul’s travels – 1 Thessalonians 2:18</a:t>
            </a:r>
          </a:p>
          <a:p>
            <a:pPr marR="0" rtl="0"/>
            <a:r>
              <a:rPr lang="en-US" sz="2400" b="1" dirty="0">
                <a:latin typeface="Verdana" panose="020B0604030504040204" pitchFamily="34" charset="0"/>
              </a:rPr>
              <a:t>Paul’s thorn in the flesh – 2 Corinthians 12:7</a:t>
            </a:r>
          </a:p>
          <a:p>
            <a:pPr marR="0" rtl="0"/>
            <a:r>
              <a:rPr lang="en-US" sz="2400" b="1" i="0" u="none" strike="noStrike" baseline="0" dirty="0">
                <a:latin typeface="Verdana" panose="020B0604030504040204" pitchFamily="34" charset="0"/>
              </a:rPr>
              <a:t>Sheep in the midst of wolves – Matthew 10:16</a:t>
            </a:r>
          </a:p>
          <a:p>
            <a:pPr marR="0" rtl="0"/>
            <a:endParaRPr lang="en-US" sz="2400" b="1" dirty="0">
              <a:latin typeface="Verdana" panose="020B0604030504040204" pitchFamily="34" charset="0"/>
            </a:endParaRPr>
          </a:p>
          <a:p>
            <a:pPr marR="0" rtl="0"/>
            <a:r>
              <a:rPr lang="en-US" sz="2400" b="1" i="0" u="none" strike="noStrike" baseline="0" dirty="0">
                <a:latin typeface="Verdana" panose="020B0604030504040204" pitchFamily="34" charset="0"/>
              </a:rPr>
              <a:t>Wro</a:t>
            </a:r>
            <a:r>
              <a:rPr lang="en-US" sz="2400" b="1" dirty="0">
                <a:latin typeface="Verdana" panose="020B0604030504040204" pitchFamily="34" charset="0"/>
              </a:rPr>
              <a:t>ng to say – “Providentially hindered”</a:t>
            </a:r>
          </a:p>
          <a:p>
            <a:pPr marR="0" rtl="0"/>
            <a:r>
              <a:rPr lang="en-US" sz="2400" b="1" dirty="0">
                <a:latin typeface="Verdana" panose="020B0604030504040204" pitchFamily="34" charset="0"/>
              </a:rPr>
              <a:t>God does not hinder us – the Devil does</a:t>
            </a: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4048860630"/>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Can I win against this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(Ephesians 6:10)  Finally, my brethren, be strong in the Lord and in the power of His might.</a:t>
            </a:r>
          </a:p>
          <a:p>
            <a:pPr marR="0" algn="l" rtl="0"/>
            <a:r>
              <a:rPr lang="en-US" b="1" i="0" u="none" strike="noStrike" baseline="0" dirty="0">
                <a:latin typeface="Verdana" panose="020B0604030504040204" pitchFamily="34" charset="0"/>
              </a:rPr>
              <a:t>(Ephesians 6:11)  Put on the whole armor of God, that you may be able to stand against the wiles of the devil.</a:t>
            </a:r>
          </a:p>
          <a:p>
            <a:pPr marR="0" algn="l" rtl="0"/>
            <a:endParaRPr lang="en-US" b="1" dirty="0">
              <a:latin typeface="Verdana" panose="020B0604030504040204" pitchFamily="34" charset="0"/>
            </a:endParaRPr>
          </a:p>
          <a:p>
            <a:r>
              <a:rPr lang="en-US" b="1" i="0" u="none" strike="noStrike" baseline="0" dirty="0">
                <a:latin typeface="Verdana" panose="020B0604030504040204" pitchFamily="34" charset="0"/>
              </a:rPr>
              <a:t>(Colossians 2:15)  Having disarmed principalities and powers, He made a public spectacle of them, triumphing over them in it.</a:t>
            </a:r>
          </a:p>
        </p:txBody>
      </p:sp>
    </p:spTree>
    <p:extLst>
      <p:ext uri="{BB962C8B-B14F-4D97-AF65-F5344CB8AC3E}">
        <p14:creationId xmlns:p14="http://schemas.microsoft.com/office/powerpoint/2010/main" val="2447210234"/>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C032-CB2A-4558-96E2-42CCB23D2A1C}"/>
              </a:ext>
            </a:extLst>
          </p:cNvPr>
          <p:cNvSpPr>
            <a:spLocks noGrp="1"/>
          </p:cNvSpPr>
          <p:nvPr>
            <p:ph type="title"/>
          </p:nvPr>
        </p:nvSpPr>
        <p:spPr/>
        <p:txBody>
          <a:bodyPr/>
          <a:lstStyle/>
          <a:p>
            <a:r>
              <a:rPr lang="en-US" dirty="0">
                <a:latin typeface="Cooper Black" panose="0208090404030B020404" pitchFamily="18" charset="0"/>
              </a:rPr>
              <a:t>Can I win against this power?</a:t>
            </a:r>
          </a:p>
        </p:txBody>
      </p:sp>
      <p:sp>
        <p:nvSpPr>
          <p:cNvPr id="3" name="Content Placeholder 2">
            <a:extLst>
              <a:ext uri="{FF2B5EF4-FFF2-40B4-BE49-F238E27FC236}">
                <a16:creationId xmlns:a16="http://schemas.microsoft.com/office/drawing/2014/main" id="{9C9CE206-2899-44C1-B897-B4E1B16A911D}"/>
              </a:ext>
            </a:extLst>
          </p:cNvPr>
          <p:cNvSpPr>
            <a:spLocks noGrp="1"/>
          </p:cNvSpPr>
          <p:nvPr>
            <p:ph idx="1"/>
          </p:nvPr>
        </p:nvSpPr>
        <p:spPr/>
        <p:txBody>
          <a:bodyPr>
            <a:noAutofit/>
          </a:bodyPr>
          <a:lstStyle/>
          <a:p>
            <a:r>
              <a:rPr lang="en-US" b="1" i="0" u="none" strike="noStrike" baseline="0" dirty="0">
                <a:latin typeface="Verdana" panose="020B0604030504040204" pitchFamily="34" charset="0"/>
              </a:rPr>
              <a:t>(James 4:7)  Therefore submit to God. Resist the devil and he will flee from you.</a:t>
            </a:r>
          </a:p>
          <a:p>
            <a:endParaRPr lang="en-US" b="1" dirty="0">
              <a:latin typeface="Verdana" panose="020B0604030504040204" pitchFamily="34" charset="0"/>
            </a:endParaRPr>
          </a:p>
          <a:p>
            <a:r>
              <a:rPr lang="en-US" b="1" i="0" u="none" strike="noStrike" baseline="0" dirty="0">
                <a:latin typeface="Verdana" panose="020B0604030504040204" pitchFamily="34" charset="0"/>
              </a:rPr>
              <a:t>(Galatians 5:16)  I say then: Walk in the Spirit, and you shall not fulfill the lust of the flesh.</a:t>
            </a:r>
          </a:p>
          <a:p>
            <a:endParaRPr lang="en-US" b="1" i="0" u="none" strike="noStrike" baseline="0" dirty="0">
              <a:latin typeface="Verdana" panose="020B0604030504040204" pitchFamily="34" charset="0"/>
            </a:endParaRPr>
          </a:p>
          <a:p>
            <a:pPr marR="0" algn="l" rtl="0"/>
            <a:r>
              <a:rPr lang="en-US" b="1" i="0" u="none" strike="noStrike" baseline="0" dirty="0">
                <a:latin typeface="Verdana" panose="020B0604030504040204" pitchFamily="34" charset="0"/>
              </a:rPr>
              <a:t>(Ephesians 4:26)  "BE ANGRY, AND DO NOT SIN": do not let the sun go down on your wrath, (27)  nor give place to the devil.</a:t>
            </a:r>
          </a:p>
        </p:txBody>
      </p:sp>
    </p:spTree>
    <p:extLst>
      <p:ext uri="{BB962C8B-B14F-4D97-AF65-F5344CB8AC3E}">
        <p14:creationId xmlns:p14="http://schemas.microsoft.com/office/powerpoint/2010/main" val="2336571792"/>
      </p:ext>
    </p:extLst>
  </p:cSld>
  <p:clrMapOvr>
    <a:masterClrMapping/>
  </p:clrMapOvr>
  <mc:AlternateContent xmlns:mc="http://schemas.openxmlformats.org/markup-compatibility/2006">
    <mc:Choice xmlns:p14="http://schemas.microsoft.com/office/powerpoint/2010/main" Requires="p14">
      <p:transition spd="slow" p14:dur="3000">
        <p14:shred pattern="rectangle"/>
      </p:transition>
    </mc:Choice>
    <mc:Fallback>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48</TotalTime>
  <Words>793</Words>
  <Application>Microsoft Office PowerPoint</Application>
  <PresentationFormat>Widescreen</PresentationFormat>
  <Paragraphs>64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Cooper Black</vt:lpstr>
      <vt:lpstr>Verdana</vt:lpstr>
      <vt:lpstr>Office Theme</vt:lpstr>
      <vt:lpstr>The Last Word  on the Devil</vt:lpstr>
      <vt:lpstr>The Last word on the Devil</vt:lpstr>
      <vt:lpstr>2 Extremes on the Devil</vt:lpstr>
      <vt:lpstr>The Devil has power</vt:lpstr>
      <vt:lpstr>The Devil has power</vt:lpstr>
      <vt:lpstr>The Devil has power</vt:lpstr>
      <vt:lpstr>The Devil has power</vt:lpstr>
      <vt:lpstr>Can I win against this power?</vt:lpstr>
      <vt:lpstr>Can I win against this power?</vt:lpstr>
      <vt:lpstr>Can I win against this power?</vt:lpstr>
      <vt:lpstr>Can I win against this power?</vt:lpstr>
      <vt:lpstr>How to win against the Devil</vt:lpstr>
      <vt:lpstr>The last word on the Devil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Word  on the Devil</dc:title>
  <dc:creator>Manly Luscombe</dc:creator>
  <cp:lastModifiedBy>Manly Luscombe</cp:lastModifiedBy>
  <cp:revision>1</cp:revision>
  <dcterms:created xsi:type="dcterms:W3CDTF">2021-12-15T18:12:14Z</dcterms:created>
  <dcterms:modified xsi:type="dcterms:W3CDTF">2021-12-15T19:00:30Z</dcterms:modified>
</cp:coreProperties>
</file>