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7" r:id="rId2"/>
    <p:sldId id="256" r:id="rId3"/>
    <p:sldId id="258" r:id="rId4"/>
    <p:sldId id="261" r:id="rId5"/>
    <p:sldId id="262" r:id="rId6"/>
    <p:sldId id="263" r:id="rId7"/>
    <p:sldId id="264" r:id="rId8"/>
    <p:sldId id="265" r:id="rId9"/>
    <p:sldId id="266" r:id="rId10"/>
    <p:sldId id="267" r:id="rId11"/>
    <p:sldId id="268" r:id="rId12"/>
    <p:sldId id="269" r:id="rId13"/>
    <p:sldId id="270" r:id="rId14"/>
    <p:sldId id="271" r:id="rId15"/>
    <p:sldId id="26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E58127E3-AD07-44A7-A8C9-7AD933554AE1}"/>
    <pc:docChg chg="addSld delSld modSld sldOrd modMainMaster">
      <pc:chgData name="Manly Luscombe" userId="d66a401e1e7a39bf" providerId="LiveId" clId="{E58127E3-AD07-44A7-A8C9-7AD933554AE1}" dt="2022-02-12T17:46:46.433" v="44"/>
      <pc:docMkLst>
        <pc:docMk/>
      </pc:docMkLst>
      <pc:sldChg chg="modTransition">
        <pc:chgData name="Manly Luscombe" userId="d66a401e1e7a39bf" providerId="LiveId" clId="{E58127E3-AD07-44A7-A8C9-7AD933554AE1}" dt="2022-02-12T17:46:46.433" v="44"/>
        <pc:sldMkLst>
          <pc:docMk/>
          <pc:sldMk cId="4009534195" sldId="256"/>
        </pc:sldMkLst>
      </pc:sldChg>
      <pc:sldChg chg="modTransition">
        <pc:chgData name="Manly Luscombe" userId="d66a401e1e7a39bf" providerId="LiveId" clId="{E58127E3-AD07-44A7-A8C9-7AD933554AE1}" dt="2022-02-12T17:46:46.433" v="44"/>
        <pc:sldMkLst>
          <pc:docMk/>
          <pc:sldMk cId="2634026266" sldId="257"/>
        </pc:sldMkLst>
      </pc:sldChg>
      <pc:sldChg chg="modTransition">
        <pc:chgData name="Manly Luscombe" userId="d66a401e1e7a39bf" providerId="LiveId" clId="{E58127E3-AD07-44A7-A8C9-7AD933554AE1}" dt="2022-02-12T17:46:46.433" v="44"/>
        <pc:sldMkLst>
          <pc:docMk/>
          <pc:sldMk cId="1746290889" sldId="258"/>
        </pc:sldMkLst>
      </pc:sldChg>
      <pc:sldChg chg="del">
        <pc:chgData name="Manly Luscombe" userId="d66a401e1e7a39bf" providerId="LiveId" clId="{E58127E3-AD07-44A7-A8C9-7AD933554AE1}" dt="2022-02-12T17:45:50.511" v="42" actId="47"/>
        <pc:sldMkLst>
          <pc:docMk/>
          <pc:sldMk cId="2004290100" sldId="259"/>
        </pc:sldMkLst>
      </pc:sldChg>
      <pc:sldChg chg="modSp mod modTransition">
        <pc:chgData name="Manly Luscombe" userId="d66a401e1e7a39bf" providerId="LiveId" clId="{E58127E3-AD07-44A7-A8C9-7AD933554AE1}" dt="2022-02-12T17:46:46.433" v="44"/>
        <pc:sldMkLst>
          <pc:docMk/>
          <pc:sldMk cId="129190043" sldId="260"/>
        </pc:sldMkLst>
        <pc:spChg chg="mod">
          <ac:chgData name="Manly Luscombe" userId="d66a401e1e7a39bf" providerId="LiveId" clId="{E58127E3-AD07-44A7-A8C9-7AD933554AE1}" dt="2022-02-12T17:33:09.867" v="41" actId="14100"/>
          <ac:spMkLst>
            <pc:docMk/>
            <pc:sldMk cId="129190043" sldId="260"/>
            <ac:spMk id="2" creationId="{8F20060D-AE2F-45AD-AB8C-AF5F2E2E91F9}"/>
          </ac:spMkLst>
        </pc:spChg>
      </pc:sldChg>
      <pc:sldChg chg="modTransition">
        <pc:chgData name="Manly Luscombe" userId="d66a401e1e7a39bf" providerId="LiveId" clId="{E58127E3-AD07-44A7-A8C9-7AD933554AE1}" dt="2022-02-12T17:46:46.433" v="44"/>
        <pc:sldMkLst>
          <pc:docMk/>
          <pc:sldMk cId="3040768338" sldId="261"/>
        </pc:sldMkLst>
      </pc:sldChg>
      <pc:sldChg chg="modTransition">
        <pc:chgData name="Manly Luscombe" userId="d66a401e1e7a39bf" providerId="LiveId" clId="{E58127E3-AD07-44A7-A8C9-7AD933554AE1}" dt="2022-02-12T17:46:46.433" v="44"/>
        <pc:sldMkLst>
          <pc:docMk/>
          <pc:sldMk cId="461515524" sldId="262"/>
        </pc:sldMkLst>
      </pc:sldChg>
      <pc:sldChg chg="modTransition">
        <pc:chgData name="Manly Luscombe" userId="d66a401e1e7a39bf" providerId="LiveId" clId="{E58127E3-AD07-44A7-A8C9-7AD933554AE1}" dt="2022-02-12T17:46:46.433" v="44"/>
        <pc:sldMkLst>
          <pc:docMk/>
          <pc:sldMk cId="3338563572" sldId="263"/>
        </pc:sldMkLst>
      </pc:sldChg>
      <pc:sldChg chg="modTransition">
        <pc:chgData name="Manly Luscombe" userId="d66a401e1e7a39bf" providerId="LiveId" clId="{E58127E3-AD07-44A7-A8C9-7AD933554AE1}" dt="2022-02-12T17:46:46.433" v="44"/>
        <pc:sldMkLst>
          <pc:docMk/>
          <pc:sldMk cId="1902602441" sldId="264"/>
        </pc:sldMkLst>
      </pc:sldChg>
      <pc:sldChg chg="modTransition">
        <pc:chgData name="Manly Luscombe" userId="d66a401e1e7a39bf" providerId="LiveId" clId="{E58127E3-AD07-44A7-A8C9-7AD933554AE1}" dt="2022-02-12T17:46:46.433" v="44"/>
        <pc:sldMkLst>
          <pc:docMk/>
          <pc:sldMk cId="1274528189" sldId="265"/>
        </pc:sldMkLst>
      </pc:sldChg>
      <pc:sldChg chg="modTransition">
        <pc:chgData name="Manly Luscombe" userId="d66a401e1e7a39bf" providerId="LiveId" clId="{E58127E3-AD07-44A7-A8C9-7AD933554AE1}" dt="2022-02-12T17:46:46.433" v="44"/>
        <pc:sldMkLst>
          <pc:docMk/>
          <pc:sldMk cId="1399334247" sldId="266"/>
        </pc:sldMkLst>
      </pc:sldChg>
      <pc:sldChg chg="modTransition">
        <pc:chgData name="Manly Luscombe" userId="d66a401e1e7a39bf" providerId="LiveId" clId="{E58127E3-AD07-44A7-A8C9-7AD933554AE1}" dt="2022-02-12T17:46:46.433" v="44"/>
        <pc:sldMkLst>
          <pc:docMk/>
          <pc:sldMk cId="1406395887" sldId="267"/>
        </pc:sldMkLst>
      </pc:sldChg>
      <pc:sldChg chg="modTransition">
        <pc:chgData name="Manly Luscombe" userId="d66a401e1e7a39bf" providerId="LiveId" clId="{E58127E3-AD07-44A7-A8C9-7AD933554AE1}" dt="2022-02-12T17:46:46.433" v="44"/>
        <pc:sldMkLst>
          <pc:docMk/>
          <pc:sldMk cId="2678563411" sldId="268"/>
        </pc:sldMkLst>
      </pc:sldChg>
      <pc:sldChg chg="modTransition">
        <pc:chgData name="Manly Luscombe" userId="d66a401e1e7a39bf" providerId="LiveId" clId="{E58127E3-AD07-44A7-A8C9-7AD933554AE1}" dt="2022-02-12T17:46:46.433" v="44"/>
        <pc:sldMkLst>
          <pc:docMk/>
          <pc:sldMk cId="3414366137" sldId="269"/>
        </pc:sldMkLst>
      </pc:sldChg>
      <pc:sldChg chg="modTransition">
        <pc:chgData name="Manly Luscombe" userId="d66a401e1e7a39bf" providerId="LiveId" clId="{E58127E3-AD07-44A7-A8C9-7AD933554AE1}" dt="2022-02-12T17:46:46.433" v="44"/>
        <pc:sldMkLst>
          <pc:docMk/>
          <pc:sldMk cId="4135623316" sldId="270"/>
        </pc:sldMkLst>
      </pc:sldChg>
      <pc:sldChg chg="modSp add mod ord modTransition">
        <pc:chgData name="Manly Luscombe" userId="d66a401e1e7a39bf" providerId="LiveId" clId="{E58127E3-AD07-44A7-A8C9-7AD933554AE1}" dt="2022-02-12T17:46:46.433" v="44"/>
        <pc:sldMkLst>
          <pc:docMk/>
          <pc:sldMk cId="933393697" sldId="271"/>
        </pc:sldMkLst>
        <pc:spChg chg="mod">
          <ac:chgData name="Manly Luscombe" userId="d66a401e1e7a39bf" providerId="LiveId" clId="{E58127E3-AD07-44A7-A8C9-7AD933554AE1}" dt="2022-02-12T17:32:49.362" v="39" actId="20577"/>
          <ac:spMkLst>
            <pc:docMk/>
            <pc:sldMk cId="933393697" sldId="271"/>
            <ac:spMk id="2" creationId="{8F20060D-AE2F-45AD-AB8C-AF5F2E2E91F9}"/>
          </ac:spMkLst>
        </pc:spChg>
        <pc:spChg chg="mod">
          <ac:chgData name="Manly Luscombe" userId="d66a401e1e7a39bf" providerId="LiveId" clId="{E58127E3-AD07-44A7-A8C9-7AD933554AE1}" dt="2022-02-12T17:32:27.362" v="37" actId="255"/>
          <ac:spMkLst>
            <pc:docMk/>
            <pc:sldMk cId="933393697" sldId="271"/>
            <ac:spMk id="3" creationId="{75F87D19-1514-42F2-87E5-613F300C57CD}"/>
          </ac:spMkLst>
        </pc:spChg>
      </pc:sldChg>
      <pc:sldMasterChg chg="modTransition modSldLayout">
        <pc:chgData name="Manly Luscombe" userId="d66a401e1e7a39bf" providerId="LiveId" clId="{E58127E3-AD07-44A7-A8C9-7AD933554AE1}" dt="2022-02-12T17:46:46.433" v="44"/>
        <pc:sldMasterMkLst>
          <pc:docMk/>
          <pc:sldMasterMk cId="2556389097" sldId="2147483714"/>
        </pc:sldMasterMkLst>
        <pc:sldLayoutChg chg="modTransition">
          <pc:chgData name="Manly Luscombe" userId="d66a401e1e7a39bf" providerId="LiveId" clId="{E58127E3-AD07-44A7-A8C9-7AD933554AE1}" dt="2022-02-12T17:46:46.433" v="44"/>
          <pc:sldLayoutMkLst>
            <pc:docMk/>
            <pc:sldMasterMk cId="2556389097" sldId="2147483714"/>
            <pc:sldLayoutMk cId="2875808551" sldId="2147483715"/>
          </pc:sldLayoutMkLst>
        </pc:sldLayoutChg>
        <pc:sldLayoutChg chg="modTransition">
          <pc:chgData name="Manly Luscombe" userId="d66a401e1e7a39bf" providerId="LiveId" clId="{E58127E3-AD07-44A7-A8C9-7AD933554AE1}" dt="2022-02-12T17:46:46.433" v="44"/>
          <pc:sldLayoutMkLst>
            <pc:docMk/>
            <pc:sldMasterMk cId="2556389097" sldId="2147483714"/>
            <pc:sldLayoutMk cId="2012667179" sldId="2147483716"/>
          </pc:sldLayoutMkLst>
        </pc:sldLayoutChg>
        <pc:sldLayoutChg chg="modTransition">
          <pc:chgData name="Manly Luscombe" userId="d66a401e1e7a39bf" providerId="LiveId" clId="{E58127E3-AD07-44A7-A8C9-7AD933554AE1}" dt="2022-02-12T17:46:46.433" v="44"/>
          <pc:sldLayoutMkLst>
            <pc:docMk/>
            <pc:sldMasterMk cId="2556389097" sldId="2147483714"/>
            <pc:sldLayoutMk cId="4154380338" sldId="2147483717"/>
          </pc:sldLayoutMkLst>
        </pc:sldLayoutChg>
        <pc:sldLayoutChg chg="modTransition">
          <pc:chgData name="Manly Luscombe" userId="d66a401e1e7a39bf" providerId="LiveId" clId="{E58127E3-AD07-44A7-A8C9-7AD933554AE1}" dt="2022-02-12T17:46:46.433" v="44"/>
          <pc:sldLayoutMkLst>
            <pc:docMk/>
            <pc:sldMasterMk cId="2556389097" sldId="2147483714"/>
            <pc:sldLayoutMk cId="1500299586" sldId="2147483718"/>
          </pc:sldLayoutMkLst>
        </pc:sldLayoutChg>
        <pc:sldLayoutChg chg="modTransition">
          <pc:chgData name="Manly Luscombe" userId="d66a401e1e7a39bf" providerId="LiveId" clId="{E58127E3-AD07-44A7-A8C9-7AD933554AE1}" dt="2022-02-12T17:46:46.433" v="44"/>
          <pc:sldLayoutMkLst>
            <pc:docMk/>
            <pc:sldMasterMk cId="2556389097" sldId="2147483714"/>
            <pc:sldLayoutMk cId="3386391785" sldId="2147483719"/>
          </pc:sldLayoutMkLst>
        </pc:sldLayoutChg>
        <pc:sldLayoutChg chg="modTransition">
          <pc:chgData name="Manly Luscombe" userId="d66a401e1e7a39bf" providerId="LiveId" clId="{E58127E3-AD07-44A7-A8C9-7AD933554AE1}" dt="2022-02-12T17:46:46.433" v="44"/>
          <pc:sldLayoutMkLst>
            <pc:docMk/>
            <pc:sldMasterMk cId="2556389097" sldId="2147483714"/>
            <pc:sldLayoutMk cId="1669932175" sldId="2147483720"/>
          </pc:sldLayoutMkLst>
        </pc:sldLayoutChg>
        <pc:sldLayoutChg chg="modTransition">
          <pc:chgData name="Manly Luscombe" userId="d66a401e1e7a39bf" providerId="LiveId" clId="{E58127E3-AD07-44A7-A8C9-7AD933554AE1}" dt="2022-02-12T17:46:46.433" v="44"/>
          <pc:sldLayoutMkLst>
            <pc:docMk/>
            <pc:sldMasterMk cId="2556389097" sldId="2147483714"/>
            <pc:sldLayoutMk cId="1192492444" sldId="2147483721"/>
          </pc:sldLayoutMkLst>
        </pc:sldLayoutChg>
        <pc:sldLayoutChg chg="modTransition">
          <pc:chgData name="Manly Luscombe" userId="d66a401e1e7a39bf" providerId="LiveId" clId="{E58127E3-AD07-44A7-A8C9-7AD933554AE1}" dt="2022-02-12T17:46:46.433" v="44"/>
          <pc:sldLayoutMkLst>
            <pc:docMk/>
            <pc:sldMasterMk cId="2556389097" sldId="2147483714"/>
            <pc:sldLayoutMk cId="1763655822" sldId="2147483722"/>
          </pc:sldLayoutMkLst>
        </pc:sldLayoutChg>
        <pc:sldLayoutChg chg="modTransition">
          <pc:chgData name="Manly Luscombe" userId="d66a401e1e7a39bf" providerId="LiveId" clId="{E58127E3-AD07-44A7-A8C9-7AD933554AE1}" dt="2022-02-12T17:46:46.433" v="44"/>
          <pc:sldLayoutMkLst>
            <pc:docMk/>
            <pc:sldMasterMk cId="2556389097" sldId="2147483714"/>
            <pc:sldLayoutMk cId="2594307018" sldId="2147483723"/>
          </pc:sldLayoutMkLst>
        </pc:sldLayoutChg>
        <pc:sldLayoutChg chg="modTransition">
          <pc:chgData name="Manly Luscombe" userId="d66a401e1e7a39bf" providerId="LiveId" clId="{E58127E3-AD07-44A7-A8C9-7AD933554AE1}" dt="2022-02-12T17:46:46.433" v="44"/>
          <pc:sldLayoutMkLst>
            <pc:docMk/>
            <pc:sldMasterMk cId="2556389097" sldId="2147483714"/>
            <pc:sldLayoutMk cId="3937684065" sldId="2147483724"/>
          </pc:sldLayoutMkLst>
        </pc:sldLayoutChg>
        <pc:sldLayoutChg chg="modTransition">
          <pc:chgData name="Manly Luscombe" userId="d66a401e1e7a39bf" providerId="LiveId" clId="{E58127E3-AD07-44A7-A8C9-7AD933554AE1}" dt="2022-02-12T17:46:46.433" v="44"/>
          <pc:sldLayoutMkLst>
            <pc:docMk/>
            <pc:sldMasterMk cId="2556389097" sldId="2147483714"/>
            <pc:sldLayoutMk cId="1450125371" sldId="2147483725"/>
          </pc:sldLayoutMkLst>
        </pc:sldLayoutChg>
        <pc:sldLayoutChg chg="modTransition">
          <pc:chgData name="Manly Luscombe" userId="d66a401e1e7a39bf" providerId="LiveId" clId="{E58127E3-AD07-44A7-A8C9-7AD933554AE1}" dt="2022-02-12T17:46:46.433" v="44"/>
          <pc:sldLayoutMkLst>
            <pc:docMk/>
            <pc:sldMasterMk cId="2556389097" sldId="2147483714"/>
            <pc:sldLayoutMk cId="640124030" sldId="2147483726"/>
          </pc:sldLayoutMkLst>
        </pc:sldLayoutChg>
        <pc:sldLayoutChg chg="modTransition">
          <pc:chgData name="Manly Luscombe" userId="d66a401e1e7a39bf" providerId="LiveId" clId="{E58127E3-AD07-44A7-A8C9-7AD933554AE1}" dt="2022-02-12T17:46:46.433" v="44"/>
          <pc:sldLayoutMkLst>
            <pc:docMk/>
            <pc:sldMasterMk cId="2556389097" sldId="2147483714"/>
            <pc:sldLayoutMk cId="2612349126" sldId="2147483727"/>
          </pc:sldLayoutMkLst>
        </pc:sldLayoutChg>
        <pc:sldLayoutChg chg="modTransition">
          <pc:chgData name="Manly Luscombe" userId="d66a401e1e7a39bf" providerId="LiveId" clId="{E58127E3-AD07-44A7-A8C9-7AD933554AE1}" dt="2022-02-12T17:46:46.433" v="44"/>
          <pc:sldLayoutMkLst>
            <pc:docMk/>
            <pc:sldMasterMk cId="2556389097" sldId="2147483714"/>
            <pc:sldLayoutMk cId="1255872207" sldId="2147483728"/>
          </pc:sldLayoutMkLst>
        </pc:sldLayoutChg>
        <pc:sldLayoutChg chg="modTransition">
          <pc:chgData name="Manly Luscombe" userId="d66a401e1e7a39bf" providerId="LiveId" clId="{E58127E3-AD07-44A7-A8C9-7AD933554AE1}" dt="2022-02-12T17:46:46.433" v="44"/>
          <pc:sldLayoutMkLst>
            <pc:docMk/>
            <pc:sldMasterMk cId="2556389097" sldId="2147483714"/>
            <pc:sldLayoutMk cId="2924458057" sldId="2147483729"/>
          </pc:sldLayoutMkLst>
        </pc:sldLayoutChg>
        <pc:sldLayoutChg chg="modTransition">
          <pc:chgData name="Manly Luscombe" userId="d66a401e1e7a39bf" providerId="LiveId" clId="{E58127E3-AD07-44A7-A8C9-7AD933554AE1}" dt="2022-02-12T17:46:46.433" v="44"/>
          <pc:sldLayoutMkLst>
            <pc:docMk/>
            <pc:sldMasterMk cId="2556389097" sldId="2147483714"/>
            <pc:sldLayoutMk cId="4073802267" sldId="2147483730"/>
          </pc:sldLayoutMkLst>
        </pc:sldLayoutChg>
        <pc:sldLayoutChg chg="modTransition">
          <pc:chgData name="Manly Luscombe" userId="d66a401e1e7a39bf" providerId="LiveId" clId="{E58127E3-AD07-44A7-A8C9-7AD933554AE1}" dt="2022-02-12T17:46:46.433" v="44"/>
          <pc:sldLayoutMkLst>
            <pc:docMk/>
            <pc:sldMasterMk cId="2556389097" sldId="2147483714"/>
            <pc:sldLayoutMk cId="3566374587" sldId="2147483731"/>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D3551E-BD99-4BFA-9326-CBB37040F63A}" type="datetimeFigureOut">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71AAD7-A8C4-40A7-BE74-A4249C477D2B}" type="slidenum">
              <a:rPr lang="en-US" smtClean="0"/>
              <a:t>‹#›</a:t>
            </a:fld>
            <a:endParaRPr lang="en-US"/>
          </a:p>
        </p:txBody>
      </p:sp>
    </p:spTree>
    <p:extLst>
      <p:ext uri="{BB962C8B-B14F-4D97-AF65-F5344CB8AC3E}">
        <p14:creationId xmlns:p14="http://schemas.microsoft.com/office/powerpoint/2010/main" val="2875808551"/>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D3551E-BD99-4BFA-9326-CBB37040F63A}" type="datetimeFigureOut">
              <a:rPr lang="en-US" smtClean="0"/>
              <a:t>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71AAD7-A8C4-40A7-BE74-A4249C477D2B}" type="slidenum">
              <a:rPr lang="en-US" smtClean="0"/>
              <a:t>‹#›</a:t>
            </a:fld>
            <a:endParaRPr lang="en-US"/>
          </a:p>
        </p:txBody>
      </p:sp>
    </p:spTree>
    <p:extLst>
      <p:ext uri="{BB962C8B-B14F-4D97-AF65-F5344CB8AC3E}">
        <p14:creationId xmlns:p14="http://schemas.microsoft.com/office/powerpoint/2010/main" val="3937684065"/>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DD3551E-BD99-4BFA-9326-CBB37040F63A}" type="datetimeFigureOut">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71AAD7-A8C4-40A7-BE74-A4249C477D2B}" type="slidenum">
              <a:rPr lang="en-US" smtClean="0"/>
              <a:t>‹#›</a:t>
            </a:fld>
            <a:endParaRPr lang="en-US"/>
          </a:p>
        </p:txBody>
      </p:sp>
    </p:spTree>
    <p:extLst>
      <p:ext uri="{BB962C8B-B14F-4D97-AF65-F5344CB8AC3E}">
        <p14:creationId xmlns:p14="http://schemas.microsoft.com/office/powerpoint/2010/main" val="1450125371"/>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DD3551E-BD99-4BFA-9326-CBB37040F63A}" type="datetimeFigureOut">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71AAD7-A8C4-40A7-BE74-A4249C477D2B}"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640124030"/>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D3551E-BD99-4BFA-9326-CBB37040F63A}" type="datetimeFigureOut">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71AAD7-A8C4-40A7-BE74-A4249C477D2B}" type="slidenum">
              <a:rPr lang="en-US" smtClean="0"/>
              <a:t>‹#›</a:t>
            </a:fld>
            <a:endParaRPr lang="en-US"/>
          </a:p>
        </p:txBody>
      </p:sp>
    </p:spTree>
    <p:extLst>
      <p:ext uri="{BB962C8B-B14F-4D97-AF65-F5344CB8AC3E}">
        <p14:creationId xmlns:p14="http://schemas.microsoft.com/office/powerpoint/2010/main" val="261234912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DD3551E-BD99-4BFA-9326-CBB37040F63A}" type="datetimeFigureOut">
              <a:rPr lang="en-US" smtClean="0"/>
              <a:t>2/12/2022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71AAD7-A8C4-40A7-BE74-A4249C477D2B}" type="slidenum">
              <a:rPr lang="en-US" smtClean="0"/>
              <a:t>‹#›</a:t>
            </a:fld>
            <a:endParaRPr lang="en-US"/>
          </a:p>
        </p:txBody>
      </p:sp>
    </p:spTree>
    <p:extLst>
      <p:ext uri="{BB962C8B-B14F-4D97-AF65-F5344CB8AC3E}">
        <p14:creationId xmlns:p14="http://schemas.microsoft.com/office/powerpoint/2010/main" val="1255872207"/>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DD3551E-BD99-4BFA-9326-CBB37040F63A}" type="datetimeFigureOut">
              <a:rPr lang="en-US" smtClean="0"/>
              <a:t>2/12/2022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71AAD7-A8C4-40A7-BE74-A4249C477D2B}" type="slidenum">
              <a:rPr lang="en-US" smtClean="0"/>
              <a:t>‹#›</a:t>
            </a:fld>
            <a:endParaRPr lang="en-US"/>
          </a:p>
        </p:txBody>
      </p:sp>
    </p:spTree>
    <p:extLst>
      <p:ext uri="{BB962C8B-B14F-4D97-AF65-F5344CB8AC3E}">
        <p14:creationId xmlns:p14="http://schemas.microsoft.com/office/powerpoint/2010/main" val="2924458057"/>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D3551E-BD99-4BFA-9326-CBB37040F63A}" type="datetimeFigureOut">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71AAD7-A8C4-40A7-BE74-A4249C477D2B}" type="slidenum">
              <a:rPr lang="en-US" smtClean="0"/>
              <a:t>‹#›</a:t>
            </a:fld>
            <a:endParaRPr lang="en-US"/>
          </a:p>
        </p:txBody>
      </p:sp>
    </p:spTree>
    <p:extLst>
      <p:ext uri="{BB962C8B-B14F-4D97-AF65-F5344CB8AC3E}">
        <p14:creationId xmlns:p14="http://schemas.microsoft.com/office/powerpoint/2010/main" val="4073802267"/>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D3551E-BD99-4BFA-9326-CBB37040F63A}" type="datetimeFigureOut">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71AAD7-A8C4-40A7-BE74-A4249C477D2B}" type="slidenum">
              <a:rPr lang="en-US" smtClean="0"/>
              <a:t>‹#›</a:t>
            </a:fld>
            <a:endParaRPr lang="en-US"/>
          </a:p>
        </p:txBody>
      </p:sp>
    </p:spTree>
    <p:extLst>
      <p:ext uri="{BB962C8B-B14F-4D97-AF65-F5344CB8AC3E}">
        <p14:creationId xmlns:p14="http://schemas.microsoft.com/office/powerpoint/2010/main" val="3566374587"/>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D3551E-BD99-4BFA-9326-CBB37040F63A}" type="datetimeFigureOut">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71AAD7-A8C4-40A7-BE74-A4249C477D2B}" type="slidenum">
              <a:rPr lang="en-US" smtClean="0"/>
              <a:t>‹#›</a:t>
            </a:fld>
            <a:endParaRPr lang="en-US"/>
          </a:p>
        </p:txBody>
      </p:sp>
    </p:spTree>
    <p:extLst>
      <p:ext uri="{BB962C8B-B14F-4D97-AF65-F5344CB8AC3E}">
        <p14:creationId xmlns:p14="http://schemas.microsoft.com/office/powerpoint/2010/main" val="2012667179"/>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D3551E-BD99-4BFA-9326-CBB37040F63A}" type="datetimeFigureOut">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71AAD7-A8C4-40A7-BE74-A4249C477D2B}" type="slidenum">
              <a:rPr lang="en-US" smtClean="0"/>
              <a:t>‹#›</a:t>
            </a:fld>
            <a:endParaRPr lang="en-US"/>
          </a:p>
        </p:txBody>
      </p:sp>
    </p:spTree>
    <p:extLst>
      <p:ext uri="{BB962C8B-B14F-4D97-AF65-F5344CB8AC3E}">
        <p14:creationId xmlns:p14="http://schemas.microsoft.com/office/powerpoint/2010/main" val="4154380338"/>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DD3551E-BD99-4BFA-9326-CBB37040F63A}" type="datetimeFigureOut">
              <a:rPr lang="en-US" smtClean="0"/>
              <a:t>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71AAD7-A8C4-40A7-BE74-A4249C477D2B}" type="slidenum">
              <a:rPr lang="en-US" smtClean="0"/>
              <a:t>‹#›</a:t>
            </a:fld>
            <a:endParaRPr lang="en-US"/>
          </a:p>
        </p:txBody>
      </p:sp>
    </p:spTree>
    <p:extLst>
      <p:ext uri="{BB962C8B-B14F-4D97-AF65-F5344CB8AC3E}">
        <p14:creationId xmlns:p14="http://schemas.microsoft.com/office/powerpoint/2010/main" val="150029958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DD3551E-BD99-4BFA-9326-CBB37040F63A}" type="datetimeFigureOut">
              <a:rPr lang="en-US" smtClean="0"/>
              <a:t>2/12/2022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71AAD7-A8C4-40A7-BE74-A4249C477D2B}" type="slidenum">
              <a:rPr lang="en-US" smtClean="0"/>
              <a:t>‹#›</a:t>
            </a:fld>
            <a:endParaRPr lang="en-US"/>
          </a:p>
        </p:txBody>
      </p:sp>
    </p:spTree>
    <p:extLst>
      <p:ext uri="{BB962C8B-B14F-4D97-AF65-F5344CB8AC3E}">
        <p14:creationId xmlns:p14="http://schemas.microsoft.com/office/powerpoint/2010/main" val="3386391785"/>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9DD3551E-BD99-4BFA-9326-CBB37040F63A}" type="datetimeFigureOut">
              <a:rPr lang="en-US" smtClean="0"/>
              <a:t>2/12/2022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7171AAD7-A8C4-40A7-BE74-A4249C477D2B}" type="slidenum">
              <a:rPr lang="en-US" smtClean="0"/>
              <a:t>‹#›</a:t>
            </a:fld>
            <a:endParaRPr lang="en-US"/>
          </a:p>
        </p:txBody>
      </p:sp>
    </p:spTree>
    <p:extLst>
      <p:ext uri="{BB962C8B-B14F-4D97-AF65-F5344CB8AC3E}">
        <p14:creationId xmlns:p14="http://schemas.microsoft.com/office/powerpoint/2010/main" val="1669932175"/>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DD3551E-BD99-4BFA-9326-CBB37040F63A}" type="datetimeFigureOut">
              <a:rPr lang="en-US" smtClean="0"/>
              <a:t>2/12/2022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7171AAD7-A8C4-40A7-BE74-A4249C477D2B}" type="slidenum">
              <a:rPr lang="en-US" smtClean="0"/>
              <a:t>‹#›</a:t>
            </a:fld>
            <a:endParaRPr lang="en-US"/>
          </a:p>
        </p:txBody>
      </p:sp>
    </p:spTree>
    <p:extLst>
      <p:ext uri="{BB962C8B-B14F-4D97-AF65-F5344CB8AC3E}">
        <p14:creationId xmlns:p14="http://schemas.microsoft.com/office/powerpoint/2010/main" val="119249244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9DD3551E-BD99-4BFA-9326-CBB37040F63A}" type="datetimeFigureOut">
              <a:rPr lang="en-US" smtClean="0"/>
              <a:t>2/12/2022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7171AAD7-A8C4-40A7-BE74-A4249C477D2B}" type="slidenum">
              <a:rPr lang="en-US" smtClean="0"/>
              <a:t>‹#›</a:t>
            </a:fld>
            <a:endParaRPr lang="en-US"/>
          </a:p>
        </p:txBody>
      </p:sp>
    </p:spTree>
    <p:extLst>
      <p:ext uri="{BB962C8B-B14F-4D97-AF65-F5344CB8AC3E}">
        <p14:creationId xmlns:p14="http://schemas.microsoft.com/office/powerpoint/2010/main" val="176365582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D3551E-BD99-4BFA-9326-CBB37040F63A}" type="datetimeFigureOut">
              <a:rPr lang="en-US" smtClean="0"/>
              <a:t>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71AAD7-A8C4-40A7-BE74-A4249C477D2B}" type="slidenum">
              <a:rPr lang="en-US" smtClean="0"/>
              <a:t>‹#›</a:t>
            </a:fld>
            <a:endParaRPr lang="en-US"/>
          </a:p>
        </p:txBody>
      </p:sp>
    </p:spTree>
    <p:extLst>
      <p:ext uri="{BB962C8B-B14F-4D97-AF65-F5344CB8AC3E}">
        <p14:creationId xmlns:p14="http://schemas.microsoft.com/office/powerpoint/2010/main" val="2594307018"/>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DD3551E-BD99-4BFA-9326-CBB37040F63A}" type="datetimeFigureOut">
              <a:rPr lang="en-US" smtClean="0"/>
              <a:t>2/12/2022</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171AAD7-A8C4-40A7-BE74-A4249C477D2B}" type="slidenum">
              <a:rPr lang="en-US" smtClean="0"/>
              <a:t>‹#›</a:t>
            </a:fld>
            <a:endParaRPr lang="en-US"/>
          </a:p>
        </p:txBody>
      </p:sp>
    </p:spTree>
    <p:extLst>
      <p:ext uri="{BB962C8B-B14F-4D97-AF65-F5344CB8AC3E}">
        <p14:creationId xmlns:p14="http://schemas.microsoft.com/office/powerpoint/2010/main" val="2556389097"/>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2278110-B725-4732-8335-E50E25DED7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783" y="-875206"/>
            <a:ext cx="12390783" cy="8674923"/>
          </a:xfrm>
          <a:prstGeom prst="rect">
            <a:avLst/>
          </a:prstGeom>
        </p:spPr>
      </p:pic>
    </p:spTree>
    <p:extLst>
      <p:ext uri="{BB962C8B-B14F-4D97-AF65-F5344CB8AC3E}">
        <p14:creationId xmlns:p14="http://schemas.microsoft.com/office/powerpoint/2010/main" val="263402626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0060D-AE2F-45AD-AB8C-AF5F2E2E91F9}"/>
              </a:ext>
            </a:extLst>
          </p:cNvPr>
          <p:cNvSpPr>
            <a:spLocks noGrp="1"/>
          </p:cNvSpPr>
          <p:nvPr>
            <p:ph type="title"/>
          </p:nvPr>
        </p:nvSpPr>
        <p:spPr>
          <a:xfrm>
            <a:off x="646111" y="452718"/>
            <a:ext cx="9995385" cy="1071282"/>
          </a:xfrm>
        </p:spPr>
        <p:txBody>
          <a:bodyPr/>
          <a:lstStyle/>
          <a:p>
            <a:r>
              <a:rPr lang="en-US" b="1" dirty="0">
                <a:latin typeface="Algerian" panose="04020705040A02060702" pitchFamily="82" charset="0"/>
              </a:rPr>
              <a:t>4 – PRAYER CHANGES YOU</a:t>
            </a:r>
          </a:p>
        </p:txBody>
      </p:sp>
      <p:sp>
        <p:nvSpPr>
          <p:cNvPr id="3" name="Content Placeholder 2">
            <a:extLst>
              <a:ext uri="{FF2B5EF4-FFF2-40B4-BE49-F238E27FC236}">
                <a16:creationId xmlns:a16="http://schemas.microsoft.com/office/drawing/2014/main" id="{75F87D19-1514-42F2-87E5-613F300C57CD}"/>
              </a:ext>
            </a:extLst>
          </p:cNvPr>
          <p:cNvSpPr>
            <a:spLocks noGrp="1"/>
          </p:cNvSpPr>
          <p:nvPr>
            <p:ph idx="1"/>
          </p:nvPr>
        </p:nvSpPr>
        <p:spPr>
          <a:xfrm>
            <a:off x="646111" y="1656522"/>
            <a:ext cx="10697749" cy="4591877"/>
          </a:xfrm>
        </p:spPr>
        <p:txBody>
          <a:bodyPr>
            <a:noAutofit/>
          </a:bodyPr>
          <a:lstStyle/>
          <a:p>
            <a:pPr marR="0" algn="l" rtl="0"/>
            <a:r>
              <a:rPr lang="en-US" sz="2400" b="1" dirty="0">
                <a:latin typeface="Verdana" panose="020B0604030504040204" pitchFamily="34" charset="0"/>
              </a:rPr>
              <a:t>Hannah</a:t>
            </a:r>
          </a:p>
          <a:p>
            <a:r>
              <a:rPr lang="en-US" sz="2400" b="1" i="0" u="none" strike="noStrike" baseline="0" dirty="0">
                <a:latin typeface="Verdana" panose="020B0604030504040204" pitchFamily="34" charset="0"/>
              </a:rPr>
              <a:t>(1 Samuel 1:10)  And she </a:t>
            </a:r>
            <a:r>
              <a:rPr lang="en-US" sz="2400" b="1" i="1" u="none" strike="noStrike" baseline="0" dirty="0">
                <a:latin typeface="Verdana" panose="020B0604030504040204" pitchFamily="34" charset="0"/>
              </a:rPr>
              <a:t>was</a:t>
            </a:r>
            <a:r>
              <a:rPr lang="en-US" sz="2400" b="1" i="0" u="none" strike="noStrike" baseline="0" dirty="0">
                <a:latin typeface="Verdana" panose="020B0604030504040204" pitchFamily="34" charset="0"/>
              </a:rPr>
              <a:t> in bitterness of soul, and prayed to the LORD and wept in anguish.</a:t>
            </a:r>
          </a:p>
          <a:p>
            <a:pPr marR="0" algn="l" rtl="0"/>
            <a:endParaRPr lang="en-US" sz="2400" b="1" dirty="0">
              <a:latin typeface="Verdana" panose="020B0604030504040204" pitchFamily="34" charset="0"/>
            </a:endParaRPr>
          </a:p>
          <a:p>
            <a:r>
              <a:rPr lang="en-US" sz="2400" b="1" i="0" u="none" strike="noStrike" baseline="0" dirty="0">
                <a:latin typeface="Verdana" panose="020B0604030504040204" pitchFamily="34" charset="0"/>
              </a:rPr>
              <a:t>(1 Samuel 1:17)  Then Eli answered and said, "Go in peace, and the God of Israel grant your petition which you have asked of Him."</a:t>
            </a:r>
          </a:p>
        </p:txBody>
      </p:sp>
    </p:spTree>
    <p:extLst>
      <p:ext uri="{BB962C8B-B14F-4D97-AF65-F5344CB8AC3E}">
        <p14:creationId xmlns:p14="http://schemas.microsoft.com/office/powerpoint/2010/main" val="1406395887"/>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0060D-AE2F-45AD-AB8C-AF5F2E2E91F9}"/>
              </a:ext>
            </a:extLst>
          </p:cNvPr>
          <p:cNvSpPr>
            <a:spLocks noGrp="1"/>
          </p:cNvSpPr>
          <p:nvPr>
            <p:ph type="title"/>
          </p:nvPr>
        </p:nvSpPr>
        <p:spPr>
          <a:xfrm>
            <a:off x="646111" y="452718"/>
            <a:ext cx="9995385" cy="1071282"/>
          </a:xfrm>
        </p:spPr>
        <p:txBody>
          <a:bodyPr/>
          <a:lstStyle/>
          <a:p>
            <a:r>
              <a:rPr lang="en-US" b="1" dirty="0">
                <a:latin typeface="Algerian" panose="04020705040A02060702" pitchFamily="82" charset="0"/>
              </a:rPr>
              <a:t>4 – PRAYER CHANGES YOU</a:t>
            </a:r>
          </a:p>
        </p:txBody>
      </p:sp>
      <p:sp>
        <p:nvSpPr>
          <p:cNvPr id="3" name="Content Placeholder 2">
            <a:extLst>
              <a:ext uri="{FF2B5EF4-FFF2-40B4-BE49-F238E27FC236}">
                <a16:creationId xmlns:a16="http://schemas.microsoft.com/office/drawing/2014/main" id="{75F87D19-1514-42F2-87E5-613F300C57CD}"/>
              </a:ext>
            </a:extLst>
          </p:cNvPr>
          <p:cNvSpPr>
            <a:spLocks noGrp="1"/>
          </p:cNvSpPr>
          <p:nvPr>
            <p:ph idx="1"/>
          </p:nvPr>
        </p:nvSpPr>
        <p:spPr>
          <a:xfrm>
            <a:off x="646111" y="1656522"/>
            <a:ext cx="10697749" cy="4591877"/>
          </a:xfrm>
        </p:spPr>
        <p:txBody>
          <a:bodyPr>
            <a:noAutofit/>
          </a:bodyPr>
          <a:lstStyle/>
          <a:p>
            <a:pPr marR="0" algn="l" rtl="0"/>
            <a:r>
              <a:rPr lang="en-US" sz="2800" b="1" dirty="0">
                <a:latin typeface="Verdana" panose="020B0604030504040204" pitchFamily="34" charset="0"/>
              </a:rPr>
              <a:t>David – Protection of Enemies</a:t>
            </a:r>
          </a:p>
          <a:p>
            <a:pPr marR="0" algn="l" rtl="0"/>
            <a:r>
              <a:rPr lang="en-US" sz="2800" b="1" i="0" u="none" strike="noStrike" baseline="0" dirty="0">
                <a:latin typeface="Verdana" panose="020B0604030504040204" pitchFamily="34" charset="0"/>
              </a:rPr>
              <a:t>(Psalms 55:16-17)  As for me, I will call upon God, And the LORD shall save me. (17) Evening and morning and at noon I will pray, and cry aloud, And He shall hear my voice.</a:t>
            </a:r>
            <a:endParaRPr lang="en-US" sz="2800" b="1" dirty="0">
              <a:latin typeface="Verdana" panose="020B0604030504040204" pitchFamily="34" charset="0"/>
            </a:endParaRPr>
          </a:p>
          <a:p>
            <a:pPr marR="0" algn="l" rtl="0"/>
            <a:r>
              <a:rPr lang="en-US" sz="2800" b="1" i="0" u="none" strike="noStrike" baseline="0" dirty="0">
                <a:latin typeface="Verdana" panose="020B0604030504040204" pitchFamily="34" charset="0"/>
              </a:rPr>
              <a:t>(Psalms 55:22)  Cast your burden on the LORD, And He shall sustain you; He shall never permit the righteous to be moved.</a:t>
            </a:r>
          </a:p>
          <a:p>
            <a:pPr marR="0" algn="l" rtl="0"/>
            <a:endParaRPr lang="en-US" sz="1800" b="0" i="0" u="none" strike="noStrike" baseline="0" dirty="0">
              <a:solidFill>
                <a:srgbClr val="218282"/>
              </a:solidFill>
              <a:latin typeface="Verdana" panose="020B0604030504040204" pitchFamily="34" charset="0"/>
            </a:endParaRPr>
          </a:p>
        </p:txBody>
      </p:sp>
    </p:spTree>
    <p:extLst>
      <p:ext uri="{BB962C8B-B14F-4D97-AF65-F5344CB8AC3E}">
        <p14:creationId xmlns:p14="http://schemas.microsoft.com/office/powerpoint/2010/main" val="2678563411"/>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0060D-AE2F-45AD-AB8C-AF5F2E2E91F9}"/>
              </a:ext>
            </a:extLst>
          </p:cNvPr>
          <p:cNvSpPr>
            <a:spLocks noGrp="1"/>
          </p:cNvSpPr>
          <p:nvPr>
            <p:ph type="title"/>
          </p:nvPr>
        </p:nvSpPr>
        <p:spPr>
          <a:xfrm>
            <a:off x="646111" y="452718"/>
            <a:ext cx="9995385" cy="1071282"/>
          </a:xfrm>
        </p:spPr>
        <p:txBody>
          <a:bodyPr/>
          <a:lstStyle/>
          <a:p>
            <a:r>
              <a:rPr lang="en-US" b="1" dirty="0">
                <a:latin typeface="Algerian" panose="04020705040A02060702" pitchFamily="82" charset="0"/>
              </a:rPr>
              <a:t>4 – PRAYER CHANGES YOU</a:t>
            </a:r>
          </a:p>
        </p:txBody>
      </p:sp>
      <p:sp>
        <p:nvSpPr>
          <p:cNvPr id="3" name="Content Placeholder 2">
            <a:extLst>
              <a:ext uri="{FF2B5EF4-FFF2-40B4-BE49-F238E27FC236}">
                <a16:creationId xmlns:a16="http://schemas.microsoft.com/office/drawing/2014/main" id="{75F87D19-1514-42F2-87E5-613F300C57CD}"/>
              </a:ext>
            </a:extLst>
          </p:cNvPr>
          <p:cNvSpPr>
            <a:spLocks noGrp="1"/>
          </p:cNvSpPr>
          <p:nvPr>
            <p:ph idx="1"/>
          </p:nvPr>
        </p:nvSpPr>
        <p:spPr>
          <a:xfrm>
            <a:off x="646111" y="1656522"/>
            <a:ext cx="10697749" cy="4591877"/>
          </a:xfrm>
        </p:spPr>
        <p:txBody>
          <a:bodyPr>
            <a:noAutofit/>
          </a:bodyPr>
          <a:lstStyle/>
          <a:p>
            <a:pPr marR="0" algn="l" rtl="0"/>
            <a:r>
              <a:rPr lang="en-US" sz="3200" b="1" dirty="0">
                <a:latin typeface="Verdana" panose="020B0604030504040204" pitchFamily="34" charset="0"/>
              </a:rPr>
              <a:t>Jesus in the Garden</a:t>
            </a:r>
          </a:p>
          <a:p>
            <a:pPr marR="0" algn="l" rtl="0"/>
            <a:r>
              <a:rPr lang="en-US" sz="3200" b="1" i="0" u="none" strike="noStrike" baseline="0" dirty="0">
                <a:latin typeface="Verdana" panose="020B0604030504040204" pitchFamily="34" charset="0"/>
              </a:rPr>
              <a:t>(Matthew 26:38)  Then He said to them, "My soul is exceedingly sorrowful, even to death. Stay here and watch with Me."</a:t>
            </a:r>
          </a:p>
          <a:p>
            <a:pPr marR="0" algn="l" rtl="0"/>
            <a:r>
              <a:rPr lang="en-US" sz="3200" b="1" i="0" u="none" strike="noStrike" baseline="0" dirty="0">
                <a:latin typeface="Verdana" panose="020B0604030504040204" pitchFamily="34" charset="0"/>
              </a:rPr>
              <a:t>(Matthew 26:39)  He went a little farther and fell on His face, and prayed, saying, "O My Father, if it is possible, let this cup pass from Me; nevertheless, not as I will, but as You </a:t>
            </a:r>
            <a:r>
              <a:rPr lang="en-US" sz="3200" b="1" i="1" u="none" strike="noStrike" baseline="0" dirty="0">
                <a:latin typeface="Verdana" panose="020B0604030504040204" pitchFamily="34" charset="0"/>
              </a:rPr>
              <a:t>will.</a:t>
            </a:r>
            <a:r>
              <a:rPr lang="en-US" sz="3200" b="1" i="0" u="none" strike="noStrike" baseline="0" dirty="0">
                <a:latin typeface="Verdana" panose="020B0604030504040204" pitchFamily="34" charset="0"/>
              </a:rPr>
              <a:t>"</a:t>
            </a:r>
          </a:p>
          <a:p>
            <a:pPr marR="0" algn="l" rtl="0"/>
            <a:endParaRPr lang="en-US" b="1" i="0" u="none" strike="noStrike" baseline="0" dirty="0">
              <a:latin typeface="Verdana" panose="020B0604030504040204" pitchFamily="34" charset="0"/>
            </a:endParaRPr>
          </a:p>
        </p:txBody>
      </p:sp>
    </p:spTree>
    <p:extLst>
      <p:ext uri="{BB962C8B-B14F-4D97-AF65-F5344CB8AC3E}">
        <p14:creationId xmlns:p14="http://schemas.microsoft.com/office/powerpoint/2010/main" val="3414366137"/>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0060D-AE2F-45AD-AB8C-AF5F2E2E91F9}"/>
              </a:ext>
            </a:extLst>
          </p:cNvPr>
          <p:cNvSpPr>
            <a:spLocks noGrp="1"/>
          </p:cNvSpPr>
          <p:nvPr>
            <p:ph type="title"/>
          </p:nvPr>
        </p:nvSpPr>
        <p:spPr>
          <a:xfrm>
            <a:off x="646111" y="452718"/>
            <a:ext cx="9995385" cy="1071282"/>
          </a:xfrm>
        </p:spPr>
        <p:txBody>
          <a:bodyPr/>
          <a:lstStyle/>
          <a:p>
            <a:r>
              <a:rPr lang="en-US" b="1" dirty="0">
                <a:latin typeface="Algerian" panose="04020705040A02060702" pitchFamily="82" charset="0"/>
              </a:rPr>
              <a:t>4 – PRAYER CHANGES YOU</a:t>
            </a:r>
          </a:p>
        </p:txBody>
      </p:sp>
      <p:sp>
        <p:nvSpPr>
          <p:cNvPr id="3" name="Content Placeholder 2">
            <a:extLst>
              <a:ext uri="{FF2B5EF4-FFF2-40B4-BE49-F238E27FC236}">
                <a16:creationId xmlns:a16="http://schemas.microsoft.com/office/drawing/2014/main" id="{75F87D19-1514-42F2-87E5-613F300C57CD}"/>
              </a:ext>
            </a:extLst>
          </p:cNvPr>
          <p:cNvSpPr>
            <a:spLocks noGrp="1"/>
          </p:cNvSpPr>
          <p:nvPr>
            <p:ph idx="1"/>
          </p:nvPr>
        </p:nvSpPr>
        <p:spPr>
          <a:xfrm>
            <a:off x="646111" y="1656522"/>
            <a:ext cx="10697749" cy="4591877"/>
          </a:xfrm>
        </p:spPr>
        <p:txBody>
          <a:bodyPr>
            <a:noAutofit/>
          </a:bodyPr>
          <a:lstStyle/>
          <a:p>
            <a:pPr marR="0" algn="l" rtl="0"/>
            <a:r>
              <a:rPr lang="en-US" sz="2800" b="1" dirty="0">
                <a:latin typeface="Verdana" panose="020B0604030504040204" pitchFamily="34" charset="0"/>
              </a:rPr>
              <a:t>Jesus in the Garden – 3 Hours later</a:t>
            </a:r>
            <a:endParaRPr lang="en-US" sz="2800" b="1" i="0" u="none" strike="noStrike" baseline="0" dirty="0">
              <a:latin typeface="Verdana" panose="020B0604030504040204" pitchFamily="34" charset="0"/>
            </a:endParaRPr>
          </a:p>
          <a:p>
            <a:pPr marR="0" algn="l" rtl="0"/>
            <a:r>
              <a:rPr lang="en-US" sz="2800" b="1" i="0" u="none" strike="noStrike" baseline="0" dirty="0">
                <a:latin typeface="Verdana" panose="020B0604030504040204" pitchFamily="34" charset="0"/>
              </a:rPr>
              <a:t>(Matthew 26:45)  Then He came to His disciples and said to them, "Are </a:t>
            </a:r>
            <a:r>
              <a:rPr lang="en-US" sz="2800" b="1" i="1" u="none" strike="noStrike" baseline="0" dirty="0">
                <a:latin typeface="Verdana" panose="020B0604030504040204" pitchFamily="34" charset="0"/>
              </a:rPr>
              <a:t>you</a:t>
            </a:r>
            <a:r>
              <a:rPr lang="en-US" sz="2800" b="1" i="0" u="none" strike="noStrike" baseline="0" dirty="0">
                <a:latin typeface="Verdana" panose="020B0604030504040204" pitchFamily="34" charset="0"/>
              </a:rPr>
              <a:t> still sleeping and resting? Behold, the hour is at hand, and the Son of Man is being betrayed into the hands of sinners.</a:t>
            </a:r>
          </a:p>
          <a:p>
            <a:pPr marR="0" algn="l" rtl="0"/>
            <a:r>
              <a:rPr lang="en-US" sz="2800" b="1" i="0" u="none" strike="noStrike" baseline="0" dirty="0">
                <a:latin typeface="Verdana" panose="020B0604030504040204" pitchFamily="34" charset="0"/>
              </a:rPr>
              <a:t>(Matthew 26:46)  Rise, let us be going. See, My betrayer is at hand."</a:t>
            </a:r>
          </a:p>
        </p:txBody>
      </p:sp>
    </p:spTree>
    <p:extLst>
      <p:ext uri="{BB962C8B-B14F-4D97-AF65-F5344CB8AC3E}">
        <p14:creationId xmlns:p14="http://schemas.microsoft.com/office/powerpoint/2010/main" val="413562331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0060D-AE2F-45AD-AB8C-AF5F2E2E91F9}"/>
              </a:ext>
            </a:extLst>
          </p:cNvPr>
          <p:cNvSpPr>
            <a:spLocks noGrp="1"/>
          </p:cNvSpPr>
          <p:nvPr>
            <p:ph type="title"/>
          </p:nvPr>
        </p:nvSpPr>
        <p:spPr/>
        <p:txBody>
          <a:bodyPr/>
          <a:lstStyle/>
          <a:p>
            <a:r>
              <a:rPr lang="en-US" b="1" dirty="0">
                <a:latin typeface="Algerian" panose="04020705040A02060702" pitchFamily="82" charset="0"/>
              </a:rPr>
              <a:t>LAST WORDS ON PRAYER</a:t>
            </a:r>
          </a:p>
        </p:txBody>
      </p:sp>
      <p:sp>
        <p:nvSpPr>
          <p:cNvPr id="3" name="Content Placeholder 2">
            <a:extLst>
              <a:ext uri="{FF2B5EF4-FFF2-40B4-BE49-F238E27FC236}">
                <a16:creationId xmlns:a16="http://schemas.microsoft.com/office/drawing/2014/main" id="{75F87D19-1514-42F2-87E5-613F300C57CD}"/>
              </a:ext>
            </a:extLst>
          </p:cNvPr>
          <p:cNvSpPr>
            <a:spLocks noGrp="1"/>
          </p:cNvSpPr>
          <p:nvPr>
            <p:ph idx="1"/>
          </p:nvPr>
        </p:nvSpPr>
        <p:spPr>
          <a:xfrm>
            <a:off x="1103312" y="1683026"/>
            <a:ext cx="8946541" cy="4565373"/>
          </a:xfrm>
        </p:spPr>
        <p:txBody>
          <a:bodyPr>
            <a:noAutofit/>
          </a:bodyPr>
          <a:lstStyle/>
          <a:p>
            <a:pPr marR="0" algn="l" rtl="0"/>
            <a:r>
              <a:rPr lang="en-US" sz="3200" b="1" i="0" u="none" strike="noStrike" baseline="0" dirty="0">
                <a:latin typeface="Verdana" panose="020B0604030504040204" pitchFamily="34" charset="0"/>
              </a:rPr>
              <a:t>(Revelation 5:8)  Now when He had taken the scroll, the four living creatures and the twenty-four elders fell down before the Lamb, each having a harp, and golden bowls full of incense, which are </a:t>
            </a:r>
            <a:r>
              <a:rPr lang="en-US" sz="3200" b="1" i="0" u="sng" strike="noStrike" baseline="0" dirty="0">
                <a:latin typeface="Verdana" panose="020B0604030504040204" pitchFamily="34" charset="0"/>
              </a:rPr>
              <a:t>the prayers of the saints</a:t>
            </a:r>
            <a:r>
              <a:rPr lang="en-US" sz="3200" b="1" i="0" u="none" strike="noStrike" baseline="0" dirty="0">
                <a:latin typeface="Verdana" panose="020B0604030504040204" pitchFamily="34" charset="0"/>
              </a:rPr>
              <a:t>.</a:t>
            </a:r>
            <a:endParaRPr lang="en-US" sz="3200" b="1" dirty="0">
              <a:latin typeface="Verdana" panose="020B0604030504040204" pitchFamily="34" charset="0"/>
            </a:endParaRPr>
          </a:p>
          <a:p>
            <a:pPr marR="0" algn="l" rtl="0"/>
            <a:endParaRPr lang="en-US" sz="2400" b="1" i="0" u="none" strike="noStrike" baseline="0" dirty="0">
              <a:latin typeface="Verdana" panose="020B0604030504040204" pitchFamily="34" charset="0"/>
            </a:endParaRPr>
          </a:p>
        </p:txBody>
      </p:sp>
    </p:spTree>
    <p:extLst>
      <p:ext uri="{BB962C8B-B14F-4D97-AF65-F5344CB8AC3E}">
        <p14:creationId xmlns:p14="http://schemas.microsoft.com/office/powerpoint/2010/main" val="933393697"/>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0060D-AE2F-45AD-AB8C-AF5F2E2E91F9}"/>
              </a:ext>
            </a:extLst>
          </p:cNvPr>
          <p:cNvSpPr>
            <a:spLocks noGrp="1"/>
          </p:cNvSpPr>
          <p:nvPr>
            <p:ph type="title"/>
          </p:nvPr>
        </p:nvSpPr>
        <p:spPr>
          <a:xfrm>
            <a:off x="646111" y="452718"/>
            <a:ext cx="9404723" cy="819491"/>
          </a:xfrm>
        </p:spPr>
        <p:txBody>
          <a:bodyPr/>
          <a:lstStyle/>
          <a:p>
            <a:r>
              <a:rPr lang="en-US" b="1" dirty="0">
                <a:latin typeface="Algerian" panose="04020705040A02060702" pitchFamily="82" charset="0"/>
              </a:rPr>
              <a:t>LAST WORDS ON PRAYER</a:t>
            </a:r>
          </a:p>
        </p:txBody>
      </p:sp>
      <p:sp>
        <p:nvSpPr>
          <p:cNvPr id="3" name="Content Placeholder 2">
            <a:extLst>
              <a:ext uri="{FF2B5EF4-FFF2-40B4-BE49-F238E27FC236}">
                <a16:creationId xmlns:a16="http://schemas.microsoft.com/office/drawing/2014/main" id="{75F87D19-1514-42F2-87E5-613F300C57CD}"/>
              </a:ext>
            </a:extLst>
          </p:cNvPr>
          <p:cNvSpPr>
            <a:spLocks noGrp="1"/>
          </p:cNvSpPr>
          <p:nvPr>
            <p:ph idx="1"/>
          </p:nvPr>
        </p:nvSpPr>
        <p:spPr>
          <a:xfrm>
            <a:off x="1103312" y="1683026"/>
            <a:ext cx="8946541" cy="4565373"/>
          </a:xfrm>
        </p:spPr>
        <p:txBody>
          <a:bodyPr>
            <a:noAutofit/>
          </a:bodyPr>
          <a:lstStyle/>
          <a:p>
            <a:pPr marR="0" algn="l" rtl="0"/>
            <a:r>
              <a:rPr lang="en-US" sz="2800" b="1" i="0" u="none" strike="noStrike" baseline="0" dirty="0">
                <a:latin typeface="Verdana" panose="020B0604030504040204" pitchFamily="34" charset="0"/>
              </a:rPr>
              <a:t>(Revelation 8:3)  Then another angel, having a golden censer, came and stood at the altar. He was given much incense, that he should offer </a:t>
            </a:r>
            <a:r>
              <a:rPr lang="en-US" sz="2800" b="1" i="1" u="none" strike="noStrike" baseline="0" dirty="0">
                <a:latin typeface="Verdana" panose="020B0604030504040204" pitchFamily="34" charset="0"/>
              </a:rPr>
              <a:t>it</a:t>
            </a:r>
            <a:r>
              <a:rPr lang="en-US" sz="2800" b="1" i="0" u="none" strike="noStrike" baseline="0" dirty="0">
                <a:latin typeface="Verdana" panose="020B0604030504040204" pitchFamily="34" charset="0"/>
              </a:rPr>
              <a:t> with </a:t>
            </a:r>
            <a:r>
              <a:rPr lang="en-US" sz="2800" b="1" i="0" u="sng" strike="noStrike" baseline="0" dirty="0">
                <a:latin typeface="Verdana" panose="020B0604030504040204" pitchFamily="34" charset="0"/>
              </a:rPr>
              <a:t>the prayers of all the saints </a:t>
            </a:r>
            <a:r>
              <a:rPr lang="en-US" sz="2800" b="1" i="0" u="none" strike="noStrike" baseline="0" dirty="0">
                <a:latin typeface="Verdana" panose="020B0604030504040204" pitchFamily="34" charset="0"/>
              </a:rPr>
              <a:t>upon the golden altar which was before the throne.</a:t>
            </a:r>
          </a:p>
          <a:p>
            <a:pPr marR="0" algn="l" rtl="0"/>
            <a:r>
              <a:rPr lang="en-US" sz="2800" b="1" i="0" u="none" strike="noStrike" baseline="0" dirty="0">
                <a:latin typeface="Verdana" panose="020B0604030504040204" pitchFamily="34" charset="0"/>
              </a:rPr>
              <a:t>(Revelation 8:4)  And the smoke of the incense, with </a:t>
            </a:r>
            <a:r>
              <a:rPr lang="en-US" sz="2800" b="1" i="0" u="sng" strike="noStrike" baseline="0" dirty="0">
                <a:latin typeface="Verdana" panose="020B0604030504040204" pitchFamily="34" charset="0"/>
              </a:rPr>
              <a:t>the prayers of the saints</a:t>
            </a:r>
            <a:r>
              <a:rPr lang="en-US" sz="2800" b="1" i="0" u="none" strike="noStrike" baseline="0" dirty="0">
                <a:latin typeface="Verdana" panose="020B0604030504040204" pitchFamily="34" charset="0"/>
              </a:rPr>
              <a:t>, ascended before God from the angel's hand.</a:t>
            </a:r>
          </a:p>
        </p:txBody>
      </p:sp>
    </p:spTree>
    <p:extLst>
      <p:ext uri="{BB962C8B-B14F-4D97-AF65-F5344CB8AC3E}">
        <p14:creationId xmlns:p14="http://schemas.microsoft.com/office/powerpoint/2010/main" val="129190043"/>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3850A-F7F1-46BD-A7F9-293983CA64AA}"/>
              </a:ext>
            </a:extLst>
          </p:cNvPr>
          <p:cNvSpPr>
            <a:spLocks noGrp="1"/>
          </p:cNvSpPr>
          <p:nvPr>
            <p:ph type="ctrTitle"/>
          </p:nvPr>
        </p:nvSpPr>
        <p:spPr>
          <a:xfrm>
            <a:off x="1154955" y="1447800"/>
            <a:ext cx="8825658" cy="2474843"/>
          </a:xfrm>
        </p:spPr>
        <p:txBody>
          <a:bodyPr/>
          <a:lstStyle/>
          <a:p>
            <a:pPr algn="ctr"/>
            <a:r>
              <a:rPr lang="en-US" dirty="0">
                <a:latin typeface="Algerian" panose="04020705040A02060702" pitchFamily="82" charset="0"/>
              </a:rPr>
              <a:t>LAST WORD </a:t>
            </a:r>
            <a:br>
              <a:rPr lang="en-US" dirty="0">
                <a:latin typeface="Algerian" panose="04020705040A02060702" pitchFamily="82" charset="0"/>
              </a:rPr>
            </a:br>
            <a:r>
              <a:rPr lang="en-US" dirty="0">
                <a:latin typeface="Algerian" panose="04020705040A02060702" pitchFamily="82" charset="0"/>
              </a:rPr>
              <a:t>ON PRAYER</a:t>
            </a:r>
          </a:p>
        </p:txBody>
      </p:sp>
      <p:sp>
        <p:nvSpPr>
          <p:cNvPr id="3" name="Subtitle 2">
            <a:extLst>
              <a:ext uri="{FF2B5EF4-FFF2-40B4-BE49-F238E27FC236}">
                <a16:creationId xmlns:a16="http://schemas.microsoft.com/office/drawing/2014/main" id="{A3ABB828-0F98-46F4-95B7-4B4D479254E9}"/>
              </a:ext>
            </a:extLst>
          </p:cNvPr>
          <p:cNvSpPr>
            <a:spLocks noGrp="1"/>
          </p:cNvSpPr>
          <p:nvPr>
            <p:ph type="subTitle" idx="1"/>
          </p:nvPr>
        </p:nvSpPr>
        <p:spPr/>
        <p:txBody>
          <a:bodyPr>
            <a:normAutofit/>
          </a:bodyPr>
          <a:lstStyle/>
          <a:p>
            <a:pPr algn="ctr"/>
            <a:r>
              <a:rPr lang="en-US" sz="4000" b="1" dirty="0">
                <a:solidFill>
                  <a:schemeClr val="tx1"/>
                </a:solidFill>
              </a:rPr>
              <a:t>REVELATION 8:3-4</a:t>
            </a:r>
          </a:p>
        </p:txBody>
      </p:sp>
    </p:spTree>
    <p:extLst>
      <p:ext uri="{BB962C8B-B14F-4D97-AF65-F5344CB8AC3E}">
        <p14:creationId xmlns:p14="http://schemas.microsoft.com/office/powerpoint/2010/main" val="4009534195"/>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0060D-AE2F-45AD-AB8C-AF5F2E2E91F9}"/>
              </a:ext>
            </a:extLst>
          </p:cNvPr>
          <p:cNvSpPr>
            <a:spLocks noGrp="1"/>
          </p:cNvSpPr>
          <p:nvPr>
            <p:ph type="title"/>
          </p:nvPr>
        </p:nvSpPr>
        <p:spPr/>
        <p:txBody>
          <a:bodyPr/>
          <a:lstStyle/>
          <a:p>
            <a:r>
              <a:rPr lang="en-US" b="1" dirty="0">
                <a:latin typeface="Algerian" panose="04020705040A02060702" pitchFamily="82" charset="0"/>
              </a:rPr>
              <a:t>PRAYER CHANGES THINGS</a:t>
            </a:r>
          </a:p>
        </p:txBody>
      </p:sp>
      <p:sp>
        <p:nvSpPr>
          <p:cNvPr id="3" name="Content Placeholder 2">
            <a:extLst>
              <a:ext uri="{FF2B5EF4-FFF2-40B4-BE49-F238E27FC236}">
                <a16:creationId xmlns:a16="http://schemas.microsoft.com/office/drawing/2014/main" id="{75F87D19-1514-42F2-87E5-613F300C57CD}"/>
              </a:ext>
            </a:extLst>
          </p:cNvPr>
          <p:cNvSpPr>
            <a:spLocks noGrp="1"/>
          </p:cNvSpPr>
          <p:nvPr>
            <p:ph idx="1"/>
          </p:nvPr>
        </p:nvSpPr>
        <p:spPr>
          <a:xfrm>
            <a:off x="1103312" y="1683026"/>
            <a:ext cx="8946541" cy="4565373"/>
          </a:xfrm>
        </p:spPr>
        <p:txBody>
          <a:bodyPr>
            <a:noAutofit/>
          </a:bodyPr>
          <a:lstStyle/>
          <a:p>
            <a:pPr marR="0" algn="l" rtl="0"/>
            <a:r>
              <a:rPr lang="en-US" sz="2800" b="1" i="0" u="none" strike="noStrike" baseline="0" dirty="0">
                <a:latin typeface="Verdana" panose="020B0604030504040204" pitchFamily="34" charset="0"/>
              </a:rPr>
              <a:t>Often seen on church signs</a:t>
            </a:r>
          </a:p>
          <a:p>
            <a:pPr marR="0" algn="l" rtl="0"/>
            <a:endParaRPr lang="en-US" sz="2800" b="1" dirty="0">
              <a:latin typeface="Verdana" panose="020B0604030504040204" pitchFamily="34" charset="0"/>
            </a:endParaRPr>
          </a:p>
          <a:p>
            <a:pPr marR="0" algn="l" rtl="0"/>
            <a:r>
              <a:rPr lang="en-US" sz="2800" b="1" i="0" u="none" strike="noStrike" baseline="0" dirty="0">
                <a:latin typeface="Verdana" panose="020B0604030504040204" pitchFamily="34" charset="0"/>
              </a:rPr>
              <a:t>1 Thessalonians 5:17 – Pray without ceasing.</a:t>
            </a:r>
          </a:p>
          <a:p>
            <a:pPr marR="0" algn="l" rtl="0"/>
            <a:endParaRPr lang="en-US" sz="2800" b="1" i="0" u="none" strike="noStrike" baseline="0" dirty="0">
              <a:latin typeface="Verdana" panose="020B0604030504040204" pitchFamily="34" charset="0"/>
            </a:endParaRPr>
          </a:p>
          <a:p>
            <a:r>
              <a:rPr lang="en-US" sz="2800" b="1" i="0" u="none" strike="noStrike" baseline="0" dirty="0">
                <a:latin typeface="Verdana" panose="020B0604030504040204" pitchFamily="34" charset="0"/>
              </a:rPr>
              <a:t>Matthew 7:7  "Ask, and it will be given to you; seek, and you will find; knock, and it will be opened to you.”</a:t>
            </a:r>
          </a:p>
        </p:txBody>
      </p:sp>
    </p:spTree>
    <p:extLst>
      <p:ext uri="{BB962C8B-B14F-4D97-AF65-F5344CB8AC3E}">
        <p14:creationId xmlns:p14="http://schemas.microsoft.com/office/powerpoint/2010/main" val="1746290889"/>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0060D-AE2F-45AD-AB8C-AF5F2E2E91F9}"/>
              </a:ext>
            </a:extLst>
          </p:cNvPr>
          <p:cNvSpPr>
            <a:spLocks noGrp="1"/>
          </p:cNvSpPr>
          <p:nvPr>
            <p:ph type="title"/>
          </p:nvPr>
        </p:nvSpPr>
        <p:spPr/>
        <p:txBody>
          <a:bodyPr/>
          <a:lstStyle/>
          <a:p>
            <a:r>
              <a:rPr lang="en-US" b="1" dirty="0">
                <a:latin typeface="Algerian" panose="04020705040A02060702" pitchFamily="82" charset="0"/>
              </a:rPr>
              <a:t>1 – PRAYER CHANGES THINGS</a:t>
            </a:r>
          </a:p>
        </p:txBody>
      </p:sp>
      <p:sp>
        <p:nvSpPr>
          <p:cNvPr id="3" name="Content Placeholder 2">
            <a:extLst>
              <a:ext uri="{FF2B5EF4-FFF2-40B4-BE49-F238E27FC236}">
                <a16:creationId xmlns:a16="http://schemas.microsoft.com/office/drawing/2014/main" id="{75F87D19-1514-42F2-87E5-613F300C57CD}"/>
              </a:ext>
            </a:extLst>
          </p:cNvPr>
          <p:cNvSpPr>
            <a:spLocks noGrp="1"/>
          </p:cNvSpPr>
          <p:nvPr>
            <p:ph idx="1"/>
          </p:nvPr>
        </p:nvSpPr>
        <p:spPr>
          <a:xfrm>
            <a:off x="1103312" y="1683026"/>
            <a:ext cx="8946541" cy="4565373"/>
          </a:xfrm>
        </p:spPr>
        <p:txBody>
          <a:bodyPr>
            <a:noAutofit/>
          </a:bodyPr>
          <a:lstStyle/>
          <a:p>
            <a:pPr marR="0" algn="l" rtl="0"/>
            <a:r>
              <a:rPr lang="en-US" sz="2800" b="1" i="0" u="none" strike="noStrike" baseline="0" dirty="0">
                <a:latin typeface="Verdana" panose="020B0604030504040204" pitchFamily="34" charset="0"/>
              </a:rPr>
              <a:t>Part the Red Sea – Exodus 14:13-18</a:t>
            </a:r>
          </a:p>
          <a:p>
            <a:pPr marR="0" algn="l" rtl="0"/>
            <a:endParaRPr lang="en-US" sz="2800" b="1" dirty="0">
              <a:latin typeface="Verdana" panose="020B0604030504040204" pitchFamily="34" charset="0"/>
            </a:endParaRPr>
          </a:p>
          <a:p>
            <a:pPr marR="0" algn="l" rtl="0"/>
            <a:r>
              <a:rPr lang="en-US" sz="2800" b="1" i="0" u="none" strike="noStrike" baseline="0" dirty="0">
                <a:latin typeface="Verdana" panose="020B0604030504040204" pitchFamily="34" charset="0"/>
              </a:rPr>
              <a:t>Sweet water at Marah – Exodus 15:25</a:t>
            </a:r>
          </a:p>
          <a:p>
            <a:pPr marR="0" algn="l" rtl="0"/>
            <a:endParaRPr lang="en-US" sz="2800" b="1" dirty="0">
              <a:latin typeface="Verdana" panose="020B0604030504040204" pitchFamily="34" charset="0"/>
            </a:endParaRPr>
          </a:p>
          <a:p>
            <a:pPr marR="0" algn="l" rtl="0"/>
            <a:r>
              <a:rPr lang="en-US" sz="2800" b="1" i="0" u="none" strike="noStrike" baseline="0" dirty="0">
                <a:latin typeface="Verdana" panose="020B0604030504040204" pitchFamily="34" charset="0"/>
              </a:rPr>
              <a:t>No rain for 3 years – James 5:17-18</a:t>
            </a:r>
          </a:p>
          <a:p>
            <a:pPr marR="0" algn="l" rtl="0"/>
            <a:endParaRPr lang="en-US" sz="2800" b="1" dirty="0">
              <a:latin typeface="Verdana" panose="020B0604030504040204" pitchFamily="34" charset="0"/>
            </a:endParaRPr>
          </a:p>
          <a:p>
            <a:pPr marR="0" algn="l" rtl="0"/>
            <a:r>
              <a:rPr lang="en-US" sz="2800" b="1" i="0" u="none" strike="noStrike" baseline="0" dirty="0">
                <a:latin typeface="Verdana" panose="020B0604030504040204" pitchFamily="34" charset="0"/>
              </a:rPr>
              <a:t>Peter in prison – Acts 12:5-17</a:t>
            </a:r>
          </a:p>
        </p:txBody>
      </p:sp>
    </p:spTree>
    <p:extLst>
      <p:ext uri="{BB962C8B-B14F-4D97-AF65-F5344CB8AC3E}">
        <p14:creationId xmlns:p14="http://schemas.microsoft.com/office/powerpoint/2010/main" val="3040768338"/>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0060D-AE2F-45AD-AB8C-AF5F2E2E91F9}"/>
              </a:ext>
            </a:extLst>
          </p:cNvPr>
          <p:cNvSpPr>
            <a:spLocks noGrp="1"/>
          </p:cNvSpPr>
          <p:nvPr>
            <p:ph type="title"/>
          </p:nvPr>
        </p:nvSpPr>
        <p:spPr/>
        <p:txBody>
          <a:bodyPr/>
          <a:lstStyle/>
          <a:p>
            <a:r>
              <a:rPr lang="en-US" b="1" dirty="0">
                <a:latin typeface="Algerian" panose="04020705040A02060702" pitchFamily="82" charset="0"/>
              </a:rPr>
              <a:t>2 – PRAYER CHANGES others</a:t>
            </a:r>
          </a:p>
        </p:txBody>
      </p:sp>
      <p:sp>
        <p:nvSpPr>
          <p:cNvPr id="3" name="Content Placeholder 2">
            <a:extLst>
              <a:ext uri="{FF2B5EF4-FFF2-40B4-BE49-F238E27FC236}">
                <a16:creationId xmlns:a16="http://schemas.microsoft.com/office/drawing/2014/main" id="{75F87D19-1514-42F2-87E5-613F300C57CD}"/>
              </a:ext>
            </a:extLst>
          </p:cNvPr>
          <p:cNvSpPr>
            <a:spLocks noGrp="1"/>
          </p:cNvSpPr>
          <p:nvPr>
            <p:ph idx="1"/>
          </p:nvPr>
        </p:nvSpPr>
        <p:spPr>
          <a:xfrm>
            <a:off x="1103312" y="1683026"/>
            <a:ext cx="8946541" cy="4565373"/>
          </a:xfrm>
        </p:spPr>
        <p:txBody>
          <a:bodyPr>
            <a:noAutofit/>
          </a:bodyPr>
          <a:lstStyle/>
          <a:p>
            <a:pPr marR="0" algn="l" rtl="0"/>
            <a:r>
              <a:rPr lang="en-US" sz="2400" b="1" i="0" u="none" strike="noStrike" baseline="0" dirty="0">
                <a:latin typeface="Verdana" panose="020B0604030504040204" pitchFamily="34" charset="0"/>
              </a:rPr>
              <a:t>Peter</a:t>
            </a:r>
          </a:p>
          <a:p>
            <a:pPr marR="0" algn="l" rtl="0"/>
            <a:r>
              <a:rPr lang="en-US" sz="2400" b="1" i="0" u="none" strike="noStrike" baseline="0" dirty="0">
                <a:latin typeface="Verdana" panose="020B0604030504040204" pitchFamily="34" charset="0"/>
              </a:rPr>
              <a:t>(Luke 22:31)  And the Lord said, "Simon, Simon! Indeed, Satan has asked for you, that he may sift </a:t>
            </a:r>
            <a:r>
              <a:rPr lang="en-US" sz="2400" b="1" i="1" u="none" strike="noStrike" baseline="0" dirty="0">
                <a:latin typeface="Verdana" panose="020B0604030504040204" pitchFamily="34" charset="0"/>
              </a:rPr>
              <a:t>you</a:t>
            </a:r>
            <a:r>
              <a:rPr lang="en-US" sz="2400" b="1" i="0" u="none" strike="noStrike" baseline="0" dirty="0">
                <a:latin typeface="Verdana" panose="020B0604030504040204" pitchFamily="34" charset="0"/>
              </a:rPr>
              <a:t> as wheat. (32)  But I have prayed for you, that your faith should not fail; and when you have returned to </a:t>
            </a:r>
            <a:r>
              <a:rPr lang="en-US" sz="2400" b="1" i="1" u="none" strike="noStrike" baseline="0" dirty="0">
                <a:latin typeface="Verdana" panose="020B0604030504040204" pitchFamily="34" charset="0"/>
              </a:rPr>
              <a:t>Me,</a:t>
            </a:r>
            <a:r>
              <a:rPr lang="en-US" sz="2400" b="1" i="0" u="none" strike="noStrike" baseline="0" dirty="0">
                <a:latin typeface="Verdana" panose="020B0604030504040204" pitchFamily="34" charset="0"/>
              </a:rPr>
              <a:t> strengthen your brethren."</a:t>
            </a:r>
          </a:p>
          <a:p>
            <a:pPr marR="0" algn="l" rtl="0"/>
            <a:r>
              <a:rPr lang="en-US" sz="2400" b="1" dirty="0">
                <a:latin typeface="Verdana" panose="020B0604030504040204" pitchFamily="34" charset="0"/>
              </a:rPr>
              <a:t>Miriam’s Leprosy</a:t>
            </a:r>
          </a:p>
          <a:p>
            <a:r>
              <a:rPr lang="en-US" sz="2400" b="1" i="0" u="none" strike="noStrike" baseline="0" dirty="0">
                <a:latin typeface="Verdana" panose="020B0604030504040204" pitchFamily="34" charset="0"/>
              </a:rPr>
              <a:t>(Numbers 12:13)  So Moses cried out to the LORD, saying, "Please heal her, O God, I pray!"</a:t>
            </a:r>
          </a:p>
          <a:p>
            <a:pPr marR="0" algn="l" rtl="0"/>
            <a:endParaRPr lang="en-US" sz="2400" b="1" i="0" u="none" strike="noStrike" baseline="0" dirty="0">
              <a:latin typeface="Verdana" panose="020B0604030504040204" pitchFamily="34" charset="0"/>
            </a:endParaRPr>
          </a:p>
        </p:txBody>
      </p:sp>
    </p:spTree>
    <p:extLst>
      <p:ext uri="{BB962C8B-B14F-4D97-AF65-F5344CB8AC3E}">
        <p14:creationId xmlns:p14="http://schemas.microsoft.com/office/powerpoint/2010/main" val="46151552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0060D-AE2F-45AD-AB8C-AF5F2E2E91F9}"/>
              </a:ext>
            </a:extLst>
          </p:cNvPr>
          <p:cNvSpPr>
            <a:spLocks noGrp="1"/>
          </p:cNvSpPr>
          <p:nvPr>
            <p:ph type="title"/>
          </p:nvPr>
        </p:nvSpPr>
        <p:spPr>
          <a:xfrm>
            <a:off x="646111" y="452718"/>
            <a:ext cx="9995385" cy="1071282"/>
          </a:xfrm>
        </p:spPr>
        <p:txBody>
          <a:bodyPr/>
          <a:lstStyle/>
          <a:p>
            <a:r>
              <a:rPr lang="en-US" b="1" dirty="0">
                <a:latin typeface="Algerian" panose="04020705040A02060702" pitchFamily="82" charset="0"/>
              </a:rPr>
              <a:t>3 – PRAYER CHANGES the mind of god</a:t>
            </a:r>
          </a:p>
        </p:txBody>
      </p:sp>
      <p:sp>
        <p:nvSpPr>
          <p:cNvPr id="3" name="Content Placeholder 2">
            <a:extLst>
              <a:ext uri="{FF2B5EF4-FFF2-40B4-BE49-F238E27FC236}">
                <a16:creationId xmlns:a16="http://schemas.microsoft.com/office/drawing/2014/main" id="{75F87D19-1514-42F2-87E5-613F300C57CD}"/>
              </a:ext>
            </a:extLst>
          </p:cNvPr>
          <p:cNvSpPr>
            <a:spLocks noGrp="1"/>
          </p:cNvSpPr>
          <p:nvPr>
            <p:ph idx="1"/>
          </p:nvPr>
        </p:nvSpPr>
        <p:spPr>
          <a:xfrm>
            <a:off x="1103312" y="1656522"/>
            <a:ext cx="8946541" cy="4591877"/>
          </a:xfrm>
        </p:spPr>
        <p:txBody>
          <a:bodyPr>
            <a:noAutofit/>
          </a:bodyPr>
          <a:lstStyle/>
          <a:p>
            <a:pPr marR="0" algn="l" rtl="0"/>
            <a:r>
              <a:rPr lang="en-US" sz="2400" b="1" i="0" u="none" strike="noStrike" baseline="0" dirty="0">
                <a:latin typeface="Verdana" panose="020B0604030504040204" pitchFamily="34" charset="0"/>
              </a:rPr>
              <a:t>False report of the spies</a:t>
            </a:r>
          </a:p>
          <a:p>
            <a:pPr marR="0" algn="l" rtl="0"/>
            <a:r>
              <a:rPr lang="en-US" sz="2400" b="1" dirty="0">
                <a:latin typeface="Verdana" panose="020B0604030504040204" pitchFamily="34" charset="0"/>
              </a:rPr>
              <a:t>Numbers 14:9-13</a:t>
            </a:r>
          </a:p>
          <a:p>
            <a:pPr lvl="1"/>
            <a:r>
              <a:rPr lang="en-US" sz="2200" b="1" i="0" u="none" strike="noStrike" baseline="0" dirty="0">
                <a:latin typeface="Verdana" panose="020B0604030504040204" pitchFamily="34" charset="0"/>
              </a:rPr>
              <a:t>10 </a:t>
            </a:r>
            <a:r>
              <a:rPr lang="en-US" sz="2200" b="1" dirty="0">
                <a:latin typeface="Verdana" panose="020B0604030504040204" pitchFamily="34" charset="0"/>
              </a:rPr>
              <a:t>spies bring a negative report</a:t>
            </a:r>
          </a:p>
          <a:p>
            <a:pPr lvl="1"/>
            <a:r>
              <a:rPr lang="en-US" sz="2200" b="1" i="0" u="none" strike="noStrike" baseline="0" dirty="0">
                <a:latin typeface="Verdana" panose="020B0604030504040204" pitchFamily="34" charset="0"/>
              </a:rPr>
              <a:t>God is angry, ready to destroy Israel</a:t>
            </a:r>
          </a:p>
          <a:p>
            <a:pPr lvl="1"/>
            <a:r>
              <a:rPr lang="en-US" sz="2200" b="1" dirty="0">
                <a:latin typeface="Verdana" panose="020B0604030504040204" pitchFamily="34" charset="0"/>
              </a:rPr>
              <a:t>Moses intervened</a:t>
            </a:r>
          </a:p>
          <a:p>
            <a:pPr marR="0" algn="l" rtl="0"/>
            <a:r>
              <a:rPr lang="en-US" sz="2400" b="1" i="0" u="none" strike="noStrike" baseline="0" dirty="0">
                <a:latin typeface="Verdana" panose="020B0604030504040204" pitchFamily="34" charset="0"/>
              </a:rPr>
              <a:t>(Numbers 14:19)  Pardon the iniquity of this people, I pray, according to the greatness of Your mercy, just as You have forgiven this people, from Egypt even until now.“ (20)  Then the LORD said: "I have pardoned, according to your word;</a:t>
            </a:r>
          </a:p>
        </p:txBody>
      </p:sp>
    </p:spTree>
    <p:extLst>
      <p:ext uri="{BB962C8B-B14F-4D97-AF65-F5344CB8AC3E}">
        <p14:creationId xmlns:p14="http://schemas.microsoft.com/office/powerpoint/2010/main" val="333856357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0060D-AE2F-45AD-AB8C-AF5F2E2E91F9}"/>
              </a:ext>
            </a:extLst>
          </p:cNvPr>
          <p:cNvSpPr>
            <a:spLocks noGrp="1"/>
          </p:cNvSpPr>
          <p:nvPr>
            <p:ph type="title"/>
          </p:nvPr>
        </p:nvSpPr>
        <p:spPr>
          <a:xfrm>
            <a:off x="646111" y="452718"/>
            <a:ext cx="9995385" cy="1071282"/>
          </a:xfrm>
        </p:spPr>
        <p:txBody>
          <a:bodyPr/>
          <a:lstStyle/>
          <a:p>
            <a:r>
              <a:rPr lang="en-US" b="1" dirty="0">
                <a:latin typeface="Algerian" panose="04020705040A02060702" pitchFamily="82" charset="0"/>
              </a:rPr>
              <a:t>3 – PRAYER CHANGES the mind of god</a:t>
            </a:r>
          </a:p>
        </p:txBody>
      </p:sp>
      <p:sp>
        <p:nvSpPr>
          <p:cNvPr id="3" name="Content Placeholder 2">
            <a:extLst>
              <a:ext uri="{FF2B5EF4-FFF2-40B4-BE49-F238E27FC236}">
                <a16:creationId xmlns:a16="http://schemas.microsoft.com/office/drawing/2014/main" id="{75F87D19-1514-42F2-87E5-613F300C57CD}"/>
              </a:ext>
            </a:extLst>
          </p:cNvPr>
          <p:cNvSpPr>
            <a:spLocks noGrp="1"/>
          </p:cNvSpPr>
          <p:nvPr>
            <p:ph idx="1"/>
          </p:nvPr>
        </p:nvSpPr>
        <p:spPr>
          <a:xfrm>
            <a:off x="1103312" y="1656522"/>
            <a:ext cx="8946541" cy="4591877"/>
          </a:xfrm>
        </p:spPr>
        <p:txBody>
          <a:bodyPr>
            <a:noAutofit/>
          </a:bodyPr>
          <a:lstStyle/>
          <a:p>
            <a:pPr marR="0" algn="l" rtl="0"/>
            <a:r>
              <a:rPr lang="en-US" sz="2400" b="1" i="0" u="none" strike="noStrike" baseline="0" dirty="0">
                <a:latin typeface="Verdana" panose="020B0604030504040204" pitchFamily="34" charset="0"/>
              </a:rPr>
              <a:t>Golden Calf</a:t>
            </a:r>
          </a:p>
          <a:p>
            <a:pPr marR="0" algn="l" rtl="0"/>
            <a:r>
              <a:rPr lang="en-US" sz="2400" b="1" dirty="0">
                <a:latin typeface="Verdana" panose="020B0604030504040204" pitchFamily="34" charset="0"/>
              </a:rPr>
              <a:t>Exodus 32:9-35</a:t>
            </a:r>
          </a:p>
          <a:p>
            <a:pPr lvl="1"/>
            <a:r>
              <a:rPr lang="en-US" sz="2000" b="1" i="0" u="none" strike="noStrike" baseline="0" dirty="0">
                <a:latin typeface="Verdana" panose="020B0604030504040204" pitchFamily="34" charset="0"/>
              </a:rPr>
              <a:t>(Exodus 32:10)  Now therefore, let Me alone, that My wrath may burn hot against them and I may consume them. And I will make of you a great nation.“ (11) Then Moses pleaded with the LORD his God, and said: "LORD, why does Your wrath burn hot against Your people whom You have brought out of the land of Egypt with great power and with a mighty hand?</a:t>
            </a:r>
          </a:p>
          <a:p>
            <a:pPr lvl="1"/>
            <a:endParaRPr lang="en-US" sz="2000" b="1" i="0" u="none" strike="noStrike" baseline="0" dirty="0">
              <a:latin typeface="Verdana" panose="020B0604030504040204" pitchFamily="34" charset="0"/>
            </a:endParaRPr>
          </a:p>
          <a:p>
            <a:pPr lvl="1"/>
            <a:r>
              <a:rPr lang="en-US" sz="2000" b="1" i="0" u="none" strike="noStrike" baseline="0" dirty="0">
                <a:latin typeface="Verdana" panose="020B0604030504040204" pitchFamily="34" charset="0"/>
              </a:rPr>
              <a:t>(Exodus 32:14)  So the LORD relented from the harm which He said He would do to His people.</a:t>
            </a:r>
          </a:p>
        </p:txBody>
      </p:sp>
    </p:spTree>
    <p:extLst>
      <p:ext uri="{BB962C8B-B14F-4D97-AF65-F5344CB8AC3E}">
        <p14:creationId xmlns:p14="http://schemas.microsoft.com/office/powerpoint/2010/main" val="1902602441"/>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0060D-AE2F-45AD-AB8C-AF5F2E2E91F9}"/>
              </a:ext>
            </a:extLst>
          </p:cNvPr>
          <p:cNvSpPr>
            <a:spLocks noGrp="1"/>
          </p:cNvSpPr>
          <p:nvPr>
            <p:ph type="title"/>
          </p:nvPr>
        </p:nvSpPr>
        <p:spPr>
          <a:xfrm>
            <a:off x="646111" y="452718"/>
            <a:ext cx="9995385" cy="1071282"/>
          </a:xfrm>
        </p:spPr>
        <p:txBody>
          <a:bodyPr/>
          <a:lstStyle/>
          <a:p>
            <a:r>
              <a:rPr lang="en-US" b="1" dirty="0">
                <a:latin typeface="Algerian" panose="04020705040A02060702" pitchFamily="82" charset="0"/>
              </a:rPr>
              <a:t>4 – PRAYER CHANGES YOU</a:t>
            </a:r>
          </a:p>
        </p:txBody>
      </p:sp>
      <p:sp>
        <p:nvSpPr>
          <p:cNvPr id="3" name="Content Placeholder 2">
            <a:extLst>
              <a:ext uri="{FF2B5EF4-FFF2-40B4-BE49-F238E27FC236}">
                <a16:creationId xmlns:a16="http://schemas.microsoft.com/office/drawing/2014/main" id="{75F87D19-1514-42F2-87E5-613F300C57CD}"/>
              </a:ext>
            </a:extLst>
          </p:cNvPr>
          <p:cNvSpPr>
            <a:spLocks noGrp="1"/>
          </p:cNvSpPr>
          <p:nvPr>
            <p:ph idx="1"/>
          </p:nvPr>
        </p:nvSpPr>
        <p:spPr>
          <a:xfrm>
            <a:off x="646111" y="1656522"/>
            <a:ext cx="10697749" cy="4591877"/>
          </a:xfrm>
        </p:spPr>
        <p:txBody>
          <a:bodyPr>
            <a:noAutofit/>
          </a:bodyPr>
          <a:lstStyle/>
          <a:p>
            <a:pPr marR="0" algn="l" rtl="0"/>
            <a:r>
              <a:rPr lang="en-US" sz="2400" b="1" dirty="0">
                <a:latin typeface="Verdana" panose="020B0604030504040204" pitchFamily="34" charset="0"/>
              </a:rPr>
              <a:t>Daniel and the Lion’s Den</a:t>
            </a:r>
          </a:p>
          <a:p>
            <a:pPr marR="0" algn="l" rtl="0"/>
            <a:r>
              <a:rPr lang="en-US" sz="2400" b="1" i="0" u="none" strike="noStrike" baseline="0" dirty="0">
                <a:latin typeface="Verdana" panose="020B0604030504040204" pitchFamily="34" charset="0"/>
              </a:rPr>
              <a:t>(Daniel 6:10)  Now when Daniel knew that the writing was signed, he went home. And in his upper room, with his windows open toward Jerusalem, he knelt down on his knees three times that day, and prayed and gave thanks before his God, as was his custom since early days.</a:t>
            </a:r>
          </a:p>
          <a:p>
            <a:r>
              <a:rPr lang="en-US" sz="2400" b="1" i="0" u="none" strike="noStrike" baseline="0" dirty="0">
                <a:latin typeface="Verdana" panose="020B0604030504040204" pitchFamily="34" charset="0"/>
              </a:rPr>
              <a:t>(Daniel 6:23)  Now the king was exceedingly glad for him, and commanded that they should take Daniel up out of the den. So Daniel was taken up out of the den, and no injury whatever was found on him, because he believed in his God.</a:t>
            </a:r>
          </a:p>
        </p:txBody>
      </p:sp>
    </p:spTree>
    <p:extLst>
      <p:ext uri="{BB962C8B-B14F-4D97-AF65-F5344CB8AC3E}">
        <p14:creationId xmlns:p14="http://schemas.microsoft.com/office/powerpoint/2010/main" val="1274528189"/>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0060D-AE2F-45AD-AB8C-AF5F2E2E91F9}"/>
              </a:ext>
            </a:extLst>
          </p:cNvPr>
          <p:cNvSpPr>
            <a:spLocks noGrp="1"/>
          </p:cNvSpPr>
          <p:nvPr>
            <p:ph type="title"/>
          </p:nvPr>
        </p:nvSpPr>
        <p:spPr>
          <a:xfrm>
            <a:off x="646111" y="452718"/>
            <a:ext cx="9995385" cy="1071282"/>
          </a:xfrm>
        </p:spPr>
        <p:txBody>
          <a:bodyPr/>
          <a:lstStyle/>
          <a:p>
            <a:r>
              <a:rPr lang="en-US" b="1" dirty="0">
                <a:latin typeface="Algerian" panose="04020705040A02060702" pitchFamily="82" charset="0"/>
              </a:rPr>
              <a:t>4 – PRAYER CHANGES YOU</a:t>
            </a:r>
          </a:p>
        </p:txBody>
      </p:sp>
      <p:sp>
        <p:nvSpPr>
          <p:cNvPr id="3" name="Content Placeholder 2">
            <a:extLst>
              <a:ext uri="{FF2B5EF4-FFF2-40B4-BE49-F238E27FC236}">
                <a16:creationId xmlns:a16="http://schemas.microsoft.com/office/drawing/2014/main" id="{75F87D19-1514-42F2-87E5-613F300C57CD}"/>
              </a:ext>
            </a:extLst>
          </p:cNvPr>
          <p:cNvSpPr>
            <a:spLocks noGrp="1"/>
          </p:cNvSpPr>
          <p:nvPr>
            <p:ph idx="1"/>
          </p:nvPr>
        </p:nvSpPr>
        <p:spPr>
          <a:xfrm>
            <a:off x="646111" y="1656522"/>
            <a:ext cx="10697749" cy="4591877"/>
          </a:xfrm>
        </p:spPr>
        <p:txBody>
          <a:bodyPr>
            <a:noAutofit/>
          </a:bodyPr>
          <a:lstStyle/>
          <a:p>
            <a:pPr marR="0" algn="l" rtl="0"/>
            <a:r>
              <a:rPr lang="en-US" sz="2400" b="1" dirty="0">
                <a:latin typeface="Verdana" panose="020B0604030504040204" pitchFamily="34" charset="0"/>
              </a:rPr>
              <a:t>Hezekiah – 15 years added to his life</a:t>
            </a:r>
          </a:p>
          <a:p>
            <a:pPr marR="0" algn="l" rtl="0"/>
            <a:r>
              <a:rPr lang="en-US" sz="2400" b="1" i="0" u="none" strike="noStrike" baseline="0" dirty="0">
                <a:latin typeface="Verdana" panose="020B0604030504040204" pitchFamily="34" charset="0"/>
              </a:rPr>
              <a:t>(Isaiah 38:1)  In those days Hezekiah was sick and near death. And Isaiah the prophet, the son of </a:t>
            </a:r>
            <a:r>
              <a:rPr lang="en-US" sz="2400" b="1" i="0" u="none" strike="noStrike" baseline="0" dirty="0" err="1">
                <a:latin typeface="Verdana" panose="020B0604030504040204" pitchFamily="34" charset="0"/>
              </a:rPr>
              <a:t>Amoz</a:t>
            </a:r>
            <a:r>
              <a:rPr lang="en-US" sz="2400" b="1" i="0" u="none" strike="noStrike" baseline="0" dirty="0">
                <a:latin typeface="Verdana" panose="020B0604030504040204" pitchFamily="34" charset="0"/>
              </a:rPr>
              <a:t>, went to him and said to him, "Thus says the LORD: 'Set your house in order, for you shall die and not live.’ “ (2)  Then Hezekiah turned his face toward the wall, and prayed to the LORD,</a:t>
            </a:r>
          </a:p>
          <a:p>
            <a:r>
              <a:rPr lang="en-US" sz="2400" b="1" i="0" u="none" strike="noStrike" baseline="0" dirty="0">
                <a:latin typeface="Verdana" panose="020B0604030504040204" pitchFamily="34" charset="0"/>
              </a:rPr>
              <a:t>(Isaiah 38:5)  "Go and tell Hezekiah, 'Thus says the LORD, the God of David your father: "I have heard your prayer, I have seen your tears; surely I will add to your days fifteen years.</a:t>
            </a:r>
          </a:p>
        </p:txBody>
      </p:sp>
    </p:spTree>
    <p:extLst>
      <p:ext uri="{BB962C8B-B14F-4D97-AF65-F5344CB8AC3E}">
        <p14:creationId xmlns:p14="http://schemas.microsoft.com/office/powerpoint/2010/main" val="1399334247"/>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125</TotalTime>
  <Words>1060</Words>
  <Application>Microsoft Office PowerPoint</Application>
  <PresentationFormat>Widescreen</PresentationFormat>
  <Paragraphs>64</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Algerian</vt:lpstr>
      <vt:lpstr>Arial</vt:lpstr>
      <vt:lpstr>Century Gothic</vt:lpstr>
      <vt:lpstr>Verdana</vt:lpstr>
      <vt:lpstr>Wingdings 3</vt:lpstr>
      <vt:lpstr>Ion</vt:lpstr>
      <vt:lpstr>PowerPoint Presentation</vt:lpstr>
      <vt:lpstr>LAST WORD  ON PRAYER</vt:lpstr>
      <vt:lpstr>PRAYER CHANGES THINGS</vt:lpstr>
      <vt:lpstr>1 – PRAYER CHANGES THINGS</vt:lpstr>
      <vt:lpstr>2 – PRAYER CHANGES others</vt:lpstr>
      <vt:lpstr>3 – PRAYER CHANGES the mind of god</vt:lpstr>
      <vt:lpstr>3 – PRAYER CHANGES the mind of god</vt:lpstr>
      <vt:lpstr>4 – PRAYER CHANGES YOU</vt:lpstr>
      <vt:lpstr>4 – PRAYER CHANGES YOU</vt:lpstr>
      <vt:lpstr>4 – PRAYER CHANGES YOU</vt:lpstr>
      <vt:lpstr>4 – PRAYER CHANGES YOU</vt:lpstr>
      <vt:lpstr>4 – PRAYER CHANGES YOU</vt:lpstr>
      <vt:lpstr>4 – PRAYER CHANGES YOU</vt:lpstr>
      <vt:lpstr>LAST WORDS ON PRAYER</vt:lpstr>
      <vt:lpstr>LAST WORDS ON PRAYER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Manly Luscombe</dc:creator>
  <cp:lastModifiedBy>Manly Luscombe</cp:lastModifiedBy>
  <cp:revision>2</cp:revision>
  <dcterms:created xsi:type="dcterms:W3CDTF">2022-02-12T15:49:19Z</dcterms:created>
  <dcterms:modified xsi:type="dcterms:W3CDTF">2022-02-12T17:55:07Z</dcterms:modified>
</cp:coreProperties>
</file>