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5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5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6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9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2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2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9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2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8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5BD72-E0D2-483B-B45F-B35FC23D998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7CCA7-6207-4F5C-9FE6-A2534217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26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51D8DA-F0DD-F9BF-D188-D0AB454B0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96" y="-1065238"/>
            <a:ext cx="13013635" cy="933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17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F209-2ED3-6BA3-5D6C-C7EEE877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Faithful in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AF528-BD88-9196-765F-FF955A91A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(1 Corinthians 4:2)  Moreover it is required in stewards that one be found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faithful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algn="ctr"/>
            <a:r>
              <a:rPr lang="en-US" sz="3200" dirty="0"/>
              <a:t>WHAT IF:</a:t>
            </a:r>
          </a:p>
          <a:p>
            <a:r>
              <a:rPr lang="en-US" sz="3200" dirty="0"/>
              <a:t>Car starts sometimes?</a:t>
            </a:r>
          </a:p>
          <a:p>
            <a:r>
              <a:rPr lang="en-US" sz="3200" dirty="0"/>
              <a:t>Mail is delivered every now and them?</a:t>
            </a:r>
          </a:p>
          <a:p>
            <a:r>
              <a:rPr lang="en-US" sz="3200" dirty="0"/>
              <a:t>You have electricity most of the time?</a:t>
            </a:r>
          </a:p>
        </p:txBody>
      </p:sp>
    </p:spTree>
    <p:extLst>
      <p:ext uri="{BB962C8B-B14F-4D97-AF65-F5344CB8AC3E}">
        <p14:creationId xmlns:p14="http://schemas.microsoft.com/office/powerpoint/2010/main" val="5674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4B7EA-3D0E-4E3D-0EE5-E99721E3D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Endure Hardship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F8593-6486-F38D-2932-C78CEF625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100862" cy="4195481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(Revelation 2:10)  Do not fear any of those things which you are about to suffer. Indeed, the devil is about to throw 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some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of you into prison, that you may be tested, and you will have tribulation ten days.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Be faithful until death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, and I will give you the crown of life.</a:t>
            </a:r>
          </a:p>
          <a:p>
            <a:r>
              <a:rPr lang="en-US" sz="3200" dirty="0">
                <a:latin typeface="Verdana" panose="020B0604030504040204" pitchFamily="34" charset="0"/>
              </a:rPr>
              <a:t>Until death = even if it means your death</a:t>
            </a:r>
            <a:endParaRPr lang="en-US" sz="32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9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499AA-CFC9-CAF9-8D81-14D9BC56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Overcome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E9465-8A26-F6B6-1F2B-4F3AA928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WD-40 is named because it was the 40</a:t>
            </a:r>
            <a:r>
              <a:rPr lang="en-US" sz="2800" baseline="30000" dirty="0"/>
              <a:t>th</a:t>
            </a:r>
            <a:r>
              <a:rPr lang="en-US" sz="2800" dirty="0"/>
              <a:t> attempt</a:t>
            </a:r>
          </a:p>
          <a:p>
            <a:r>
              <a:rPr lang="en-US" sz="2800" dirty="0"/>
              <a:t>Thomas Edison – 10,000 experiments to invent the storage battery; 100+ to invent light bulb</a:t>
            </a:r>
          </a:p>
          <a:p>
            <a:r>
              <a:rPr lang="en-US" sz="2800" dirty="0"/>
              <a:t>Babe Ruth – hit 714 home runs, struck out 1,333 times</a:t>
            </a:r>
          </a:p>
          <a:p>
            <a:r>
              <a:rPr lang="en-US" sz="2800" dirty="0"/>
              <a:t>Peter sank while walking on water</a:t>
            </a:r>
          </a:p>
          <a:p>
            <a:r>
              <a:rPr lang="en-US" sz="2800" dirty="0"/>
              <a:t>Paul was the chief of sinners</a:t>
            </a:r>
          </a:p>
          <a:p>
            <a:r>
              <a:rPr lang="en-US" sz="2800" dirty="0"/>
              <a:t>John Mark deserted the mission work</a:t>
            </a:r>
          </a:p>
        </p:txBody>
      </p:sp>
    </p:spTree>
    <p:extLst>
      <p:ext uri="{BB962C8B-B14F-4D97-AF65-F5344CB8AC3E}">
        <p14:creationId xmlns:p14="http://schemas.microsoft.com/office/powerpoint/2010/main" val="28678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FD4D2-A285-E48E-747F-348D8FFD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F0ACC-3856-65AB-65D3-142E4136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The world measures us by our success</a:t>
            </a:r>
          </a:p>
          <a:p>
            <a:endParaRPr lang="en-US" sz="4800" b="1" dirty="0"/>
          </a:p>
          <a:p>
            <a:r>
              <a:rPr lang="en-US" sz="4800" b="1" dirty="0"/>
              <a:t>God measures us by our faithfulness</a:t>
            </a:r>
          </a:p>
        </p:txBody>
      </p:sp>
    </p:spTree>
    <p:extLst>
      <p:ext uri="{BB962C8B-B14F-4D97-AF65-F5344CB8AC3E}">
        <p14:creationId xmlns:p14="http://schemas.microsoft.com/office/powerpoint/2010/main" val="398220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5D72C-56A6-0C5E-8EAC-ADFC7CAEE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Last Word - Faithful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8A724-FB65-58ED-3559-5ED1D4E5F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What does it mean to be faithful?</a:t>
            </a:r>
          </a:p>
        </p:txBody>
      </p:sp>
    </p:spTree>
    <p:extLst>
      <p:ext uri="{BB962C8B-B14F-4D97-AF65-F5344CB8AC3E}">
        <p14:creationId xmlns:p14="http://schemas.microsoft.com/office/powerpoint/2010/main" val="286976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2B24-5D4A-DB99-E0EB-C86038337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Revelation 22:6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F0E3F-9F33-45D9-B2FF-208D883E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0" i="0" u="none" strike="noStrike" baseline="0" dirty="0">
                <a:latin typeface="Verdana" panose="020B0604030504040204" pitchFamily="34" charset="0"/>
              </a:rPr>
              <a:t>Then he said to me, "These words </a:t>
            </a:r>
            <a:r>
              <a:rPr lang="en-US" sz="3600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sz="3600" b="0" i="0" u="none" strike="noStrike" baseline="0" dirty="0">
                <a:latin typeface="Verdana" panose="020B0604030504040204" pitchFamily="34" charset="0"/>
              </a:rPr>
              <a:t>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faithful</a:t>
            </a:r>
            <a:r>
              <a:rPr lang="en-US" sz="3600" b="0" i="0" u="none" strike="noStrike" baseline="0" dirty="0">
                <a:latin typeface="Verdana" panose="020B0604030504040204" pitchFamily="34" charset="0"/>
              </a:rPr>
              <a:t> and true." And the Lord God of the holy prophets sent His angel to show His servants the things which must shortly take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7332-C4C7-03D1-E186-24A3A20E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AE79-113F-0CF9-D6BE-7BA3C4A30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God also expects us to be faithful</a:t>
            </a:r>
          </a:p>
          <a:p>
            <a:r>
              <a:rPr lang="en-US" sz="3600" dirty="0"/>
              <a:t>Dictionary – remaining loyal and steadfast.</a:t>
            </a:r>
          </a:p>
          <a:p>
            <a:r>
              <a:rPr lang="en-US" sz="3600" dirty="0"/>
              <a:t>We use this word about marriage and our work.</a:t>
            </a:r>
          </a:p>
          <a:p>
            <a:r>
              <a:rPr lang="en-US" sz="3600" dirty="0"/>
              <a:t>How can I be FAITHFUL to God?</a:t>
            </a:r>
          </a:p>
        </p:txBody>
      </p:sp>
    </p:spTree>
    <p:extLst>
      <p:ext uri="{BB962C8B-B14F-4D97-AF65-F5344CB8AC3E}">
        <p14:creationId xmlns:p14="http://schemas.microsoft.com/office/powerpoint/2010/main" val="221693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5DC8-22E9-8740-2016-F3100938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Continue Steadfast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5E199-BD06-1C8E-A3CA-126161DD1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0" i="0" u="none" strike="noStrike" baseline="0" dirty="0">
                <a:latin typeface="Verdana" panose="020B0604030504040204" pitchFamily="34" charset="0"/>
              </a:rPr>
              <a:t>(Acts 2:42)  And they </a:t>
            </a:r>
            <a:r>
              <a:rPr lang="en-US" sz="4000" b="0" i="0" u="sng" strike="noStrike" baseline="0" dirty="0">
                <a:latin typeface="Verdana" panose="020B0604030504040204" pitchFamily="34" charset="0"/>
              </a:rPr>
              <a:t>continued steadfastly</a:t>
            </a:r>
            <a:r>
              <a:rPr lang="en-US" sz="4000" b="0" i="0" strike="noStrike" baseline="0" dirty="0">
                <a:latin typeface="Verdana" panose="020B0604030504040204" pitchFamily="34" charset="0"/>
              </a:rPr>
              <a:t> </a:t>
            </a:r>
            <a:r>
              <a:rPr lang="en-US" sz="4000" b="0" i="0" u="none" strike="noStrike" baseline="0" dirty="0">
                <a:latin typeface="Verdana" panose="020B0604030504040204" pitchFamily="34" charset="0"/>
              </a:rPr>
              <a:t>in the apostles' doctrine and fellowship, in the breaking of bread, and in prayers.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4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5149-2B51-31D9-08E3-6881F055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Remain / Abide /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220D-B03A-197E-41FF-BD76D8DDC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u="sng" dirty="0"/>
              <a:t>Abide in Christ</a:t>
            </a:r>
          </a:p>
          <a:p>
            <a:r>
              <a:rPr lang="en-US" sz="3600" b="0" i="0" u="none" strike="noStrike" baseline="0" dirty="0">
                <a:latin typeface="Verdana" panose="020B0604030504040204" pitchFamily="34" charset="0"/>
              </a:rPr>
              <a:t>(1 John 2:24)  Therefore let that abide in you which you heard from the beginning. If what you heard from the beginning abides in you, you also will </a:t>
            </a:r>
            <a:r>
              <a:rPr lang="en-US" sz="3600" b="1" i="0" u="sng" strike="noStrike" baseline="0" dirty="0">
                <a:latin typeface="Verdana" panose="020B0604030504040204" pitchFamily="34" charset="0"/>
              </a:rPr>
              <a:t>abide in the Son</a:t>
            </a:r>
            <a:r>
              <a:rPr lang="en-US" sz="3600" b="1" i="0" strike="noStrike" baseline="0" dirty="0">
                <a:latin typeface="Verdana" panose="020B0604030504040204" pitchFamily="34" charset="0"/>
              </a:rPr>
              <a:t> </a:t>
            </a:r>
            <a:r>
              <a:rPr lang="en-US" sz="3600" b="0" i="0" u="none" strike="noStrike" baseline="0" dirty="0">
                <a:latin typeface="Verdana" panose="020B0604030504040204" pitchFamily="34" charset="0"/>
              </a:rPr>
              <a:t>and in the Father.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783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5149-2B51-31D9-08E3-6881F055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Remain / Abide /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220D-B03A-197E-41FF-BD76D8DDC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Abide in Christ</a:t>
            </a:r>
          </a:p>
          <a:p>
            <a:pPr algn="ctr"/>
            <a:r>
              <a:rPr lang="en-US" sz="3600" b="1" u="sng" dirty="0"/>
              <a:t>Abide in the Word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(James 1:25)  But he who looks into the perfect law of liberty and </a:t>
            </a:r>
            <a:r>
              <a:rPr lang="en-US" sz="3200" b="1" i="0" u="sng" strike="noStrike" baseline="0" dirty="0">
                <a:latin typeface="Verdana" panose="020B0604030504040204" pitchFamily="34" charset="0"/>
              </a:rPr>
              <a:t>continues </a:t>
            </a:r>
            <a:r>
              <a:rPr lang="en-US" sz="3200" b="1" i="1" u="sng" strike="noStrike" baseline="0" dirty="0">
                <a:latin typeface="Verdana" panose="020B0604030504040204" pitchFamily="34" charset="0"/>
              </a:rPr>
              <a:t>in it</a:t>
            </a:r>
            <a:r>
              <a:rPr lang="en-US" sz="3200" b="0" i="1" u="none" strike="noStrike" baseline="0" dirty="0">
                <a:latin typeface="Verdana" panose="020B0604030504040204" pitchFamily="34" charset="0"/>
              </a:rPr>
              <a:t>,</a:t>
            </a:r>
            <a:r>
              <a:rPr lang="en-US" sz="3200" b="0" i="0" u="none" strike="noStrike" baseline="0" dirty="0">
                <a:latin typeface="Verdana" panose="020B0604030504040204" pitchFamily="34" charset="0"/>
              </a:rPr>
              <a:t> and is not a forgetful hearer but a doer of the work, this one will be blessed in what he does.</a:t>
            </a:r>
          </a:p>
        </p:txBody>
      </p:sp>
    </p:spTree>
    <p:extLst>
      <p:ext uri="{BB962C8B-B14F-4D97-AF65-F5344CB8AC3E}">
        <p14:creationId xmlns:p14="http://schemas.microsoft.com/office/powerpoint/2010/main" val="63965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5149-2B51-31D9-08E3-6881F055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Remain / Abide /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220D-B03A-197E-41FF-BD76D8DDC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Abide in Christ</a:t>
            </a:r>
          </a:p>
          <a:p>
            <a:pPr algn="ctr"/>
            <a:r>
              <a:rPr lang="en-US" sz="2800" dirty="0"/>
              <a:t>Abide in the Word</a:t>
            </a:r>
          </a:p>
          <a:p>
            <a:pPr algn="ctr"/>
            <a:r>
              <a:rPr lang="en-US" sz="3600" b="1" u="sng" dirty="0"/>
              <a:t>Abide in Faith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(Colossians 1:23)  if indeed you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continue in the faith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grounded and steadfast, and are not moved away from the hope of the gospel which you heard, which was preached to every creature under heaven, of which I, Paul, became a minister.</a:t>
            </a:r>
          </a:p>
        </p:txBody>
      </p:sp>
    </p:spTree>
    <p:extLst>
      <p:ext uri="{BB962C8B-B14F-4D97-AF65-F5344CB8AC3E}">
        <p14:creationId xmlns:p14="http://schemas.microsoft.com/office/powerpoint/2010/main" val="230912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5149-2B51-31D9-08E3-6881F055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Remain / Abide /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0220D-B03A-197E-41FF-BD76D8DDC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50504"/>
            <a:ext cx="10021889" cy="4697895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Abide in Christ</a:t>
            </a:r>
          </a:p>
          <a:p>
            <a:pPr algn="ctr"/>
            <a:r>
              <a:rPr lang="en-US" sz="2600" dirty="0"/>
              <a:t>Abide in the Word</a:t>
            </a:r>
          </a:p>
          <a:p>
            <a:pPr algn="ctr"/>
            <a:r>
              <a:rPr lang="en-US" sz="2600" dirty="0"/>
              <a:t>Abide in Faith</a:t>
            </a:r>
          </a:p>
          <a:p>
            <a:pPr algn="ctr"/>
            <a:r>
              <a:rPr lang="en-US" sz="3600" b="1" u="sng" dirty="0"/>
              <a:t>Abide in Love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(John 15:9)  "As the Father loved Me, I also have loved you;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abide in My love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(Jude 1:21) 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keep yourselves in the love of God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, looking for the mercy of our Lord Jesus Christ unto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1483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</TotalTime>
  <Words>548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Verdana</vt:lpstr>
      <vt:lpstr>Wingdings 3</vt:lpstr>
      <vt:lpstr>Ion</vt:lpstr>
      <vt:lpstr>PowerPoint Presentation</vt:lpstr>
      <vt:lpstr>Last Word - Faithful</vt:lpstr>
      <vt:lpstr>Revelation 22:6</vt:lpstr>
      <vt:lpstr>Introduction</vt:lpstr>
      <vt:lpstr>1. Continue Steadfast</vt:lpstr>
      <vt:lpstr>2. Remain / Abide / Continue</vt:lpstr>
      <vt:lpstr>2. Remain / Abide / Continue</vt:lpstr>
      <vt:lpstr>2. Remain / Abide / Continue</vt:lpstr>
      <vt:lpstr>2. Remain / Abide / Continue</vt:lpstr>
      <vt:lpstr>3. Faithful in Worship</vt:lpstr>
      <vt:lpstr>4. Endure Hardship</vt:lpstr>
      <vt:lpstr>5. Overcome failure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Word - Faithful</dc:title>
  <dc:creator>Manly Luscombe</dc:creator>
  <cp:lastModifiedBy>Manly Luscombe</cp:lastModifiedBy>
  <cp:revision>4</cp:revision>
  <dcterms:created xsi:type="dcterms:W3CDTF">2022-11-22T15:01:34Z</dcterms:created>
  <dcterms:modified xsi:type="dcterms:W3CDTF">2022-11-24T20:29:50Z</dcterms:modified>
</cp:coreProperties>
</file>