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9221357F-4EAB-4D69-9C97-C534BE6F3138}"/>
    <pc:docChg chg="modSld modMainMaster">
      <pc:chgData name="Manly Luscombe" userId="d66a401e1e7a39bf" providerId="LiveId" clId="{9221357F-4EAB-4D69-9C97-C534BE6F3138}" dt="2022-11-04T01:03:01.674" v="9" actId="20577"/>
      <pc:docMkLst>
        <pc:docMk/>
      </pc:docMkLst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2491807380" sldId="256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20691184" sldId="257"/>
        </pc:sldMkLst>
      </pc:sldChg>
      <pc:sldChg chg="modSp mod modTransition">
        <pc:chgData name="Manly Luscombe" userId="d66a401e1e7a39bf" providerId="LiveId" clId="{9221357F-4EAB-4D69-9C97-C534BE6F3138}" dt="2022-10-15T23:58:48.707" v="8" actId="20577"/>
        <pc:sldMkLst>
          <pc:docMk/>
          <pc:sldMk cId="2817376965" sldId="258"/>
        </pc:sldMkLst>
        <pc:spChg chg="mod">
          <ac:chgData name="Manly Luscombe" userId="d66a401e1e7a39bf" providerId="LiveId" clId="{9221357F-4EAB-4D69-9C97-C534BE6F3138}" dt="2022-10-15T23:58:48.707" v="8" actId="20577"/>
          <ac:spMkLst>
            <pc:docMk/>
            <pc:sldMk cId="2817376965" sldId="258"/>
            <ac:spMk id="3" creationId="{E69C88DE-83E7-1F26-1D30-6B6B211917BD}"/>
          </ac:spMkLst>
        </pc:spChg>
      </pc:sldChg>
      <pc:sldChg chg="modSp mod modTransition">
        <pc:chgData name="Manly Luscombe" userId="d66a401e1e7a39bf" providerId="LiveId" clId="{9221357F-4EAB-4D69-9C97-C534BE6F3138}" dt="2022-11-04T01:03:01.674" v="9" actId="20577"/>
        <pc:sldMkLst>
          <pc:docMk/>
          <pc:sldMk cId="2669644797" sldId="259"/>
        </pc:sldMkLst>
        <pc:spChg chg="mod">
          <ac:chgData name="Manly Luscombe" userId="d66a401e1e7a39bf" providerId="LiveId" clId="{9221357F-4EAB-4D69-9C97-C534BE6F3138}" dt="2022-11-04T01:03:01.674" v="9" actId="20577"/>
          <ac:spMkLst>
            <pc:docMk/>
            <pc:sldMk cId="2669644797" sldId="259"/>
            <ac:spMk id="3" creationId="{E69C88DE-83E7-1F26-1D30-6B6B211917BD}"/>
          </ac:spMkLst>
        </pc:spChg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1553502168" sldId="260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653480913" sldId="261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1915643597" sldId="262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3211644996" sldId="263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2092167301" sldId="264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782175735" sldId="265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2938179326" sldId="266"/>
        </pc:sldMkLst>
      </pc:sldChg>
      <pc:sldChg chg="modTransition">
        <pc:chgData name="Manly Luscombe" userId="d66a401e1e7a39bf" providerId="LiveId" clId="{9221357F-4EAB-4D69-9C97-C534BE6F3138}" dt="2022-10-15T23:58:05.644" v="1"/>
        <pc:sldMkLst>
          <pc:docMk/>
          <pc:sldMk cId="2268371779" sldId="267"/>
        </pc:sldMkLst>
      </pc:sldChg>
      <pc:sldMasterChg chg="modTransition modSldLayout">
        <pc:chgData name="Manly Luscombe" userId="d66a401e1e7a39bf" providerId="LiveId" clId="{9221357F-4EAB-4D69-9C97-C534BE6F3138}" dt="2022-10-15T23:58:05.644" v="1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Manly Luscombe" userId="d66a401e1e7a39bf" providerId="LiveId" clId="{9221357F-4EAB-4D69-9C97-C534BE6F3138}" dt="2022-10-15T23:58:05.644" v="1"/>
          <pc:sldLayoutMkLst>
            <pc:docMk/>
            <pc:sldMasterMk cId="0" sldId="2147483648"/>
            <pc:sldLayoutMk cId="0" sldId="214748366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4CE37-0F6E-C7AE-74BF-493A6E30B6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4BB24-E40B-A9C0-53B4-B29F6BC094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B4D0D0-5993-CA99-41EA-10F8F7974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1718"/>
            <a:ext cx="12563061" cy="900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7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6. GENERIC WITH SPECIFICS</a:t>
            </a:r>
          </a:p>
          <a:p>
            <a:endParaRPr lang="en-US" sz="2800" b="1" dirty="0"/>
          </a:p>
          <a:p>
            <a:r>
              <a:rPr lang="en-US" sz="2800" b="1" dirty="0"/>
              <a:t>Generic with some specifics = Some parts of the command are generic, other parts are specific</a:t>
            </a:r>
          </a:p>
        </p:txBody>
      </p:sp>
    </p:spTree>
    <p:extLst>
      <p:ext uri="{BB962C8B-B14F-4D97-AF65-F5344CB8AC3E}">
        <p14:creationId xmlns:p14="http://schemas.microsoft.com/office/powerpoint/2010/main" val="209216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7. LAW OF EXCLUSION</a:t>
            </a:r>
          </a:p>
          <a:p>
            <a:endParaRPr lang="en-US" sz="2800" b="1" dirty="0"/>
          </a:p>
          <a:p>
            <a:r>
              <a:rPr lang="en-US" sz="2800" b="1" dirty="0"/>
              <a:t>When a specific is given, all other options are excluded. A specific, logically eliminates all other possible.</a:t>
            </a:r>
          </a:p>
        </p:txBody>
      </p:sp>
    </p:spTree>
    <p:extLst>
      <p:ext uri="{BB962C8B-B14F-4D97-AF65-F5344CB8AC3E}">
        <p14:creationId xmlns:p14="http://schemas.microsoft.com/office/powerpoint/2010/main" val="78217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8. LAW OF EXPEDIENCY</a:t>
            </a:r>
          </a:p>
          <a:p>
            <a:endParaRPr lang="en-US" sz="2800" b="1" dirty="0"/>
          </a:p>
          <a:p>
            <a:r>
              <a:rPr lang="en-US" sz="2800" b="1" dirty="0"/>
              <a:t>When a command is generic – God does not specify the details. These options are open as long as the command is obeyed. We are able to choose what is expedient to obey the command.</a:t>
            </a:r>
          </a:p>
        </p:txBody>
      </p:sp>
    </p:spTree>
    <p:extLst>
      <p:ext uri="{BB962C8B-B14F-4D97-AF65-F5344CB8AC3E}">
        <p14:creationId xmlns:p14="http://schemas.microsoft.com/office/powerpoint/2010/main" val="293817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F2998-0344-D0D5-80A9-E4F0CCF0B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Last Word – Commandments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F1118-5CFA-DED7-598C-476D1A5B73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Revelation 22:14</a:t>
            </a:r>
          </a:p>
        </p:txBody>
      </p:sp>
    </p:spTree>
    <p:extLst>
      <p:ext uri="{BB962C8B-B14F-4D97-AF65-F5344CB8AC3E}">
        <p14:creationId xmlns:p14="http://schemas.microsoft.com/office/powerpoint/2010/main" val="249180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3F6B-4A56-D4BC-82AC-D48AFC7B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22:14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1B243-0106-FF4D-A33F-49672F590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baseline="0" dirty="0">
                <a:latin typeface="Verdana" panose="020B0604030504040204" pitchFamily="34" charset="0"/>
              </a:rPr>
              <a:t> Blessed </a:t>
            </a:r>
            <a:r>
              <a:rPr lang="en-US" sz="3600" b="1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 those who do His commandments, that they may have the right to the tree of life, and may enter through the gates into the city.</a:t>
            </a:r>
          </a:p>
        </p:txBody>
      </p:sp>
    </p:spTree>
    <p:extLst>
      <p:ext uri="{BB962C8B-B14F-4D97-AF65-F5344CB8AC3E}">
        <p14:creationId xmlns:p14="http://schemas.microsoft.com/office/powerpoint/2010/main" val="2069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We often think of the 10 Commandments in Exodus 20.</a:t>
            </a:r>
          </a:p>
          <a:p>
            <a:r>
              <a:rPr lang="en-US" sz="2800" b="1" dirty="0"/>
              <a:t>Authority for doing things, or things forbidden, is in the form of a command.</a:t>
            </a:r>
          </a:p>
          <a:p>
            <a:r>
              <a:rPr lang="en-US" sz="2800" b="1" dirty="0"/>
              <a:t>Today many think some commands can be ignored.</a:t>
            </a:r>
          </a:p>
        </p:txBody>
      </p:sp>
    </p:spTree>
    <p:extLst>
      <p:ext uri="{BB962C8B-B14F-4D97-AF65-F5344CB8AC3E}">
        <p14:creationId xmlns:p14="http://schemas.microsoft.com/office/powerpoint/2010/main" val="281737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1. MORAL AND RELIGIOUS COMMANDS</a:t>
            </a:r>
          </a:p>
          <a:p>
            <a:endParaRPr lang="en-US" sz="2800" b="1" dirty="0"/>
          </a:p>
          <a:p>
            <a:r>
              <a:rPr lang="en-US" sz="2800" b="1" dirty="0"/>
              <a:t>Moral commands are about how we treat others.</a:t>
            </a:r>
          </a:p>
          <a:p>
            <a:endParaRPr lang="en-US" sz="2800" b="1" dirty="0"/>
          </a:p>
          <a:p>
            <a:r>
              <a:rPr lang="en-US" sz="2800" b="1" dirty="0"/>
              <a:t>Religious commands are about how we </a:t>
            </a:r>
            <a:r>
              <a:rPr lang="en-US" sz="2800" b="1"/>
              <a:t>act toward </a:t>
            </a:r>
            <a:r>
              <a:rPr lang="en-US" sz="2800" b="1" dirty="0"/>
              <a:t>God.</a:t>
            </a:r>
          </a:p>
        </p:txBody>
      </p:sp>
    </p:spTree>
    <p:extLst>
      <p:ext uri="{BB962C8B-B14F-4D97-AF65-F5344CB8AC3E}">
        <p14:creationId xmlns:p14="http://schemas.microsoft.com/office/powerpoint/2010/main" val="266964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2. POSITIVE AND NEGATIVE COMMANDS</a:t>
            </a:r>
          </a:p>
          <a:p>
            <a:endParaRPr lang="en-US" sz="2800" b="1" dirty="0"/>
          </a:p>
          <a:p>
            <a:r>
              <a:rPr lang="en-US" sz="2800" b="1" dirty="0"/>
              <a:t>Positive commands = our responsibility, our duty</a:t>
            </a:r>
          </a:p>
          <a:p>
            <a:endParaRPr lang="en-US" sz="2800" b="1" dirty="0"/>
          </a:p>
          <a:p>
            <a:r>
              <a:rPr lang="en-US" sz="2800" b="1" dirty="0"/>
              <a:t>Negative commands = what is forbidden, wrong to do</a:t>
            </a:r>
          </a:p>
        </p:txBody>
      </p:sp>
    </p:spTree>
    <p:extLst>
      <p:ext uri="{BB962C8B-B14F-4D97-AF65-F5344CB8AC3E}">
        <p14:creationId xmlns:p14="http://schemas.microsoft.com/office/powerpoint/2010/main" val="155350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3. TEMPORARY AND PERMANENT</a:t>
            </a:r>
          </a:p>
          <a:p>
            <a:endParaRPr lang="en-US" sz="2800" b="1" dirty="0"/>
          </a:p>
          <a:p>
            <a:r>
              <a:rPr lang="en-US" sz="2800" b="1" dirty="0"/>
              <a:t>Temporary commands = for specific situations</a:t>
            </a:r>
          </a:p>
          <a:p>
            <a:endParaRPr lang="en-US" sz="2800" b="1" dirty="0"/>
          </a:p>
          <a:p>
            <a:r>
              <a:rPr lang="en-US" sz="2800" b="1" dirty="0"/>
              <a:t>Permanent commands = ALWAYS the will of God</a:t>
            </a:r>
          </a:p>
        </p:txBody>
      </p:sp>
    </p:spTree>
    <p:extLst>
      <p:ext uri="{BB962C8B-B14F-4D97-AF65-F5344CB8AC3E}">
        <p14:creationId xmlns:p14="http://schemas.microsoft.com/office/powerpoint/2010/main" val="65348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4. UNIVERSAL AND LIMITED</a:t>
            </a:r>
          </a:p>
          <a:p>
            <a:endParaRPr lang="en-US" sz="2800" b="1" dirty="0"/>
          </a:p>
          <a:p>
            <a:r>
              <a:rPr lang="en-US" sz="2800" b="1" dirty="0"/>
              <a:t>Universal commands = for all people</a:t>
            </a:r>
          </a:p>
          <a:p>
            <a:endParaRPr lang="en-US" sz="2800" b="1" dirty="0"/>
          </a:p>
          <a:p>
            <a:r>
              <a:rPr lang="en-US" sz="2800" b="1" dirty="0"/>
              <a:t>Limited commands = for a specific group / race</a:t>
            </a:r>
          </a:p>
        </p:txBody>
      </p:sp>
    </p:spTree>
    <p:extLst>
      <p:ext uri="{BB962C8B-B14F-4D97-AF65-F5344CB8AC3E}">
        <p14:creationId xmlns:p14="http://schemas.microsoft.com/office/powerpoint/2010/main" val="191564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DC-90EB-F3C0-8FFA-14636AB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view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88DE-83E7-1F26-1D30-6B6B21191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5. GENERIC AND SPECIFIC</a:t>
            </a:r>
          </a:p>
          <a:p>
            <a:endParaRPr lang="en-US" sz="2800" b="1" dirty="0"/>
          </a:p>
          <a:p>
            <a:r>
              <a:rPr lang="en-US" sz="2800" b="1" dirty="0"/>
              <a:t>Generic commands = gives us options in obeying</a:t>
            </a:r>
          </a:p>
          <a:p>
            <a:endParaRPr lang="en-US" sz="2800" b="1" dirty="0"/>
          </a:p>
          <a:p>
            <a:r>
              <a:rPr lang="en-US" sz="2800" b="1" dirty="0"/>
              <a:t>Specific commands = includes details to follow</a:t>
            </a:r>
          </a:p>
        </p:txBody>
      </p:sp>
    </p:spTree>
    <p:extLst>
      <p:ext uri="{BB962C8B-B14F-4D97-AF65-F5344CB8AC3E}">
        <p14:creationId xmlns:p14="http://schemas.microsoft.com/office/powerpoint/2010/main" val="321164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97</TotalTime>
  <Words>308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Verdana</vt:lpstr>
      <vt:lpstr>Wingdings 2</vt:lpstr>
      <vt:lpstr>Quotable</vt:lpstr>
      <vt:lpstr>PowerPoint Presentation</vt:lpstr>
      <vt:lpstr>Last Word – Commandments </vt:lpstr>
      <vt:lpstr>Revelation 22:14</vt:lpstr>
      <vt:lpstr>Commandments</vt:lpstr>
      <vt:lpstr>Ways to view Commandments</vt:lpstr>
      <vt:lpstr>Ways to view Commandments</vt:lpstr>
      <vt:lpstr>Ways to view Commandments</vt:lpstr>
      <vt:lpstr>Ways to view Commandments</vt:lpstr>
      <vt:lpstr>Ways to view Commandments</vt:lpstr>
      <vt:lpstr>Ways to view Commandments</vt:lpstr>
      <vt:lpstr>Ways to view Commandments</vt:lpstr>
      <vt:lpstr>Ways to view Commandments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1</cp:revision>
  <dcterms:created xsi:type="dcterms:W3CDTF">2022-10-15T23:21:01Z</dcterms:created>
  <dcterms:modified xsi:type="dcterms:W3CDTF">2022-11-04T01:03:11Z</dcterms:modified>
</cp:coreProperties>
</file>