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6" r:id="rId2"/>
    <p:sldId id="265" r:id="rId3"/>
    <p:sldId id="310" r:id="rId4"/>
    <p:sldId id="311" r:id="rId5"/>
    <p:sldId id="312" r:id="rId6"/>
    <p:sldId id="314" r:id="rId7"/>
    <p:sldId id="313" r:id="rId8"/>
    <p:sldId id="315" r:id="rId9"/>
    <p:sldId id="316" r:id="rId10"/>
    <p:sldId id="317" r:id="rId11"/>
    <p:sldId id="319" r:id="rId12"/>
    <p:sldId id="320" r:id="rId13"/>
    <p:sldId id="321" r:id="rId14"/>
    <p:sldId id="322" r:id="rId15"/>
    <p:sldId id="323" r:id="rId16"/>
    <p:sldId id="324" r:id="rId17"/>
    <p:sldId id="325" r:id="rId18"/>
  </p:sldIdLst>
  <p:sldSz cx="12188825"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9" autoAdjust="0"/>
  </p:normalViewPr>
  <p:slideViewPr>
    <p:cSldViewPr showGuides="1">
      <p:cViewPr varScale="1">
        <p:scale>
          <a:sx n="72" d="100"/>
          <a:sy n="72" d="100"/>
        </p:scale>
        <p:origin x="660" y="7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37505FBA-BD90-4028-91A7-39210ADA1C87}"/>
    <pc:docChg chg="custSel addSld delSld modSld sldOrd modMainMaster">
      <pc:chgData name="Manly Luscombe" userId="d66a401e1e7a39bf" providerId="LiveId" clId="{37505FBA-BD90-4028-91A7-39210ADA1C87}" dt="2022-04-25T13:08:48.600" v="57" actId="47"/>
      <pc:docMkLst>
        <pc:docMk/>
      </pc:docMkLst>
      <pc:sldChg chg="delSp modSp mod modTransition">
        <pc:chgData name="Manly Luscombe" userId="d66a401e1e7a39bf" providerId="LiveId" clId="{37505FBA-BD90-4028-91A7-39210ADA1C87}" dt="2022-03-31T19:22:22.001" v="28"/>
        <pc:sldMkLst>
          <pc:docMk/>
          <pc:sldMk cId="2808920126" sldId="265"/>
        </pc:sldMkLst>
        <pc:spChg chg="mod">
          <ac:chgData name="Manly Luscombe" userId="d66a401e1e7a39bf" providerId="LiveId" clId="{37505FBA-BD90-4028-91A7-39210ADA1C87}" dt="2022-03-31T19:20:54.116" v="14" actId="1076"/>
          <ac:spMkLst>
            <pc:docMk/>
            <pc:sldMk cId="2808920126" sldId="265"/>
            <ac:spMk id="3" creationId="{00000000-0000-0000-0000-000000000000}"/>
          </ac:spMkLst>
        </pc:spChg>
        <pc:picChg chg="del">
          <ac:chgData name="Manly Luscombe" userId="d66a401e1e7a39bf" providerId="LiveId" clId="{37505FBA-BD90-4028-91A7-39210ADA1C87}" dt="2022-03-31T19:19:27.510" v="3" actId="21"/>
          <ac:picMkLst>
            <pc:docMk/>
            <pc:sldMk cId="2808920126" sldId="265"/>
            <ac:picMk id="5" creationId="{ED80AAF7-424B-4EDC-87B0-BCA4941F4B5C}"/>
          </ac:picMkLst>
        </pc:picChg>
      </pc:sldChg>
      <pc:sldChg chg="modSp mod modTransition">
        <pc:chgData name="Manly Luscombe" userId="d66a401e1e7a39bf" providerId="LiveId" clId="{37505FBA-BD90-4028-91A7-39210ADA1C87}" dt="2022-03-31T19:32:24.468" v="47" actId="14100"/>
        <pc:sldMkLst>
          <pc:docMk/>
          <pc:sldMk cId="2139132589" sldId="310"/>
        </pc:sldMkLst>
        <pc:spChg chg="mod">
          <ac:chgData name="Manly Luscombe" userId="d66a401e1e7a39bf" providerId="LiveId" clId="{37505FBA-BD90-4028-91A7-39210ADA1C87}" dt="2022-03-31T19:21:11.374" v="15" actId="255"/>
          <ac:spMkLst>
            <pc:docMk/>
            <pc:sldMk cId="2139132589" sldId="310"/>
            <ac:spMk id="13" creationId="{00000000-0000-0000-0000-000000000000}"/>
          </ac:spMkLst>
        </pc:spChg>
        <pc:spChg chg="mod">
          <ac:chgData name="Manly Luscombe" userId="d66a401e1e7a39bf" providerId="LiveId" clId="{37505FBA-BD90-4028-91A7-39210ADA1C87}" dt="2022-03-31T19:32:24.468" v="47" actId="14100"/>
          <ac:spMkLst>
            <pc:docMk/>
            <pc:sldMk cId="2139132589" sldId="310"/>
            <ac:spMk id="14" creationId="{00000000-0000-0000-0000-000000000000}"/>
          </ac:spMkLst>
        </pc:spChg>
      </pc:sldChg>
      <pc:sldChg chg="modSp mod modTransition">
        <pc:chgData name="Manly Luscombe" userId="d66a401e1e7a39bf" providerId="LiveId" clId="{37505FBA-BD90-4028-91A7-39210ADA1C87}" dt="2022-04-25T13:03:00.433" v="54" actId="20577"/>
        <pc:sldMkLst>
          <pc:docMk/>
          <pc:sldMk cId="2675169029" sldId="311"/>
        </pc:sldMkLst>
        <pc:spChg chg="mod">
          <ac:chgData name="Manly Luscombe" userId="d66a401e1e7a39bf" providerId="LiveId" clId="{37505FBA-BD90-4028-91A7-39210ADA1C87}" dt="2022-04-25T13:03:00.433" v="54" actId="20577"/>
          <ac:spMkLst>
            <pc:docMk/>
            <pc:sldMk cId="2675169029" sldId="311"/>
            <ac:spMk id="14" creationId="{00000000-0000-0000-0000-000000000000}"/>
          </ac:spMkLst>
        </pc:spChg>
      </pc:sldChg>
      <pc:sldChg chg="modSp mod ord modTransition">
        <pc:chgData name="Manly Luscombe" userId="d66a401e1e7a39bf" providerId="LiveId" clId="{37505FBA-BD90-4028-91A7-39210ADA1C87}" dt="2022-03-31T19:34:12.832" v="53" actId="20577"/>
        <pc:sldMkLst>
          <pc:docMk/>
          <pc:sldMk cId="934437785" sldId="312"/>
        </pc:sldMkLst>
        <pc:spChg chg="mod">
          <ac:chgData name="Manly Luscombe" userId="d66a401e1e7a39bf" providerId="LiveId" clId="{37505FBA-BD90-4028-91A7-39210ADA1C87}" dt="2022-03-31T19:34:12.832" v="53" actId="20577"/>
          <ac:spMkLst>
            <pc:docMk/>
            <pc:sldMk cId="934437785" sldId="312"/>
            <ac:spMk id="14" creationId="{00000000-0000-0000-0000-000000000000}"/>
          </ac:spMkLst>
        </pc:spChg>
      </pc:sldChg>
      <pc:sldChg chg="modSp mod modTransition">
        <pc:chgData name="Manly Luscombe" userId="d66a401e1e7a39bf" providerId="LiveId" clId="{37505FBA-BD90-4028-91A7-39210ADA1C87}" dt="2022-03-31T19:26:51.309" v="35" actId="255"/>
        <pc:sldMkLst>
          <pc:docMk/>
          <pc:sldMk cId="3677883472" sldId="313"/>
        </pc:sldMkLst>
        <pc:spChg chg="mod">
          <ac:chgData name="Manly Luscombe" userId="d66a401e1e7a39bf" providerId="LiveId" clId="{37505FBA-BD90-4028-91A7-39210ADA1C87}" dt="2022-03-31T19:26:51.309" v="35" actId="255"/>
          <ac:spMkLst>
            <pc:docMk/>
            <pc:sldMk cId="3677883472" sldId="313"/>
            <ac:spMk id="14" creationId="{00000000-0000-0000-0000-000000000000}"/>
          </ac:spMkLst>
        </pc:spChg>
      </pc:sldChg>
      <pc:sldChg chg="modSp mod ord modTransition">
        <pc:chgData name="Manly Luscombe" userId="d66a401e1e7a39bf" providerId="LiveId" clId="{37505FBA-BD90-4028-91A7-39210ADA1C87}" dt="2022-03-31T19:28:31.591" v="41" actId="20577"/>
        <pc:sldMkLst>
          <pc:docMk/>
          <pc:sldMk cId="3624589951" sldId="314"/>
        </pc:sldMkLst>
        <pc:spChg chg="mod">
          <ac:chgData name="Manly Luscombe" userId="d66a401e1e7a39bf" providerId="LiveId" clId="{37505FBA-BD90-4028-91A7-39210ADA1C87}" dt="2022-03-31T19:28:31.591" v="41" actId="20577"/>
          <ac:spMkLst>
            <pc:docMk/>
            <pc:sldMk cId="3624589951" sldId="314"/>
            <ac:spMk id="14" creationId="{00000000-0000-0000-0000-000000000000}"/>
          </ac:spMkLst>
        </pc:spChg>
      </pc:sldChg>
      <pc:sldChg chg="modSp mod modTransition">
        <pc:chgData name="Manly Luscombe" userId="d66a401e1e7a39bf" providerId="LiveId" clId="{37505FBA-BD90-4028-91A7-39210ADA1C87}" dt="2022-03-31T19:28:26.756" v="40" actId="20577"/>
        <pc:sldMkLst>
          <pc:docMk/>
          <pc:sldMk cId="2665052723" sldId="315"/>
        </pc:sldMkLst>
        <pc:spChg chg="mod">
          <ac:chgData name="Manly Luscombe" userId="d66a401e1e7a39bf" providerId="LiveId" clId="{37505FBA-BD90-4028-91A7-39210ADA1C87}" dt="2022-03-31T19:28:26.756" v="40" actId="20577"/>
          <ac:spMkLst>
            <pc:docMk/>
            <pc:sldMk cId="2665052723" sldId="315"/>
            <ac:spMk id="14" creationId="{00000000-0000-0000-0000-000000000000}"/>
          </ac:spMkLst>
        </pc:spChg>
      </pc:sldChg>
      <pc:sldChg chg="modTransition">
        <pc:chgData name="Manly Luscombe" userId="d66a401e1e7a39bf" providerId="LiveId" clId="{37505FBA-BD90-4028-91A7-39210ADA1C87}" dt="2022-03-31T19:22:22.001" v="28"/>
        <pc:sldMkLst>
          <pc:docMk/>
          <pc:sldMk cId="3271489704" sldId="316"/>
        </pc:sldMkLst>
      </pc:sldChg>
      <pc:sldChg chg="modTransition">
        <pc:chgData name="Manly Luscombe" userId="d66a401e1e7a39bf" providerId="LiveId" clId="{37505FBA-BD90-4028-91A7-39210ADA1C87}" dt="2022-03-31T19:22:22.001" v="28"/>
        <pc:sldMkLst>
          <pc:docMk/>
          <pc:sldMk cId="2536103278" sldId="317"/>
        </pc:sldMkLst>
      </pc:sldChg>
      <pc:sldChg chg="del modTransition">
        <pc:chgData name="Manly Luscombe" userId="d66a401e1e7a39bf" providerId="LiveId" clId="{37505FBA-BD90-4028-91A7-39210ADA1C87}" dt="2022-04-25T13:08:48.600" v="57" actId="47"/>
        <pc:sldMkLst>
          <pc:docMk/>
          <pc:sldMk cId="312838046" sldId="318"/>
        </pc:sldMkLst>
      </pc:sldChg>
      <pc:sldChg chg="modTransition">
        <pc:chgData name="Manly Luscombe" userId="d66a401e1e7a39bf" providerId="LiveId" clId="{37505FBA-BD90-4028-91A7-39210ADA1C87}" dt="2022-03-31T19:22:22.001" v="28"/>
        <pc:sldMkLst>
          <pc:docMk/>
          <pc:sldMk cId="2206045603" sldId="319"/>
        </pc:sldMkLst>
      </pc:sldChg>
      <pc:sldChg chg="modTransition">
        <pc:chgData name="Manly Luscombe" userId="d66a401e1e7a39bf" providerId="LiveId" clId="{37505FBA-BD90-4028-91A7-39210ADA1C87}" dt="2022-03-31T19:22:22.001" v="28"/>
        <pc:sldMkLst>
          <pc:docMk/>
          <pc:sldMk cId="2024805672" sldId="320"/>
        </pc:sldMkLst>
      </pc:sldChg>
      <pc:sldChg chg="modTransition">
        <pc:chgData name="Manly Luscombe" userId="d66a401e1e7a39bf" providerId="LiveId" clId="{37505FBA-BD90-4028-91A7-39210ADA1C87}" dt="2022-03-31T19:22:22.001" v="28"/>
        <pc:sldMkLst>
          <pc:docMk/>
          <pc:sldMk cId="236388274" sldId="321"/>
        </pc:sldMkLst>
      </pc:sldChg>
      <pc:sldChg chg="modTransition">
        <pc:chgData name="Manly Luscombe" userId="d66a401e1e7a39bf" providerId="LiveId" clId="{37505FBA-BD90-4028-91A7-39210ADA1C87}" dt="2022-03-31T19:22:22.001" v="28"/>
        <pc:sldMkLst>
          <pc:docMk/>
          <pc:sldMk cId="872747541" sldId="322"/>
        </pc:sldMkLst>
      </pc:sldChg>
      <pc:sldChg chg="modTransition">
        <pc:chgData name="Manly Luscombe" userId="d66a401e1e7a39bf" providerId="LiveId" clId="{37505FBA-BD90-4028-91A7-39210ADA1C87}" dt="2022-03-31T19:22:22.001" v="28"/>
        <pc:sldMkLst>
          <pc:docMk/>
          <pc:sldMk cId="660160691" sldId="323"/>
        </pc:sldMkLst>
      </pc:sldChg>
      <pc:sldChg chg="modSp mod modTransition">
        <pc:chgData name="Manly Luscombe" userId="d66a401e1e7a39bf" providerId="LiveId" clId="{37505FBA-BD90-4028-91A7-39210ADA1C87}" dt="2022-03-31T19:31:23.200" v="42" actId="14100"/>
        <pc:sldMkLst>
          <pc:docMk/>
          <pc:sldMk cId="2776253538" sldId="324"/>
        </pc:sldMkLst>
        <pc:spChg chg="mod">
          <ac:chgData name="Manly Luscombe" userId="d66a401e1e7a39bf" providerId="LiveId" clId="{37505FBA-BD90-4028-91A7-39210ADA1C87}" dt="2022-03-31T19:31:23.200" v="42" actId="14100"/>
          <ac:spMkLst>
            <pc:docMk/>
            <pc:sldMk cId="2776253538" sldId="324"/>
            <ac:spMk id="14" creationId="{00000000-0000-0000-0000-000000000000}"/>
          </ac:spMkLst>
        </pc:spChg>
      </pc:sldChg>
      <pc:sldChg chg="modTransition">
        <pc:chgData name="Manly Luscombe" userId="d66a401e1e7a39bf" providerId="LiveId" clId="{37505FBA-BD90-4028-91A7-39210ADA1C87}" dt="2022-03-31T19:22:22.001" v="28"/>
        <pc:sldMkLst>
          <pc:docMk/>
          <pc:sldMk cId="1950606654" sldId="325"/>
        </pc:sldMkLst>
      </pc:sldChg>
      <pc:sldChg chg="addSp delSp modSp new mod ord modTransition">
        <pc:chgData name="Manly Luscombe" userId="d66a401e1e7a39bf" providerId="LiveId" clId="{37505FBA-BD90-4028-91A7-39210ADA1C87}" dt="2022-03-31T19:22:22.001" v="28"/>
        <pc:sldMkLst>
          <pc:docMk/>
          <pc:sldMk cId="1941116280" sldId="326"/>
        </pc:sldMkLst>
        <pc:spChg chg="del">
          <ac:chgData name="Manly Luscombe" userId="d66a401e1e7a39bf" providerId="LiveId" clId="{37505FBA-BD90-4028-91A7-39210ADA1C87}" dt="2022-03-31T19:20:14.864" v="9" actId="478"/>
          <ac:spMkLst>
            <pc:docMk/>
            <pc:sldMk cId="1941116280" sldId="326"/>
            <ac:spMk id="2" creationId="{9FAA43F4-0AD7-4296-80A9-DE301AAC8F8D}"/>
          </ac:spMkLst>
        </pc:spChg>
        <pc:spChg chg="del">
          <ac:chgData name="Manly Luscombe" userId="d66a401e1e7a39bf" providerId="LiveId" clId="{37505FBA-BD90-4028-91A7-39210ADA1C87}" dt="2022-03-31T19:20:18.841" v="10" actId="478"/>
          <ac:spMkLst>
            <pc:docMk/>
            <pc:sldMk cId="1941116280" sldId="326"/>
            <ac:spMk id="3" creationId="{D440BF69-88CD-4401-A69D-94B6AA637373}"/>
          </ac:spMkLst>
        </pc:spChg>
        <pc:picChg chg="add mod">
          <ac:chgData name="Manly Luscombe" userId="d66a401e1e7a39bf" providerId="LiveId" clId="{37505FBA-BD90-4028-91A7-39210ADA1C87}" dt="2022-03-31T19:20:38.287" v="13" actId="14100"/>
          <ac:picMkLst>
            <pc:docMk/>
            <pc:sldMk cId="1941116280" sldId="326"/>
            <ac:picMk id="4" creationId="{09D313D3-EAA3-4BC5-AAEF-EEF8379515A6}"/>
          </ac:picMkLst>
        </pc:picChg>
      </pc:sldChg>
      <pc:sldChg chg="new del">
        <pc:chgData name="Manly Luscombe" userId="d66a401e1e7a39bf" providerId="LiveId" clId="{37505FBA-BD90-4028-91A7-39210ADA1C87}" dt="2022-04-25T13:04:40.101" v="56" actId="47"/>
        <pc:sldMkLst>
          <pc:docMk/>
          <pc:sldMk cId="1470750928" sldId="327"/>
        </pc:sldMkLst>
      </pc:sldChg>
      <pc:sldMasterChg chg="modTransition modSldLayout">
        <pc:chgData name="Manly Luscombe" userId="d66a401e1e7a39bf" providerId="LiveId" clId="{37505FBA-BD90-4028-91A7-39210ADA1C87}" dt="2022-03-31T19:22:22.001" v="28"/>
        <pc:sldMasterMkLst>
          <pc:docMk/>
          <pc:sldMasterMk cId="1403059996" sldId="2147483648"/>
        </pc:sldMasterMkLst>
        <pc:sldLayoutChg chg="modTransition">
          <pc:chgData name="Manly Luscombe" userId="d66a401e1e7a39bf" providerId="LiveId" clId="{37505FBA-BD90-4028-91A7-39210ADA1C87}" dt="2022-03-31T19:22:22.001" v="28"/>
          <pc:sldLayoutMkLst>
            <pc:docMk/>
            <pc:sldMasterMk cId="1403059996" sldId="2147483648"/>
            <pc:sldLayoutMk cId="94999051" sldId="2147483649"/>
          </pc:sldLayoutMkLst>
        </pc:sldLayoutChg>
        <pc:sldLayoutChg chg="modTransition">
          <pc:chgData name="Manly Luscombe" userId="d66a401e1e7a39bf" providerId="LiveId" clId="{37505FBA-BD90-4028-91A7-39210ADA1C87}" dt="2022-03-31T19:22:22.001" v="28"/>
          <pc:sldLayoutMkLst>
            <pc:docMk/>
            <pc:sldMasterMk cId="1403059996" sldId="2147483648"/>
            <pc:sldLayoutMk cId="2738254095" sldId="2147483650"/>
          </pc:sldLayoutMkLst>
        </pc:sldLayoutChg>
        <pc:sldLayoutChg chg="modTransition">
          <pc:chgData name="Manly Luscombe" userId="d66a401e1e7a39bf" providerId="LiveId" clId="{37505FBA-BD90-4028-91A7-39210ADA1C87}" dt="2022-03-31T19:22:22.001" v="28"/>
          <pc:sldLayoutMkLst>
            <pc:docMk/>
            <pc:sldMasterMk cId="1403059996" sldId="2147483648"/>
            <pc:sldLayoutMk cId="1761813311" sldId="2147483651"/>
          </pc:sldLayoutMkLst>
        </pc:sldLayoutChg>
        <pc:sldLayoutChg chg="modTransition">
          <pc:chgData name="Manly Luscombe" userId="d66a401e1e7a39bf" providerId="LiveId" clId="{37505FBA-BD90-4028-91A7-39210ADA1C87}" dt="2022-03-31T19:22:22.001" v="28"/>
          <pc:sldLayoutMkLst>
            <pc:docMk/>
            <pc:sldMasterMk cId="1403059996" sldId="2147483648"/>
            <pc:sldLayoutMk cId="2825340762" sldId="2147483652"/>
          </pc:sldLayoutMkLst>
        </pc:sldLayoutChg>
        <pc:sldLayoutChg chg="modTransition">
          <pc:chgData name="Manly Luscombe" userId="d66a401e1e7a39bf" providerId="LiveId" clId="{37505FBA-BD90-4028-91A7-39210ADA1C87}" dt="2022-03-31T19:22:22.001" v="28"/>
          <pc:sldLayoutMkLst>
            <pc:docMk/>
            <pc:sldMasterMk cId="1403059996" sldId="2147483648"/>
            <pc:sldLayoutMk cId="4208419506" sldId="2147483653"/>
          </pc:sldLayoutMkLst>
        </pc:sldLayoutChg>
        <pc:sldLayoutChg chg="modTransition">
          <pc:chgData name="Manly Luscombe" userId="d66a401e1e7a39bf" providerId="LiveId" clId="{37505FBA-BD90-4028-91A7-39210ADA1C87}" dt="2022-03-31T19:22:22.001" v="28"/>
          <pc:sldLayoutMkLst>
            <pc:docMk/>
            <pc:sldMasterMk cId="1403059996" sldId="2147483648"/>
            <pc:sldLayoutMk cId="1626631400" sldId="2147483654"/>
          </pc:sldLayoutMkLst>
        </pc:sldLayoutChg>
        <pc:sldLayoutChg chg="modTransition">
          <pc:chgData name="Manly Luscombe" userId="d66a401e1e7a39bf" providerId="LiveId" clId="{37505FBA-BD90-4028-91A7-39210ADA1C87}" dt="2022-03-31T19:22:22.001" v="28"/>
          <pc:sldLayoutMkLst>
            <pc:docMk/>
            <pc:sldMasterMk cId="1403059996" sldId="2147483648"/>
            <pc:sldLayoutMk cId="3607540120" sldId="2147483655"/>
          </pc:sldLayoutMkLst>
        </pc:sldLayoutChg>
        <pc:sldLayoutChg chg="modTransition">
          <pc:chgData name="Manly Luscombe" userId="d66a401e1e7a39bf" providerId="LiveId" clId="{37505FBA-BD90-4028-91A7-39210ADA1C87}" dt="2022-03-31T19:22:22.001" v="28"/>
          <pc:sldLayoutMkLst>
            <pc:docMk/>
            <pc:sldMasterMk cId="1403059996" sldId="2147483648"/>
            <pc:sldLayoutMk cId="2544981540" sldId="2147483656"/>
          </pc:sldLayoutMkLst>
        </pc:sldLayoutChg>
        <pc:sldLayoutChg chg="modTransition">
          <pc:chgData name="Manly Luscombe" userId="d66a401e1e7a39bf" providerId="LiveId" clId="{37505FBA-BD90-4028-91A7-39210ADA1C87}" dt="2022-03-31T19:22:22.001" v="28"/>
          <pc:sldLayoutMkLst>
            <pc:docMk/>
            <pc:sldMasterMk cId="1403059996" sldId="2147483648"/>
            <pc:sldLayoutMk cId="2249172152" sldId="2147483657"/>
          </pc:sldLayoutMkLst>
        </pc:sldLayoutChg>
        <pc:sldLayoutChg chg="modTransition">
          <pc:chgData name="Manly Luscombe" userId="d66a401e1e7a39bf" providerId="LiveId" clId="{37505FBA-BD90-4028-91A7-39210ADA1C87}" dt="2022-03-31T19:22:22.001" v="28"/>
          <pc:sldLayoutMkLst>
            <pc:docMk/>
            <pc:sldMasterMk cId="1403059996" sldId="2147483648"/>
            <pc:sldLayoutMk cId="460095310" sldId="2147483658"/>
          </pc:sldLayoutMkLst>
        </pc:sldLayoutChg>
        <pc:sldLayoutChg chg="modTransition">
          <pc:chgData name="Manly Luscombe" userId="d66a401e1e7a39bf" providerId="LiveId" clId="{37505FBA-BD90-4028-91A7-39210ADA1C87}" dt="2022-03-31T19:22:22.001" v="28"/>
          <pc:sldLayoutMkLst>
            <pc:docMk/>
            <pc:sldMasterMk cId="1403059996" sldId="2147483648"/>
            <pc:sldLayoutMk cId="4079035419"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4/25/2022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4/25/2022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p:transition spd="slow">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4/25/2022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p:transition spd="slow">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4/25/2022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p:transition spd="slow">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4/25/2022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p:transition spd="slow">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4/25/2022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p:transition spd="slow">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4/25/2022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p:transition spd="slow">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4/25/2022</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p:transition spd="slow">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4/25/2022</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p:transition spd="slow">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4/25/2022</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p:transition spd="slow">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4/25/2022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p:transition spd="slow">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4/25/2022</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p:transition spd="slow">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4/25/2022</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mb dir="vert"/>
  </p:transition>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D313D3-EAA3-4BC5-AAEF-EEF837951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7542212" cy="5043980"/>
          </a:xfrm>
          <a:prstGeom prst="rect">
            <a:avLst/>
          </a:prstGeom>
        </p:spPr>
      </p:pic>
    </p:spTree>
    <p:extLst>
      <p:ext uri="{BB962C8B-B14F-4D97-AF65-F5344CB8AC3E}">
        <p14:creationId xmlns:p14="http://schemas.microsoft.com/office/powerpoint/2010/main" val="1941116280"/>
      </p:ext>
    </p:extLst>
  </p:cSld>
  <p:clrMapOvr>
    <a:masterClrMapping/>
  </p:clrMapOvr>
  <p:transition spd="slow">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normAutofit/>
          </a:bodyPr>
          <a:lstStyle/>
          <a:p>
            <a:r>
              <a:rPr lang="en-US" sz="4400" b="1" dirty="0"/>
              <a:t>Identity of Jesus</a:t>
            </a:r>
          </a:p>
        </p:txBody>
      </p:sp>
      <p:sp>
        <p:nvSpPr>
          <p:cNvPr id="14" name="Content Placeholder 13"/>
          <p:cNvSpPr>
            <a:spLocks noGrp="1"/>
          </p:cNvSpPr>
          <p:nvPr>
            <p:ph idx="1"/>
          </p:nvPr>
        </p:nvSpPr>
        <p:spPr>
          <a:xfrm>
            <a:off x="1522413" y="1524001"/>
            <a:ext cx="9134391" cy="4495800"/>
          </a:xfrm>
        </p:spPr>
        <p:txBody>
          <a:bodyPr>
            <a:noAutofit/>
          </a:bodyPr>
          <a:lstStyle/>
          <a:p>
            <a:pPr marR="0" algn="l" rtl="0"/>
            <a:r>
              <a:rPr lang="en-US" sz="3200" b="1" i="0" u="none" strike="noStrike" baseline="0" dirty="0">
                <a:latin typeface="Verdana" panose="020B0604030504040204" pitchFamily="34" charset="0"/>
              </a:rPr>
              <a:t>(Matthew 16:16)  Simon Peter answered and said, "You are the Christ, the Son of the living God."</a:t>
            </a:r>
          </a:p>
          <a:p>
            <a:pPr marR="0" algn="l" rtl="0"/>
            <a:r>
              <a:rPr lang="en-US" sz="3200" b="1" i="0" u="none" strike="noStrike" baseline="0" dirty="0">
                <a:latin typeface="Verdana" panose="020B0604030504040204" pitchFamily="34" charset="0"/>
              </a:rPr>
              <a:t>(Matthew 16:17)  Jesus answered and said to him, "Blessed are you, Simon Bar-Jonah, for flesh and blood has not revealed </a:t>
            </a:r>
            <a:r>
              <a:rPr lang="en-US" sz="3200" b="1" i="1" u="none" strike="noStrike" baseline="0" dirty="0">
                <a:latin typeface="Verdana" panose="020B0604030504040204" pitchFamily="34" charset="0"/>
              </a:rPr>
              <a:t>this</a:t>
            </a:r>
            <a:r>
              <a:rPr lang="en-US" sz="3200" b="1" i="0" u="none" strike="noStrike" baseline="0" dirty="0">
                <a:latin typeface="Verdana" panose="020B0604030504040204" pitchFamily="34" charset="0"/>
              </a:rPr>
              <a:t> to you, but My Father who is in heaven.</a:t>
            </a:r>
          </a:p>
        </p:txBody>
      </p:sp>
    </p:spTree>
    <p:extLst>
      <p:ext uri="{BB962C8B-B14F-4D97-AF65-F5344CB8AC3E}">
        <p14:creationId xmlns:p14="http://schemas.microsoft.com/office/powerpoint/2010/main" val="2536103278"/>
      </p:ext>
    </p:extLst>
  </p:cSld>
  <p:clrMapOvr>
    <a:masterClrMapping/>
  </p:clrMapOvr>
  <p:transition spd="slow">
    <p:comb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normAutofit/>
          </a:bodyPr>
          <a:lstStyle/>
          <a:p>
            <a:r>
              <a:rPr lang="en-US" sz="4400" b="1" dirty="0"/>
              <a:t>Identity of Jesus</a:t>
            </a:r>
          </a:p>
        </p:txBody>
      </p:sp>
      <p:sp>
        <p:nvSpPr>
          <p:cNvPr id="14" name="Content Placeholder 13"/>
          <p:cNvSpPr>
            <a:spLocks noGrp="1"/>
          </p:cNvSpPr>
          <p:nvPr>
            <p:ph idx="1"/>
          </p:nvPr>
        </p:nvSpPr>
        <p:spPr>
          <a:xfrm>
            <a:off x="1522413" y="1524001"/>
            <a:ext cx="9134391" cy="4495800"/>
          </a:xfrm>
        </p:spPr>
        <p:txBody>
          <a:bodyPr>
            <a:noAutofit/>
          </a:bodyPr>
          <a:lstStyle/>
          <a:p>
            <a:pPr marR="0" algn="l" rtl="0"/>
            <a:r>
              <a:rPr lang="en-US" sz="2800" b="1" i="0" u="none" strike="noStrike" baseline="0" dirty="0">
                <a:latin typeface="Verdana" panose="020B0604030504040204" pitchFamily="34" charset="0"/>
              </a:rPr>
              <a:t>(John 14:7)  "If you had known Me, you would have known My Father also; and from now on you know Him and have seen Him."</a:t>
            </a:r>
          </a:p>
          <a:p>
            <a:pPr marR="0" algn="l" rtl="0"/>
            <a:r>
              <a:rPr lang="en-US" sz="2800" b="1" i="0" u="none" strike="noStrike" baseline="0" dirty="0">
                <a:latin typeface="Verdana" panose="020B0604030504040204" pitchFamily="34" charset="0"/>
              </a:rPr>
              <a:t>(John 14:8)  Philip said to Him, "Lord, show us the Father, and it is sufficient for us."</a:t>
            </a:r>
          </a:p>
          <a:p>
            <a:pPr marR="0" algn="l" rtl="0"/>
            <a:r>
              <a:rPr lang="en-US" sz="2800" b="1" i="0" u="none" strike="noStrike" baseline="0" dirty="0">
                <a:latin typeface="Verdana" panose="020B0604030504040204" pitchFamily="34" charset="0"/>
              </a:rPr>
              <a:t>(John 14:9)  Jesus said to him, "Have I been with you so long, and yet you have not known Me, Philip? He who has seen Me has seen the Father; so how can you say, 'Show us the Father'?</a:t>
            </a:r>
          </a:p>
        </p:txBody>
      </p:sp>
    </p:spTree>
    <p:extLst>
      <p:ext uri="{BB962C8B-B14F-4D97-AF65-F5344CB8AC3E}">
        <p14:creationId xmlns:p14="http://schemas.microsoft.com/office/powerpoint/2010/main" val="2206045603"/>
      </p:ext>
    </p:extLst>
  </p:cSld>
  <p:clrMapOvr>
    <a:masterClrMapping/>
  </p:clrMapOvr>
  <p:transition spd="slow">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normAutofit/>
          </a:bodyPr>
          <a:lstStyle/>
          <a:p>
            <a:r>
              <a:rPr lang="en-US" sz="4400" b="1" dirty="0"/>
              <a:t>Direct statements of Jesus</a:t>
            </a:r>
          </a:p>
        </p:txBody>
      </p:sp>
      <p:sp>
        <p:nvSpPr>
          <p:cNvPr id="14" name="Content Placeholder 13"/>
          <p:cNvSpPr>
            <a:spLocks noGrp="1"/>
          </p:cNvSpPr>
          <p:nvPr>
            <p:ph idx="1"/>
          </p:nvPr>
        </p:nvSpPr>
        <p:spPr>
          <a:xfrm>
            <a:off x="1522413" y="1524001"/>
            <a:ext cx="9134391" cy="4495800"/>
          </a:xfrm>
        </p:spPr>
        <p:txBody>
          <a:bodyPr>
            <a:noAutofit/>
          </a:bodyPr>
          <a:lstStyle/>
          <a:p>
            <a:pPr marR="0" algn="l" rtl="0"/>
            <a:r>
              <a:rPr lang="en-US" sz="3200" b="1" i="0" u="none" strike="noStrike" baseline="0" dirty="0">
                <a:latin typeface="Verdana" panose="020B0604030504040204" pitchFamily="34" charset="0"/>
              </a:rPr>
              <a:t>(Mark 14:61)  But He kept silent and answered nothing. Again the high priest asked Him, saying to Him, "Are You the Christ, the Son of the Blessed?"</a:t>
            </a:r>
          </a:p>
          <a:p>
            <a:pPr marR="0" algn="l" rtl="0"/>
            <a:r>
              <a:rPr lang="en-US" sz="3200" b="1" i="0" u="none" strike="noStrike" baseline="0" dirty="0">
                <a:latin typeface="Verdana" panose="020B0604030504040204" pitchFamily="34" charset="0"/>
              </a:rPr>
              <a:t>(Mark 14:62)  Jesus said, "I am. And you will see the Son of Man sitting at the right hand of the Power, and coming with the clouds of heaven."</a:t>
            </a:r>
          </a:p>
        </p:txBody>
      </p:sp>
    </p:spTree>
    <p:extLst>
      <p:ext uri="{BB962C8B-B14F-4D97-AF65-F5344CB8AC3E}">
        <p14:creationId xmlns:p14="http://schemas.microsoft.com/office/powerpoint/2010/main" val="2024805672"/>
      </p:ext>
    </p:extLst>
  </p:cSld>
  <p:clrMapOvr>
    <a:masterClrMapping/>
  </p:clrMapOvr>
  <p:transition spd="slow">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normAutofit/>
          </a:bodyPr>
          <a:lstStyle/>
          <a:p>
            <a:r>
              <a:rPr lang="en-US" sz="4400" b="1" dirty="0"/>
              <a:t>Direct statements of Jesus</a:t>
            </a:r>
          </a:p>
        </p:txBody>
      </p:sp>
      <p:sp>
        <p:nvSpPr>
          <p:cNvPr id="14" name="Content Placeholder 13"/>
          <p:cNvSpPr>
            <a:spLocks noGrp="1"/>
          </p:cNvSpPr>
          <p:nvPr>
            <p:ph idx="1"/>
          </p:nvPr>
        </p:nvSpPr>
        <p:spPr>
          <a:xfrm>
            <a:off x="1522413" y="1524001"/>
            <a:ext cx="9134391" cy="4495800"/>
          </a:xfrm>
        </p:spPr>
        <p:txBody>
          <a:bodyPr>
            <a:noAutofit/>
          </a:bodyPr>
          <a:lstStyle/>
          <a:p>
            <a:pPr marR="0" algn="l" rtl="0"/>
            <a:r>
              <a:rPr lang="en-US" sz="3200" b="1" i="0" u="none" strike="noStrike" baseline="0" dirty="0">
                <a:latin typeface="Verdana" panose="020B0604030504040204" pitchFamily="34" charset="0"/>
              </a:rPr>
              <a:t>(John 7:28)  Then Jesus cried out, as He taught in the temple, saying, "You both know Me, and you know where I am from; and I have not come of Myself, but He who sent Me is true, whom you do not know.</a:t>
            </a:r>
          </a:p>
          <a:p>
            <a:pPr marR="0" algn="l" rtl="0"/>
            <a:r>
              <a:rPr lang="en-US" sz="3200" b="1" i="0" u="none" strike="noStrike" baseline="0" dirty="0">
                <a:latin typeface="Verdana" panose="020B0604030504040204" pitchFamily="34" charset="0"/>
              </a:rPr>
              <a:t>(John 7:29)  But I know Him, for I am from Him, and He sent Me."</a:t>
            </a:r>
          </a:p>
        </p:txBody>
      </p:sp>
    </p:spTree>
    <p:extLst>
      <p:ext uri="{BB962C8B-B14F-4D97-AF65-F5344CB8AC3E}">
        <p14:creationId xmlns:p14="http://schemas.microsoft.com/office/powerpoint/2010/main" val="236388274"/>
      </p:ext>
    </p:extLst>
  </p:cSld>
  <p:clrMapOvr>
    <a:masterClrMapping/>
  </p:clrMapOvr>
  <p:transition spd="slow">
    <p:comb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normAutofit/>
          </a:bodyPr>
          <a:lstStyle/>
          <a:p>
            <a:r>
              <a:rPr lang="en-US" sz="4400" b="1" dirty="0"/>
              <a:t>Direct statements of Jesus</a:t>
            </a:r>
          </a:p>
        </p:txBody>
      </p:sp>
      <p:sp>
        <p:nvSpPr>
          <p:cNvPr id="14" name="Content Placeholder 13"/>
          <p:cNvSpPr>
            <a:spLocks noGrp="1"/>
          </p:cNvSpPr>
          <p:nvPr>
            <p:ph idx="1"/>
          </p:nvPr>
        </p:nvSpPr>
        <p:spPr>
          <a:xfrm>
            <a:off x="1522413" y="1524001"/>
            <a:ext cx="9134391" cy="4495800"/>
          </a:xfrm>
        </p:spPr>
        <p:txBody>
          <a:bodyPr>
            <a:noAutofit/>
          </a:bodyPr>
          <a:lstStyle/>
          <a:p>
            <a:pPr marR="0" algn="l" rtl="0"/>
            <a:r>
              <a:rPr lang="en-US" sz="3200" b="1" i="0" u="none" strike="noStrike" baseline="0" dirty="0">
                <a:latin typeface="Verdana" panose="020B0604030504040204" pitchFamily="34" charset="0"/>
              </a:rPr>
              <a:t>(John 8:23)  And He said to them, "You are from beneath; I am from above. You are of this world; I am not of this world.</a:t>
            </a:r>
          </a:p>
          <a:p>
            <a:pPr marR="0" algn="l" rtl="0"/>
            <a:endParaRPr lang="en-US" sz="3200" b="1" i="0" u="none" strike="noStrike" baseline="0" dirty="0">
              <a:latin typeface="Verdana" panose="020B0604030504040204" pitchFamily="34" charset="0"/>
            </a:endParaRPr>
          </a:p>
          <a:p>
            <a:r>
              <a:rPr lang="en-US" sz="3200" b="1" i="0" u="none" strike="noStrike" baseline="0" dirty="0">
                <a:latin typeface="Verdana" panose="020B0604030504040204" pitchFamily="34" charset="0"/>
              </a:rPr>
              <a:t>(John 8:58)  Jesus said to them, "Most assuredly, I say to you, before Abraham was, I AM."</a:t>
            </a:r>
          </a:p>
        </p:txBody>
      </p:sp>
    </p:spTree>
    <p:extLst>
      <p:ext uri="{BB962C8B-B14F-4D97-AF65-F5344CB8AC3E}">
        <p14:creationId xmlns:p14="http://schemas.microsoft.com/office/powerpoint/2010/main" val="872747541"/>
      </p:ext>
    </p:extLst>
  </p:cSld>
  <p:clrMapOvr>
    <a:masterClrMapping/>
  </p:clrMapOvr>
  <p:transition spd="slow">
    <p:comb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normAutofit/>
          </a:bodyPr>
          <a:lstStyle/>
          <a:p>
            <a:r>
              <a:rPr lang="en-US" sz="4400" b="1" dirty="0"/>
              <a:t>Last Word - Jesus</a:t>
            </a:r>
          </a:p>
        </p:txBody>
      </p:sp>
      <p:sp>
        <p:nvSpPr>
          <p:cNvPr id="14" name="Content Placeholder 13"/>
          <p:cNvSpPr>
            <a:spLocks noGrp="1"/>
          </p:cNvSpPr>
          <p:nvPr>
            <p:ph idx="1"/>
          </p:nvPr>
        </p:nvSpPr>
        <p:spPr>
          <a:xfrm>
            <a:off x="1522413" y="1524001"/>
            <a:ext cx="9134391" cy="4495800"/>
          </a:xfrm>
        </p:spPr>
        <p:txBody>
          <a:bodyPr>
            <a:noAutofit/>
          </a:bodyPr>
          <a:lstStyle/>
          <a:p>
            <a:pPr marR="0" algn="l" rtl="0"/>
            <a:r>
              <a:rPr lang="en-US" sz="3600" b="1" i="0" u="none" strike="noStrike" baseline="0" dirty="0">
                <a:latin typeface="Verdana" panose="020B0604030504040204" pitchFamily="34" charset="0"/>
              </a:rPr>
              <a:t>(Revelation 22:20)  He who testifies to these things says, "Surely I am coming quickly." Amen. Even so, come, Lord Jesus!</a:t>
            </a:r>
          </a:p>
          <a:p>
            <a:pPr marR="0" algn="l" rtl="0"/>
            <a:r>
              <a:rPr lang="en-US" sz="3600" b="1" i="0" u="none" strike="noStrike" baseline="0" dirty="0">
                <a:latin typeface="Verdana" panose="020B0604030504040204" pitchFamily="34" charset="0"/>
              </a:rPr>
              <a:t>(Revelation 22:21)  The grace of our Lord Jesus Christ </a:t>
            </a:r>
            <a:r>
              <a:rPr lang="en-US" sz="3600" b="1" i="1" u="none" strike="noStrike" baseline="0" dirty="0">
                <a:latin typeface="Verdana" panose="020B0604030504040204" pitchFamily="34" charset="0"/>
              </a:rPr>
              <a:t>be</a:t>
            </a:r>
            <a:r>
              <a:rPr lang="en-US" sz="3600" b="1" i="0" u="none" strike="noStrike" baseline="0" dirty="0">
                <a:latin typeface="Verdana" panose="020B0604030504040204" pitchFamily="34" charset="0"/>
              </a:rPr>
              <a:t> with you all. Amen.</a:t>
            </a:r>
          </a:p>
        </p:txBody>
      </p:sp>
    </p:spTree>
    <p:extLst>
      <p:ext uri="{BB962C8B-B14F-4D97-AF65-F5344CB8AC3E}">
        <p14:creationId xmlns:p14="http://schemas.microsoft.com/office/powerpoint/2010/main" val="660160691"/>
      </p:ext>
    </p:extLst>
  </p:cSld>
  <p:clrMapOvr>
    <a:masterClrMapping/>
  </p:clrMapOvr>
  <p:transition spd="slow">
    <p:comb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normAutofit/>
          </a:bodyPr>
          <a:lstStyle/>
          <a:p>
            <a:r>
              <a:rPr lang="en-US" sz="4400" b="1" dirty="0"/>
              <a:t>Conclusion</a:t>
            </a:r>
          </a:p>
        </p:txBody>
      </p:sp>
      <p:sp>
        <p:nvSpPr>
          <p:cNvPr id="14" name="Content Placeholder 13"/>
          <p:cNvSpPr>
            <a:spLocks noGrp="1"/>
          </p:cNvSpPr>
          <p:nvPr>
            <p:ph idx="1"/>
          </p:nvPr>
        </p:nvSpPr>
        <p:spPr>
          <a:xfrm>
            <a:off x="1522413" y="2285999"/>
            <a:ext cx="9134391" cy="3733801"/>
          </a:xfrm>
        </p:spPr>
        <p:txBody>
          <a:bodyPr>
            <a:noAutofit/>
          </a:bodyPr>
          <a:lstStyle/>
          <a:p>
            <a:pPr marR="0" algn="l" rtl="0"/>
            <a:r>
              <a:rPr lang="en-US" sz="4400" b="1" i="0" u="none" strike="noStrike" baseline="0" dirty="0">
                <a:latin typeface="Verdana" panose="020B0604030504040204" pitchFamily="34" charset="0"/>
              </a:rPr>
              <a:t>Others tell us about Jesus.</a:t>
            </a:r>
          </a:p>
          <a:p>
            <a:pPr marR="0" algn="l" rtl="0"/>
            <a:r>
              <a:rPr lang="en-US" sz="4400" b="1" dirty="0">
                <a:latin typeface="Verdana" panose="020B0604030504040204" pitchFamily="34" charset="0"/>
              </a:rPr>
              <a:t>The Bible is about Jesus.</a:t>
            </a:r>
          </a:p>
          <a:p>
            <a:pPr marR="0" algn="l" rtl="0"/>
            <a:r>
              <a:rPr lang="en-US" sz="4400" b="1" i="0" u="none" strike="noStrike" baseline="0" dirty="0">
                <a:latin typeface="Verdana" panose="020B0604030504040204" pitchFamily="34" charset="0"/>
              </a:rPr>
              <a:t>Jesus clearly claimed to be the Son of God.</a:t>
            </a:r>
          </a:p>
        </p:txBody>
      </p:sp>
    </p:spTree>
    <p:extLst>
      <p:ext uri="{BB962C8B-B14F-4D97-AF65-F5344CB8AC3E}">
        <p14:creationId xmlns:p14="http://schemas.microsoft.com/office/powerpoint/2010/main" val="2776253538"/>
      </p:ext>
    </p:extLst>
  </p:cSld>
  <p:clrMapOvr>
    <a:masterClrMapping/>
  </p:clrMapOvr>
  <p:transition spd="slow">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normAutofit/>
          </a:bodyPr>
          <a:lstStyle/>
          <a:p>
            <a:r>
              <a:rPr lang="en-US" sz="4400" b="1" dirty="0"/>
              <a:t>Conclusion</a:t>
            </a:r>
          </a:p>
        </p:txBody>
      </p:sp>
      <p:sp>
        <p:nvSpPr>
          <p:cNvPr id="14" name="Content Placeholder 13"/>
          <p:cNvSpPr>
            <a:spLocks noGrp="1"/>
          </p:cNvSpPr>
          <p:nvPr>
            <p:ph idx="1"/>
          </p:nvPr>
        </p:nvSpPr>
        <p:spPr>
          <a:xfrm>
            <a:off x="1522413" y="1524001"/>
            <a:ext cx="9134391" cy="4495800"/>
          </a:xfrm>
        </p:spPr>
        <p:txBody>
          <a:bodyPr>
            <a:noAutofit/>
          </a:bodyPr>
          <a:lstStyle/>
          <a:p>
            <a:pPr marR="0" algn="ctr" rtl="0"/>
            <a:r>
              <a:rPr lang="en-US" sz="3600" b="1" dirty="0">
                <a:latin typeface="Verdana" panose="020B0604030504040204" pitchFamily="34" charset="0"/>
              </a:rPr>
              <a:t>NOW YOU MUST RESPOND – BELIEVE OR REJECT?</a:t>
            </a:r>
          </a:p>
          <a:p>
            <a:pPr marR="0" algn="ctr" rtl="0"/>
            <a:r>
              <a:rPr lang="en-US" sz="3600" b="1" dirty="0">
                <a:latin typeface="Verdana" panose="020B0604030504040204" pitchFamily="34" charset="0"/>
              </a:rPr>
              <a:t>OBEY HIS COMMANDS?</a:t>
            </a:r>
          </a:p>
          <a:p>
            <a:pPr marR="0" algn="ctr" rtl="0"/>
            <a:r>
              <a:rPr lang="en-US" sz="3600" b="1" i="0" u="none" strike="noStrike" baseline="0" dirty="0">
                <a:latin typeface="Verdana" panose="020B0604030504040204" pitchFamily="34" charset="0"/>
              </a:rPr>
              <a:t>BELIEVE IN </a:t>
            </a:r>
            <a:r>
              <a:rPr lang="en-US" sz="3600" b="1" dirty="0">
                <a:latin typeface="Verdana" panose="020B0604030504040204" pitchFamily="34" charset="0"/>
              </a:rPr>
              <a:t>JESUS</a:t>
            </a:r>
          </a:p>
          <a:p>
            <a:pPr marR="0" algn="ctr" rtl="0"/>
            <a:r>
              <a:rPr lang="en-US" sz="3600" b="1" i="0" u="none" strike="noStrike" baseline="0" dirty="0">
                <a:latin typeface="Verdana" panose="020B0604030504040204" pitchFamily="34" charset="0"/>
              </a:rPr>
              <a:t>REPENT AND BE BAPTIZED</a:t>
            </a:r>
          </a:p>
          <a:p>
            <a:pPr marR="0" algn="ctr" rtl="0"/>
            <a:r>
              <a:rPr lang="en-US" sz="3600" b="1" dirty="0">
                <a:latin typeface="Verdana" panose="020B0604030504040204" pitchFamily="34" charset="0"/>
              </a:rPr>
              <a:t>LIVE FOR HIM</a:t>
            </a:r>
            <a:endParaRPr lang="en-US" sz="3600" b="1" i="0" u="none" strike="noStrike" baseline="0" dirty="0">
              <a:latin typeface="Verdana" panose="020B0604030504040204" pitchFamily="34" charset="0"/>
            </a:endParaRPr>
          </a:p>
        </p:txBody>
      </p:sp>
    </p:spTree>
    <p:extLst>
      <p:ext uri="{BB962C8B-B14F-4D97-AF65-F5344CB8AC3E}">
        <p14:creationId xmlns:p14="http://schemas.microsoft.com/office/powerpoint/2010/main" val="1950606654"/>
      </p:ext>
    </p:extLst>
  </p:cSld>
  <p:clrMapOvr>
    <a:masterClrMapping/>
  </p:clrMapOvr>
  <p:transition spd="slow">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3" y="1066800"/>
            <a:ext cx="8229600" cy="1219200"/>
          </a:xfrm>
        </p:spPr>
        <p:txBody>
          <a:bodyPr/>
          <a:lstStyle/>
          <a:p>
            <a:r>
              <a:rPr lang="en-US" dirty="0"/>
              <a:t>Last Word - Jesus</a:t>
            </a:r>
          </a:p>
        </p:txBody>
      </p:sp>
      <p:sp>
        <p:nvSpPr>
          <p:cNvPr id="4" name="Subtitle 3"/>
          <p:cNvSpPr>
            <a:spLocks noGrp="1"/>
          </p:cNvSpPr>
          <p:nvPr>
            <p:ph type="subTitle" idx="1"/>
          </p:nvPr>
        </p:nvSpPr>
        <p:spPr>
          <a:xfrm>
            <a:off x="1065213" y="5257800"/>
            <a:ext cx="8229600" cy="762000"/>
          </a:xfrm>
        </p:spPr>
        <p:txBody>
          <a:bodyPr>
            <a:normAutofit/>
          </a:bodyPr>
          <a:lstStyle/>
          <a:p>
            <a:r>
              <a:rPr lang="it-IT" sz="3600" b="1" dirty="0"/>
              <a:t>Revelation 22:20-21</a:t>
            </a:r>
          </a:p>
        </p:txBody>
      </p:sp>
    </p:spTree>
    <p:extLst>
      <p:ext uri="{BB962C8B-B14F-4D97-AF65-F5344CB8AC3E}">
        <p14:creationId xmlns:p14="http://schemas.microsoft.com/office/powerpoint/2010/main" val="2808920126"/>
      </p:ext>
    </p:extLst>
  </p:cSld>
  <p:clrMapOvr>
    <a:masterClrMapping/>
  </p:clrMapOvr>
  <p:transition spd="slow">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normAutofit/>
          </a:bodyPr>
          <a:lstStyle/>
          <a:p>
            <a:r>
              <a:rPr lang="en-US" sz="5400" b="1" dirty="0"/>
              <a:t>Who is Jesus?</a:t>
            </a:r>
          </a:p>
        </p:txBody>
      </p:sp>
      <p:sp>
        <p:nvSpPr>
          <p:cNvPr id="14" name="Content Placeholder 13"/>
          <p:cNvSpPr>
            <a:spLocks noGrp="1"/>
          </p:cNvSpPr>
          <p:nvPr>
            <p:ph idx="1"/>
          </p:nvPr>
        </p:nvSpPr>
        <p:spPr>
          <a:xfrm>
            <a:off x="455612" y="2209800"/>
            <a:ext cx="11201399" cy="3810000"/>
          </a:xfrm>
        </p:spPr>
        <p:txBody>
          <a:bodyPr>
            <a:noAutofit/>
          </a:bodyPr>
          <a:lstStyle/>
          <a:p>
            <a:r>
              <a:rPr lang="en-US" sz="4000" b="1" dirty="0"/>
              <a:t>Can we prove Jesus existed (outside the Bible)?</a:t>
            </a:r>
          </a:p>
          <a:p>
            <a:r>
              <a:rPr lang="en-US" sz="4000" b="1" dirty="0"/>
              <a:t>Does the Shroud of Turin prove Jesus’ death?</a:t>
            </a:r>
          </a:p>
          <a:p>
            <a:r>
              <a:rPr lang="en-US" sz="4000" b="1" dirty="0"/>
              <a:t>Who did Jesus say He was? </a:t>
            </a:r>
          </a:p>
          <a:p>
            <a:r>
              <a:rPr lang="en-US" sz="4000" b="1" dirty="0"/>
              <a:t>Did Jesus claim to be God?</a:t>
            </a:r>
          </a:p>
        </p:txBody>
      </p:sp>
    </p:spTree>
    <p:extLst>
      <p:ext uri="{BB962C8B-B14F-4D97-AF65-F5344CB8AC3E}">
        <p14:creationId xmlns:p14="http://schemas.microsoft.com/office/powerpoint/2010/main" val="2139132589"/>
      </p:ext>
    </p:extLst>
  </p:cSld>
  <p:clrMapOvr>
    <a:masterClrMapping/>
  </p:clrMapOvr>
  <p:transition spd="slow">
    <p:comb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normAutofit/>
          </a:bodyPr>
          <a:lstStyle/>
          <a:p>
            <a:r>
              <a:rPr lang="en-US" sz="4400" b="1" dirty="0"/>
              <a:t>Evidence of Jesus</a:t>
            </a:r>
          </a:p>
        </p:txBody>
      </p:sp>
      <p:sp>
        <p:nvSpPr>
          <p:cNvPr id="14" name="Content Placeholder 13"/>
          <p:cNvSpPr>
            <a:spLocks noGrp="1"/>
          </p:cNvSpPr>
          <p:nvPr>
            <p:ph idx="1"/>
          </p:nvPr>
        </p:nvSpPr>
        <p:spPr/>
        <p:txBody>
          <a:bodyPr>
            <a:noAutofit/>
          </a:bodyPr>
          <a:lstStyle/>
          <a:p>
            <a:r>
              <a:rPr lang="en-US" sz="3200" b="1" dirty="0"/>
              <a:t>Josephus, Jewish historian, in the court of the Roman Emperor. His greatest work was written in AD 93.</a:t>
            </a:r>
          </a:p>
          <a:p>
            <a:r>
              <a:rPr lang="en-US" sz="3200" b="1" dirty="0"/>
              <a:t>“Now, around this time there lived Jesus, a wise man – if it is lawful to call him a man. He did amazing works and was a teacher of those people that receive the truth gladly. He won over many, both Jews and Gentiles. He was the Messiah.” (cont.)</a:t>
            </a:r>
          </a:p>
        </p:txBody>
      </p:sp>
    </p:spTree>
    <p:extLst>
      <p:ext uri="{BB962C8B-B14F-4D97-AF65-F5344CB8AC3E}">
        <p14:creationId xmlns:p14="http://schemas.microsoft.com/office/powerpoint/2010/main" val="2675169029"/>
      </p:ext>
    </p:extLst>
  </p:cSld>
  <p:clrMapOvr>
    <a:masterClrMapping/>
  </p:clrMapOvr>
  <p:transition spd="slow">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normAutofit/>
          </a:bodyPr>
          <a:lstStyle/>
          <a:p>
            <a:r>
              <a:rPr lang="en-US" sz="4400" b="1" dirty="0"/>
              <a:t>Evidence of Jesus</a:t>
            </a:r>
          </a:p>
        </p:txBody>
      </p:sp>
      <p:sp>
        <p:nvSpPr>
          <p:cNvPr id="14" name="Content Placeholder 13"/>
          <p:cNvSpPr>
            <a:spLocks noGrp="1"/>
          </p:cNvSpPr>
          <p:nvPr>
            <p:ph idx="1"/>
          </p:nvPr>
        </p:nvSpPr>
        <p:spPr>
          <a:xfrm>
            <a:off x="1522413" y="1524001"/>
            <a:ext cx="9134391" cy="4495800"/>
          </a:xfrm>
        </p:spPr>
        <p:txBody>
          <a:bodyPr>
            <a:noAutofit/>
          </a:bodyPr>
          <a:lstStyle/>
          <a:p>
            <a:r>
              <a:rPr lang="en-US" sz="3600" b="1" dirty="0"/>
              <a:t>“And when Pilate, at the suggestion of the principal men amongst us, had condemned him to the cross, those that had loved him did not abandon him. He appeared to them alive again the third day, for the prophets of God foretold these and a thousand other incredible things about him. And the tribe of Christians, so named from him, are not extinct to this day.”</a:t>
            </a:r>
          </a:p>
        </p:txBody>
      </p:sp>
    </p:spTree>
    <p:extLst>
      <p:ext uri="{BB962C8B-B14F-4D97-AF65-F5344CB8AC3E}">
        <p14:creationId xmlns:p14="http://schemas.microsoft.com/office/powerpoint/2010/main" val="934437785"/>
      </p:ext>
    </p:extLst>
  </p:cSld>
  <p:clrMapOvr>
    <a:masterClrMapping/>
  </p:clrMapOvr>
  <p:transition spd="slow">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normAutofit/>
          </a:bodyPr>
          <a:lstStyle/>
          <a:p>
            <a:r>
              <a:rPr lang="en-US" sz="4400" b="1" dirty="0"/>
              <a:t>Evidence of Jesus</a:t>
            </a:r>
          </a:p>
        </p:txBody>
      </p:sp>
      <p:sp>
        <p:nvSpPr>
          <p:cNvPr id="14" name="Content Placeholder 13"/>
          <p:cNvSpPr>
            <a:spLocks noGrp="1"/>
          </p:cNvSpPr>
          <p:nvPr>
            <p:ph idx="1"/>
          </p:nvPr>
        </p:nvSpPr>
        <p:spPr/>
        <p:txBody>
          <a:bodyPr>
            <a:noAutofit/>
          </a:bodyPr>
          <a:lstStyle/>
          <a:p>
            <a:endParaRPr lang="en-US" sz="4400" b="1" dirty="0"/>
          </a:p>
          <a:p>
            <a:r>
              <a:rPr lang="en-US" sz="4400" b="1" dirty="0"/>
              <a:t>Josephus, also mentioned the death of James as “the brother of Jesus who was called the Messiah.”</a:t>
            </a:r>
          </a:p>
        </p:txBody>
      </p:sp>
    </p:spTree>
    <p:extLst>
      <p:ext uri="{BB962C8B-B14F-4D97-AF65-F5344CB8AC3E}">
        <p14:creationId xmlns:p14="http://schemas.microsoft.com/office/powerpoint/2010/main" val="3624589951"/>
      </p:ext>
    </p:extLst>
  </p:cSld>
  <p:clrMapOvr>
    <a:masterClrMapping/>
  </p:clrMapOvr>
  <p:transition spd="slow">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normAutofit/>
          </a:bodyPr>
          <a:lstStyle/>
          <a:p>
            <a:r>
              <a:rPr lang="en-US" sz="4400" b="1" dirty="0"/>
              <a:t>Evidence of Jesus</a:t>
            </a:r>
          </a:p>
        </p:txBody>
      </p:sp>
      <p:sp>
        <p:nvSpPr>
          <p:cNvPr id="14" name="Content Placeholder 13"/>
          <p:cNvSpPr>
            <a:spLocks noGrp="1"/>
          </p:cNvSpPr>
          <p:nvPr>
            <p:ph idx="1"/>
          </p:nvPr>
        </p:nvSpPr>
        <p:spPr>
          <a:xfrm>
            <a:off x="760412" y="1828800"/>
            <a:ext cx="10515599" cy="4648199"/>
          </a:xfrm>
        </p:spPr>
        <p:txBody>
          <a:bodyPr>
            <a:noAutofit/>
          </a:bodyPr>
          <a:lstStyle/>
          <a:p>
            <a:r>
              <a:rPr lang="en-US" sz="3600" b="1" dirty="0" err="1"/>
              <a:t>Tactius</a:t>
            </a:r>
            <a:r>
              <a:rPr lang="en-US" sz="3600" b="1" dirty="0"/>
              <a:t>, Roman historian, about 110 wrote about the fire in Rome. “To stop the rumor, [that he had started the fire himself] Nero falsely accused and executed with the most exquisite punishments the people called Christians, who were notorious for their abominations. Their originator, Christ had been executed in Tiberius’ reign by the Procurator of Judea, Pontius Pilate.”</a:t>
            </a:r>
          </a:p>
        </p:txBody>
      </p:sp>
    </p:spTree>
    <p:extLst>
      <p:ext uri="{BB962C8B-B14F-4D97-AF65-F5344CB8AC3E}">
        <p14:creationId xmlns:p14="http://schemas.microsoft.com/office/powerpoint/2010/main" val="3677883472"/>
      </p:ext>
    </p:extLst>
  </p:cSld>
  <p:clrMapOvr>
    <a:masterClrMapping/>
  </p:clrMapOvr>
  <p:transition spd="slow">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normAutofit/>
          </a:bodyPr>
          <a:lstStyle/>
          <a:p>
            <a:r>
              <a:rPr lang="en-US" sz="4400" b="1" dirty="0"/>
              <a:t>Evidence of Jesus</a:t>
            </a:r>
          </a:p>
        </p:txBody>
      </p:sp>
      <p:sp>
        <p:nvSpPr>
          <p:cNvPr id="14" name="Content Placeholder 13"/>
          <p:cNvSpPr>
            <a:spLocks noGrp="1"/>
          </p:cNvSpPr>
          <p:nvPr>
            <p:ph idx="1"/>
          </p:nvPr>
        </p:nvSpPr>
        <p:spPr>
          <a:xfrm>
            <a:off x="1522413" y="1524001"/>
            <a:ext cx="9134391" cy="4495800"/>
          </a:xfrm>
        </p:spPr>
        <p:txBody>
          <a:bodyPr>
            <a:noAutofit/>
          </a:bodyPr>
          <a:lstStyle/>
          <a:p>
            <a:endParaRPr lang="en-US" sz="4000" b="1" dirty="0"/>
          </a:p>
          <a:p>
            <a:r>
              <a:rPr lang="en-US" sz="4000" b="1" dirty="0"/>
              <a:t>Mara bar </a:t>
            </a:r>
            <a:r>
              <a:rPr lang="en-US" sz="4000" b="1" dirty="0" err="1"/>
              <a:t>Serapion</a:t>
            </a:r>
            <a:r>
              <a:rPr lang="en-US" sz="4000" b="1" dirty="0"/>
              <a:t>, in 73, wrote:</a:t>
            </a:r>
          </a:p>
          <a:p>
            <a:endParaRPr lang="en-US" sz="4000" b="1" dirty="0"/>
          </a:p>
          <a:p>
            <a:r>
              <a:rPr lang="en-US" sz="4000" b="1" dirty="0"/>
              <a:t>“For what advantage did the Jews gain by the death of their wise king?”</a:t>
            </a:r>
          </a:p>
        </p:txBody>
      </p:sp>
    </p:spTree>
    <p:extLst>
      <p:ext uri="{BB962C8B-B14F-4D97-AF65-F5344CB8AC3E}">
        <p14:creationId xmlns:p14="http://schemas.microsoft.com/office/powerpoint/2010/main" val="2665052723"/>
      </p:ext>
    </p:extLst>
  </p:cSld>
  <p:clrMapOvr>
    <a:masterClrMapping/>
  </p:clrMapOvr>
  <p:transition spd="slow">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normAutofit/>
          </a:bodyPr>
          <a:lstStyle/>
          <a:p>
            <a:r>
              <a:rPr lang="en-US" sz="4400" b="1" dirty="0"/>
              <a:t>Shroud of Turin</a:t>
            </a:r>
          </a:p>
        </p:txBody>
      </p:sp>
      <p:sp>
        <p:nvSpPr>
          <p:cNvPr id="14" name="Content Placeholder 13"/>
          <p:cNvSpPr>
            <a:spLocks noGrp="1"/>
          </p:cNvSpPr>
          <p:nvPr>
            <p:ph idx="1"/>
          </p:nvPr>
        </p:nvSpPr>
        <p:spPr>
          <a:xfrm>
            <a:off x="684213" y="1524001"/>
            <a:ext cx="7467599" cy="4495800"/>
          </a:xfrm>
        </p:spPr>
        <p:txBody>
          <a:bodyPr>
            <a:noAutofit/>
          </a:bodyPr>
          <a:lstStyle/>
          <a:p>
            <a:r>
              <a:rPr lang="en-US" sz="3600" b="1" dirty="0"/>
              <a:t>The shroud of Turin is a burial cloth used to wrap a body for burial in a cave or tomb.</a:t>
            </a:r>
          </a:p>
          <a:p>
            <a:r>
              <a:rPr lang="en-US" sz="3600" b="1" dirty="0"/>
              <a:t>The cloth is carbon dated to 1260. </a:t>
            </a:r>
          </a:p>
          <a:p>
            <a:r>
              <a:rPr lang="en-US" sz="3600" b="1" dirty="0"/>
              <a:t>Jesus has a napkin over his face. John 20:6-7</a:t>
            </a:r>
          </a:p>
          <a:p>
            <a:r>
              <a:rPr lang="en-US" sz="3600" b="1" dirty="0"/>
              <a:t>Jesus’ body was wrapped with strips of cloth, not one large sheet.</a:t>
            </a:r>
          </a:p>
        </p:txBody>
      </p:sp>
      <p:pic>
        <p:nvPicPr>
          <p:cNvPr id="1026" name="Picture 2" descr="Shroud of Turin - RationalWiki">
            <a:extLst>
              <a:ext uri="{FF2B5EF4-FFF2-40B4-BE49-F238E27FC236}">
                <a16:creationId xmlns:a16="http://schemas.microsoft.com/office/drawing/2014/main" id="{9168A014-0DED-4F13-9897-7B533619B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812" y="360808"/>
            <a:ext cx="3500437" cy="633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489704"/>
      </p:ext>
    </p:extLst>
  </p:cSld>
  <p:clrMapOvr>
    <a:masterClrMapping/>
  </p:clrMapOvr>
  <p:transition spd="slow">
    <p:comb dir="vert"/>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83</TotalTime>
  <Words>874</Words>
  <Application>Microsoft Office PowerPoint</Application>
  <PresentationFormat>Custom</PresentationFormat>
  <Paragraphs>57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Corbel</vt:lpstr>
      <vt:lpstr>Verdana</vt:lpstr>
      <vt:lpstr>Digital Blue Tunnel 16x9</vt:lpstr>
      <vt:lpstr>PowerPoint Presentation</vt:lpstr>
      <vt:lpstr>Last Word - Jesus</vt:lpstr>
      <vt:lpstr>Who is Jesus?</vt:lpstr>
      <vt:lpstr>Evidence of Jesus</vt:lpstr>
      <vt:lpstr>Evidence of Jesus</vt:lpstr>
      <vt:lpstr>Evidence of Jesus</vt:lpstr>
      <vt:lpstr>Evidence of Jesus</vt:lpstr>
      <vt:lpstr>Evidence of Jesus</vt:lpstr>
      <vt:lpstr>Shroud of Turin</vt:lpstr>
      <vt:lpstr>Identity of Jesus</vt:lpstr>
      <vt:lpstr>Identity of Jesus</vt:lpstr>
      <vt:lpstr>Direct statements of Jesus</vt:lpstr>
      <vt:lpstr>Direct statements of Jesus</vt:lpstr>
      <vt:lpstr>Direct statements of Jesus</vt:lpstr>
      <vt:lpstr>Last Word - Jesus</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Last Word - Jesus</dc:title>
  <dc:creator>Manly Luscombe</dc:creator>
  <cp:lastModifiedBy>Manly Luscombe</cp:lastModifiedBy>
  <cp:revision>2</cp:revision>
  <dcterms:created xsi:type="dcterms:W3CDTF">2022-03-31T18:20:59Z</dcterms:created>
  <dcterms:modified xsi:type="dcterms:W3CDTF">2022-04-25T13:09:34Z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