
<file path=[Content_Types].xml><?xml version="1.0" encoding="utf-8"?>
<Types xmlns="http://schemas.openxmlformats.org/package/2006/content-types">
  <Default Extension="jpeg" ContentType="image/jpe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8E1726F6-6BD9-4337-BA41-38793A797612}"/>
    <pc:docChg chg="custSel addSld modSld modMainMaster">
      <pc:chgData name="Manly Luscombe" userId="d66a401e1e7a39bf" providerId="LiveId" clId="{8E1726F6-6BD9-4337-BA41-38793A797612}" dt="2022-06-14T00:39:56.905" v="1083" actId="207"/>
      <pc:docMkLst>
        <pc:docMk/>
      </pc:docMkLst>
      <pc:sldChg chg="modTransition">
        <pc:chgData name="Manly Luscombe" userId="d66a401e1e7a39bf" providerId="LiveId" clId="{8E1726F6-6BD9-4337-BA41-38793A797612}" dt="2022-06-14T00:34:18.427" v="1082"/>
        <pc:sldMkLst>
          <pc:docMk/>
          <pc:sldMk cId="653311145" sldId="256"/>
        </pc:sldMkLst>
      </pc:sldChg>
      <pc:sldChg chg="modSp mod modTransition">
        <pc:chgData name="Manly Luscombe" userId="d66a401e1e7a39bf" providerId="LiveId" clId="{8E1726F6-6BD9-4337-BA41-38793A797612}" dt="2022-06-14T00:34:18.427" v="1082"/>
        <pc:sldMkLst>
          <pc:docMk/>
          <pc:sldMk cId="3096151438" sldId="257"/>
        </pc:sldMkLst>
        <pc:spChg chg="mod">
          <ac:chgData name="Manly Luscombe" userId="d66a401e1e7a39bf" providerId="LiveId" clId="{8E1726F6-6BD9-4337-BA41-38793A797612}" dt="2022-06-13T23:30:16.201" v="12" actId="20577"/>
          <ac:spMkLst>
            <pc:docMk/>
            <pc:sldMk cId="3096151438" sldId="257"/>
            <ac:spMk id="2" creationId="{E49595EE-57AD-EA61-C766-D1ECED4B4A42}"/>
          </ac:spMkLst>
        </pc:spChg>
        <pc:spChg chg="mod">
          <ac:chgData name="Manly Luscombe" userId="d66a401e1e7a39bf" providerId="LiveId" clId="{8E1726F6-6BD9-4337-BA41-38793A797612}" dt="2022-06-13T23:31:03.911" v="16" actId="113"/>
          <ac:spMkLst>
            <pc:docMk/>
            <pc:sldMk cId="3096151438" sldId="257"/>
            <ac:spMk id="3" creationId="{4AAE494F-FAAF-3D2C-13BA-3017CAAE1A6B}"/>
          </ac:spMkLst>
        </pc:spChg>
      </pc:sldChg>
      <pc:sldChg chg="modSp new mod modTransition">
        <pc:chgData name="Manly Luscombe" userId="d66a401e1e7a39bf" providerId="LiveId" clId="{8E1726F6-6BD9-4337-BA41-38793A797612}" dt="2022-06-14T00:34:18.427" v="1082"/>
        <pc:sldMkLst>
          <pc:docMk/>
          <pc:sldMk cId="2286618910" sldId="258"/>
        </pc:sldMkLst>
        <pc:spChg chg="mod">
          <ac:chgData name="Manly Luscombe" userId="d66a401e1e7a39bf" providerId="LiveId" clId="{8E1726F6-6BD9-4337-BA41-38793A797612}" dt="2022-06-13T23:31:23.517" v="29" actId="20577"/>
          <ac:spMkLst>
            <pc:docMk/>
            <pc:sldMk cId="2286618910" sldId="258"/>
            <ac:spMk id="2" creationId="{2CAC8BDF-9D36-D91C-A737-58120B4E9D84}"/>
          </ac:spMkLst>
        </pc:spChg>
        <pc:spChg chg="mod">
          <ac:chgData name="Manly Luscombe" userId="d66a401e1e7a39bf" providerId="LiveId" clId="{8E1726F6-6BD9-4337-BA41-38793A797612}" dt="2022-06-13T23:33:39.214" v="202" actId="20577"/>
          <ac:spMkLst>
            <pc:docMk/>
            <pc:sldMk cId="2286618910" sldId="258"/>
            <ac:spMk id="3" creationId="{99A64F9F-D5CE-0943-80EC-94E81818FE5B}"/>
          </ac:spMkLst>
        </pc:spChg>
      </pc:sldChg>
      <pc:sldChg chg="modSp new mod modTransition">
        <pc:chgData name="Manly Luscombe" userId="d66a401e1e7a39bf" providerId="LiveId" clId="{8E1726F6-6BD9-4337-BA41-38793A797612}" dt="2022-06-14T00:34:18.427" v="1082"/>
        <pc:sldMkLst>
          <pc:docMk/>
          <pc:sldMk cId="1775049668" sldId="259"/>
        </pc:sldMkLst>
        <pc:spChg chg="mod">
          <ac:chgData name="Manly Luscombe" userId="d66a401e1e7a39bf" providerId="LiveId" clId="{8E1726F6-6BD9-4337-BA41-38793A797612}" dt="2022-06-13T23:34:09.673" v="228" actId="20577"/>
          <ac:spMkLst>
            <pc:docMk/>
            <pc:sldMk cId="1775049668" sldId="259"/>
            <ac:spMk id="2" creationId="{8047BBD6-0E85-A194-B33C-AE8FA1AA1F5E}"/>
          </ac:spMkLst>
        </pc:spChg>
        <pc:spChg chg="mod">
          <ac:chgData name="Manly Luscombe" userId="d66a401e1e7a39bf" providerId="LiveId" clId="{8E1726F6-6BD9-4337-BA41-38793A797612}" dt="2022-06-13T23:36:10.513" v="313" actId="113"/>
          <ac:spMkLst>
            <pc:docMk/>
            <pc:sldMk cId="1775049668" sldId="259"/>
            <ac:spMk id="3" creationId="{F80FB134-369C-433D-5E99-2D50FF238EB7}"/>
          </ac:spMkLst>
        </pc:spChg>
      </pc:sldChg>
      <pc:sldChg chg="modSp new mod modTransition">
        <pc:chgData name="Manly Luscombe" userId="d66a401e1e7a39bf" providerId="LiveId" clId="{8E1726F6-6BD9-4337-BA41-38793A797612}" dt="2022-06-14T00:34:18.427" v="1082"/>
        <pc:sldMkLst>
          <pc:docMk/>
          <pc:sldMk cId="4157876069" sldId="260"/>
        </pc:sldMkLst>
        <pc:spChg chg="mod">
          <ac:chgData name="Manly Luscombe" userId="d66a401e1e7a39bf" providerId="LiveId" clId="{8E1726F6-6BD9-4337-BA41-38793A797612}" dt="2022-06-13T23:39:16.749" v="353" actId="113"/>
          <ac:spMkLst>
            <pc:docMk/>
            <pc:sldMk cId="4157876069" sldId="260"/>
            <ac:spMk id="2" creationId="{BFB1A3C4-9AC2-385C-E275-1E895339C4AC}"/>
          </ac:spMkLst>
        </pc:spChg>
        <pc:spChg chg="mod">
          <ac:chgData name="Manly Luscombe" userId="d66a401e1e7a39bf" providerId="LiveId" clId="{8E1726F6-6BD9-4337-BA41-38793A797612}" dt="2022-06-13T23:38:54.669" v="351" actId="207"/>
          <ac:spMkLst>
            <pc:docMk/>
            <pc:sldMk cId="4157876069" sldId="260"/>
            <ac:spMk id="3" creationId="{E05C0CF0-9B2A-F462-F2C2-2A5AAA535C64}"/>
          </ac:spMkLst>
        </pc:spChg>
      </pc:sldChg>
      <pc:sldChg chg="modSp new mod modTransition">
        <pc:chgData name="Manly Luscombe" userId="d66a401e1e7a39bf" providerId="LiveId" clId="{8E1726F6-6BD9-4337-BA41-38793A797612}" dt="2022-06-14T00:34:18.427" v="1082"/>
        <pc:sldMkLst>
          <pc:docMk/>
          <pc:sldMk cId="1386461645" sldId="261"/>
        </pc:sldMkLst>
        <pc:spChg chg="mod">
          <ac:chgData name="Manly Luscombe" userId="d66a401e1e7a39bf" providerId="LiveId" clId="{8E1726F6-6BD9-4337-BA41-38793A797612}" dt="2022-06-13T23:39:51.385" v="391" actId="20577"/>
          <ac:spMkLst>
            <pc:docMk/>
            <pc:sldMk cId="1386461645" sldId="261"/>
            <ac:spMk id="2" creationId="{BF6A6031-6B4F-AFA9-F92E-6954E982194B}"/>
          </ac:spMkLst>
        </pc:spChg>
        <pc:spChg chg="mod">
          <ac:chgData name="Manly Luscombe" userId="d66a401e1e7a39bf" providerId="LiveId" clId="{8E1726F6-6BD9-4337-BA41-38793A797612}" dt="2022-06-13T23:41:36.009" v="397" actId="255"/>
          <ac:spMkLst>
            <pc:docMk/>
            <pc:sldMk cId="1386461645" sldId="261"/>
            <ac:spMk id="3" creationId="{3B954EE5-78D5-570F-56AB-B7B419226C55}"/>
          </ac:spMkLst>
        </pc:spChg>
      </pc:sldChg>
      <pc:sldChg chg="modSp new mod modTransition">
        <pc:chgData name="Manly Luscombe" userId="d66a401e1e7a39bf" providerId="LiveId" clId="{8E1726F6-6BD9-4337-BA41-38793A797612}" dt="2022-06-14T00:34:18.427" v="1082"/>
        <pc:sldMkLst>
          <pc:docMk/>
          <pc:sldMk cId="3209428018" sldId="262"/>
        </pc:sldMkLst>
        <pc:spChg chg="mod">
          <ac:chgData name="Manly Luscombe" userId="d66a401e1e7a39bf" providerId="LiveId" clId="{8E1726F6-6BD9-4337-BA41-38793A797612}" dt="2022-06-13T23:42:07.065" v="423" actId="20577"/>
          <ac:spMkLst>
            <pc:docMk/>
            <pc:sldMk cId="3209428018" sldId="262"/>
            <ac:spMk id="2" creationId="{B1AED8AF-C250-E53C-5E79-51EC1ADB0836}"/>
          </ac:spMkLst>
        </pc:spChg>
        <pc:spChg chg="mod">
          <ac:chgData name="Manly Luscombe" userId="d66a401e1e7a39bf" providerId="LiveId" clId="{8E1726F6-6BD9-4337-BA41-38793A797612}" dt="2022-06-13T23:51:02.249" v="628" actId="255"/>
          <ac:spMkLst>
            <pc:docMk/>
            <pc:sldMk cId="3209428018" sldId="262"/>
            <ac:spMk id="3" creationId="{F1C1EC35-D2FF-ADF8-CF7B-FFC5885B9E6D}"/>
          </ac:spMkLst>
        </pc:spChg>
      </pc:sldChg>
      <pc:sldChg chg="modSp new mod modTransition">
        <pc:chgData name="Manly Luscombe" userId="d66a401e1e7a39bf" providerId="LiveId" clId="{8E1726F6-6BD9-4337-BA41-38793A797612}" dt="2022-06-14T00:39:56.905" v="1083" actId="207"/>
        <pc:sldMkLst>
          <pc:docMk/>
          <pc:sldMk cId="828315225" sldId="263"/>
        </pc:sldMkLst>
        <pc:spChg chg="mod">
          <ac:chgData name="Manly Luscombe" userId="d66a401e1e7a39bf" providerId="LiveId" clId="{8E1726F6-6BD9-4337-BA41-38793A797612}" dt="2022-06-13T23:45:54.663" v="520" actId="20577"/>
          <ac:spMkLst>
            <pc:docMk/>
            <pc:sldMk cId="828315225" sldId="263"/>
            <ac:spMk id="2" creationId="{7AE221BB-90F0-FED4-6FCB-5F494D1CFBFD}"/>
          </ac:spMkLst>
        </pc:spChg>
        <pc:spChg chg="mod">
          <ac:chgData name="Manly Luscombe" userId="d66a401e1e7a39bf" providerId="LiveId" clId="{8E1726F6-6BD9-4337-BA41-38793A797612}" dt="2022-06-14T00:39:56.905" v="1083" actId="207"/>
          <ac:spMkLst>
            <pc:docMk/>
            <pc:sldMk cId="828315225" sldId="263"/>
            <ac:spMk id="3" creationId="{0ABF53EF-CAD3-929A-6ED1-6EFAC9CE2E82}"/>
          </ac:spMkLst>
        </pc:spChg>
      </pc:sldChg>
      <pc:sldChg chg="modSp new mod modTransition">
        <pc:chgData name="Manly Luscombe" userId="d66a401e1e7a39bf" providerId="LiveId" clId="{8E1726F6-6BD9-4337-BA41-38793A797612}" dt="2022-06-14T00:34:18.427" v="1082"/>
        <pc:sldMkLst>
          <pc:docMk/>
          <pc:sldMk cId="633852514" sldId="264"/>
        </pc:sldMkLst>
        <pc:spChg chg="mod">
          <ac:chgData name="Manly Luscombe" userId="d66a401e1e7a39bf" providerId="LiveId" clId="{8E1726F6-6BD9-4337-BA41-38793A797612}" dt="2022-06-13T23:52:06.146" v="660" actId="20577"/>
          <ac:spMkLst>
            <pc:docMk/>
            <pc:sldMk cId="633852514" sldId="264"/>
            <ac:spMk id="2" creationId="{59332300-DB46-A024-47C1-12D9038B5E5E}"/>
          </ac:spMkLst>
        </pc:spChg>
        <pc:spChg chg="mod">
          <ac:chgData name="Manly Luscombe" userId="d66a401e1e7a39bf" providerId="LiveId" clId="{8E1726F6-6BD9-4337-BA41-38793A797612}" dt="2022-06-13T23:57:02.144" v="667" actId="14100"/>
          <ac:spMkLst>
            <pc:docMk/>
            <pc:sldMk cId="633852514" sldId="264"/>
            <ac:spMk id="3" creationId="{2F364539-CD7D-6FC2-B4BD-760BE154AC54}"/>
          </ac:spMkLst>
        </pc:spChg>
      </pc:sldChg>
      <pc:sldChg chg="modSp new mod modTransition">
        <pc:chgData name="Manly Luscombe" userId="d66a401e1e7a39bf" providerId="LiveId" clId="{8E1726F6-6BD9-4337-BA41-38793A797612}" dt="2022-06-14T00:34:18.427" v="1082"/>
        <pc:sldMkLst>
          <pc:docMk/>
          <pc:sldMk cId="3669495646" sldId="265"/>
        </pc:sldMkLst>
        <pc:spChg chg="mod">
          <ac:chgData name="Manly Luscombe" userId="d66a401e1e7a39bf" providerId="LiveId" clId="{8E1726F6-6BD9-4337-BA41-38793A797612}" dt="2022-06-13T23:57:59.721" v="706" actId="20577"/>
          <ac:spMkLst>
            <pc:docMk/>
            <pc:sldMk cId="3669495646" sldId="265"/>
            <ac:spMk id="2" creationId="{463529A5-1303-DA61-FD27-4B4E3CD31B70}"/>
          </ac:spMkLst>
        </pc:spChg>
        <pc:spChg chg="mod">
          <ac:chgData name="Manly Luscombe" userId="d66a401e1e7a39bf" providerId="LiveId" clId="{8E1726F6-6BD9-4337-BA41-38793A797612}" dt="2022-06-14T00:01:33.232" v="712" actId="255"/>
          <ac:spMkLst>
            <pc:docMk/>
            <pc:sldMk cId="3669495646" sldId="265"/>
            <ac:spMk id="3" creationId="{9AF03196-6DD7-1832-B6EC-D99F7334C9ED}"/>
          </ac:spMkLst>
        </pc:spChg>
      </pc:sldChg>
      <pc:sldChg chg="modSp new mod modTransition">
        <pc:chgData name="Manly Luscombe" userId="d66a401e1e7a39bf" providerId="LiveId" clId="{8E1726F6-6BD9-4337-BA41-38793A797612}" dt="2022-06-14T00:34:18.427" v="1082"/>
        <pc:sldMkLst>
          <pc:docMk/>
          <pc:sldMk cId="3756944744" sldId="266"/>
        </pc:sldMkLst>
        <pc:spChg chg="mod">
          <ac:chgData name="Manly Luscombe" userId="d66a401e1e7a39bf" providerId="LiveId" clId="{8E1726F6-6BD9-4337-BA41-38793A797612}" dt="2022-06-14T00:03:21.199" v="746" actId="20577"/>
          <ac:spMkLst>
            <pc:docMk/>
            <pc:sldMk cId="3756944744" sldId="266"/>
            <ac:spMk id="2" creationId="{418DFF69-95FD-C512-55E3-09DF8098D076}"/>
          </ac:spMkLst>
        </pc:spChg>
        <pc:spChg chg="mod">
          <ac:chgData name="Manly Luscombe" userId="d66a401e1e7a39bf" providerId="LiveId" clId="{8E1726F6-6BD9-4337-BA41-38793A797612}" dt="2022-06-14T00:07:44.582" v="761" actId="207"/>
          <ac:spMkLst>
            <pc:docMk/>
            <pc:sldMk cId="3756944744" sldId="266"/>
            <ac:spMk id="3" creationId="{FA4B3E3C-67ED-6D8D-0EDC-2D197D588E75}"/>
          </ac:spMkLst>
        </pc:spChg>
      </pc:sldChg>
      <pc:sldChg chg="modSp add mod modTransition">
        <pc:chgData name="Manly Luscombe" userId="d66a401e1e7a39bf" providerId="LiveId" clId="{8E1726F6-6BD9-4337-BA41-38793A797612}" dt="2022-06-14T00:34:18.427" v="1082"/>
        <pc:sldMkLst>
          <pc:docMk/>
          <pc:sldMk cId="782213789" sldId="267"/>
        </pc:sldMkLst>
        <pc:spChg chg="mod">
          <ac:chgData name="Manly Luscombe" userId="d66a401e1e7a39bf" providerId="LiveId" clId="{8E1726F6-6BD9-4337-BA41-38793A797612}" dt="2022-06-14T00:07:04.570" v="756" actId="20577"/>
          <ac:spMkLst>
            <pc:docMk/>
            <pc:sldMk cId="782213789" sldId="267"/>
            <ac:spMk id="3" creationId="{FA4B3E3C-67ED-6D8D-0EDC-2D197D588E75}"/>
          </ac:spMkLst>
        </pc:spChg>
      </pc:sldChg>
      <pc:sldChg chg="modSp new mod modTransition">
        <pc:chgData name="Manly Luscombe" userId="d66a401e1e7a39bf" providerId="LiveId" clId="{8E1726F6-6BD9-4337-BA41-38793A797612}" dt="2022-06-14T00:34:18.427" v="1082"/>
        <pc:sldMkLst>
          <pc:docMk/>
          <pc:sldMk cId="960196932" sldId="268"/>
        </pc:sldMkLst>
        <pc:spChg chg="mod">
          <ac:chgData name="Manly Luscombe" userId="d66a401e1e7a39bf" providerId="LiveId" clId="{8E1726F6-6BD9-4337-BA41-38793A797612}" dt="2022-06-14T00:08:22.294" v="794" actId="20577"/>
          <ac:spMkLst>
            <pc:docMk/>
            <pc:sldMk cId="960196932" sldId="268"/>
            <ac:spMk id="2" creationId="{1EC1B852-2475-8B2B-6A57-6E48DFD63BAC}"/>
          </ac:spMkLst>
        </pc:spChg>
        <pc:spChg chg="mod">
          <ac:chgData name="Manly Luscombe" userId="d66a401e1e7a39bf" providerId="LiveId" clId="{8E1726F6-6BD9-4337-BA41-38793A797612}" dt="2022-06-14T00:28:58.344" v="1022" actId="20577"/>
          <ac:spMkLst>
            <pc:docMk/>
            <pc:sldMk cId="960196932" sldId="268"/>
            <ac:spMk id="3" creationId="{EE39BA59-33A5-3942-FACC-6B910A247BE8}"/>
          </ac:spMkLst>
        </pc:spChg>
      </pc:sldChg>
      <pc:sldChg chg="modSp add mod modTransition">
        <pc:chgData name="Manly Luscombe" userId="d66a401e1e7a39bf" providerId="LiveId" clId="{8E1726F6-6BD9-4337-BA41-38793A797612}" dt="2022-06-14T00:34:18.427" v="1082"/>
        <pc:sldMkLst>
          <pc:docMk/>
          <pc:sldMk cId="211933543" sldId="269"/>
        </pc:sldMkLst>
        <pc:spChg chg="mod">
          <ac:chgData name="Manly Luscombe" userId="d66a401e1e7a39bf" providerId="LiveId" clId="{8E1726F6-6BD9-4337-BA41-38793A797612}" dt="2022-06-14T00:27:41.260" v="1016" actId="14100"/>
          <ac:spMkLst>
            <pc:docMk/>
            <pc:sldMk cId="211933543" sldId="269"/>
            <ac:spMk id="3" creationId="{EE39BA59-33A5-3942-FACC-6B910A247BE8}"/>
          </ac:spMkLst>
        </pc:spChg>
      </pc:sldChg>
      <pc:sldChg chg="modSp add mod modTransition">
        <pc:chgData name="Manly Luscombe" userId="d66a401e1e7a39bf" providerId="LiveId" clId="{8E1726F6-6BD9-4337-BA41-38793A797612}" dt="2022-06-14T00:34:18.427" v="1082"/>
        <pc:sldMkLst>
          <pc:docMk/>
          <pc:sldMk cId="2355377280" sldId="270"/>
        </pc:sldMkLst>
        <pc:spChg chg="mod">
          <ac:chgData name="Manly Luscombe" userId="d66a401e1e7a39bf" providerId="LiveId" clId="{8E1726F6-6BD9-4337-BA41-38793A797612}" dt="2022-06-14T00:33:09.208" v="1077" actId="20577"/>
          <ac:spMkLst>
            <pc:docMk/>
            <pc:sldMk cId="2355377280" sldId="270"/>
            <ac:spMk id="3" creationId="{4AAE494F-FAAF-3D2C-13BA-3017CAAE1A6B}"/>
          </ac:spMkLst>
        </pc:spChg>
      </pc:sldChg>
      <pc:sldMasterChg chg="modTransition modSldLayout">
        <pc:chgData name="Manly Luscombe" userId="d66a401e1e7a39bf" providerId="LiveId" clId="{8E1726F6-6BD9-4337-BA41-38793A797612}" dt="2022-06-14T00:34:18.427" v="1082"/>
        <pc:sldMasterMkLst>
          <pc:docMk/>
          <pc:sldMasterMk cId="0" sldId="2147483648"/>
        </pc:sldMasterMkLst>
        <pc:sldLayoutChg chg="modTransition">
          <pc:chgData name="Manly Luscombe" userId="d66a401e1e7a39bf" providerId="LiveId" clId="{8E1726F6-6BD9-4337-BA41-38793A797612}" dt="2022-06-14T00:34:18.427" v="1082"/>
          <pc:sldLayoutMkLst>
            <pc:docMk/>
            <pc:sldMasterMk cId="0" sldId="2147483648"/>
            <pc:sldLayoutMk cId="0" sldId="2147483649"/>
          </pc:sldLayoutMkLst>
        </pc:sldLayoutChg>
        <pc:sldLayoutChg chg="modTransition">
          <pc:chgData name="Manly Luscombe" userId="d66a401e1e7a39bf" providerId="LiveId" clId="{8E1726F6-6BD9-4337-BA41-38793A797612}" dt="2022-06-14T00:34:18.427" v="1082"/>
          <pc:sldLayoutMkLst>
            <pc:docMk/>
            <pc:sldMasterMk cId="0" sldId="2147483648"/>
            <pc:sldLayoutMk cId="0" sldId="2147483650"/>
          </pc:sldLayoutMkLst>
        </pc:sldLayoutChg>
        <pc:sldLayoutChg chg="modTransition">
          <pc:chgData name="Manly Luscombe" userId="d66a401e1e7a39bf" providerId="LiveId" clId="{8E1726F6-6BD9-4337-BA41-38793A797612}" dt="2022-06-14T00:34:18.427" v="1082"/>
          <pc:sldLayoutMkLst>
            <pc:docMk/>
            <pc:sldMasterMk cId="0" sldId="2147483648"/>
            <pc:sldLayoutMk cId="0" sldId="2147483651"/>
          </pc:sldLayoutMkLst>
        </pc:sldLayoutChg>
        <pc:sldLayoutChg chg="modTransition">
          <pc:chgData name="Manly Luscombe" userId="d66a401e1e7a39bf" providerId="LiveId" clId="{8E1726F6-6BD9-4337-BA41-38793A797612}" dt="2022-06-14T00:34:18.427" v="1082"/>
          <pc:sldLayoutMkLst>
            <pc:docMk/>
            <pc:sldMasterMk cId="0" sldId="2147483648"/>
            <pc:sldLayoutMk cId="0" sldId="2147483652"/>
          </pc:sldLayoutMkLst>
        </pc:sldLayoutChg>
        <pc:sldLayoutChg chg="modTransition">
          <pc:chgData name="Manly Luscombe" userId="d66a401e1e7a39bf" providerId="LiveId" clId="{8E1726F6-6BD9-4337-BA41-38793A797612}" dt="2022-06-14T00:34:18.427" v="1082"/>
          <pc:sldLayoutMkLst>
            <pc:docMk/>
            <pc:sldMasterMk cId="0" sldId="2147483648"/>
            <pc:sldLayoutMk cId="0" sldId="2147483653"/>
          </pc:sldLayoutMkLst>
        </pc:sldLayoutChg>
        <pc:sldLayoutChg chg="modTransition">
          <pc:chgData name="Manly Luscombe" userId="d66a401e1e7a39bf" providerId="LiveId" clId="{8E1726F6-6BD9-4337-BA41-38793A797612}" dt="2022-06-14T00:34:18.427" v="1082"/>
          <pc:sldLayoutMkLst>
            <pc:docMk/>
            <pc:sldMasterMk cId="0" sldId="2147483648"/>
            <pc:sldLayoutMk cId="0" sldId="2147483654"/>
          </pc:sldLayoutMkLst>
        </pc:sldLayoutChg>
        <pc:sldLayoutChg chg="modTransition">
          <pc:chgData name="Manly Luscombe" userId="d66a401e1e7a39bf" providerId="LiveId" clId="{8E1726F6-6BD9-4337-BA41-38793A797612}" dt="2022-06-14T00:34:18.427" v="1082"/>
          <pc:sldLayoutMkLst>
            <pc:docMk/>
            <pc:sldMasterMk cId="0" sldId="2147483648"/>
            <pc:sldLayoutMk cId="0" sldId="2147483655"/>
          </pc:sldLayoutMkLst>
        </pc:sldLayoutChg>
        <pc:sldLayoutChg chg="modTransition">
          <pc:chgData name="Manly Luscombe" userId="d66a401e1e7a39bf" providerId="LiveId" clId="{8E1726F6-6BD9-4337-BA41-38793A797612}" dt="2022-06-14T00:34:18.427" v="1082"/>
          <pc:sldLayoutMkLst>
            <pc:docMk/>
            <pc:sldMasterMk cId="0" sldId="2147483648"/>
            <pc:sldLayoutMk cId="0" sldId="2147483656"/>
          </pc:sldLayoutMkLst>
        </pc:sldLayoutChg>
        <pc:sldLayoutChg chg="modTransition">
          <pc:chgData name="Manly Luscombe" userId="d66a401e1e7a39bf" providerId="LiveId" clId="{8E1726F6-6BD9-4337-BA41-38793A797612}" dt="2022-06-14T00:34:18.427" v="1082"/>
          <pc:sldLayoutMkLst>
            <pc:docMk/>
            <pc:sldMasterMk cId="0" sldId="2147483648"/>
            <pc:sldLayoutMk cId="0" sldId="2147483657"/>
          </pc:sldLayoutMkLst>
        </pc:sldLayoutChg>
        <pc:sldLayoutChg chg="modTransition">
          <pc:chgData name="Manly Luscombe" userId="d66a401e1e7a39bf" providerId="LiveId" clId="{8E1726F6-6BD9-4337-BA41-38793A797612}" dt="2022-06-14T00:34:18.427" v="1082"/>
          <pc:sldLayoutMkLst>
            <pc:docMk/>
            <pc:sldMasterMk cId="0" sldId="2147483648"/>
            <pc:sldLayoutMk cId="0" sldId="2147483658"/>
          </pc:sldLayoutMkLst>
        </pc:sldLayoutChg>
        <pc:sldLayoutChg chg="modTransition">
          <pc:chgData name="Manly Luscombe" userId="d66a401e1e7a39bf" providerId="LiveId" clId="{8E1726F6-6BD9-4337-BA41-38793A797612}" dt="2022-06-14T00:34:18.427" v="1082"/>
          <pc:sldLayoutMkLst>
            <pc:docMk/>
            <pc:sldMasterMk cId="0" sldId="2147483648"/>
            <pc:sldLayoutMk cId="0"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6/13/2022</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6/13/2022</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6/13/2022</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6/13/2022</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6/13/2022</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6/13/2022</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6/13/2022</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6/13/2022</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p:transition>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eb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70401BD-F301-2520-B75D-180929E8F38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57C9EFB-31B0-E76D-40BB-8CE78E08248B}"/>
              </a:ext>
            </a:extLst>
          </p:cNvPr>
          <p:cNvSpPr>
            <a:spLocks noGrp="1"/>
          </p:cNvSpPr>
          <p:nvPr>
            <p:ph type="ctrTitle"/>
          </p:nvPr>
        </p:nvSpPr>
        <p:spPr>
          <a:xfrm>
            <a:off x="6682658" y="0"/>
            <a:ext cx="5509342" cy="1748729"/>
          </a:xfrm>
        </p:spPr>
        <p:txBody>
          <a:bodyPr/>
          <a:lstStyle/>
          <a:p>
            <a:r>
              <a:rPr lang="en-US" b="1" dirty="0"/>
              <a:t>The Last Word</a:t>
            </a:r>
            <a:br>
              <a:rPr lang="en-US" b="1" dirty="0"/>
            </a:br>
            <a:r>
              <a:rPr lang="en-US" b="1" dirty="0"/>
              <a:t>Second Coming</a:t>
            </a:r>
          </a:p>
        </p:txBody>
      </p:sp>
      <p:sp>
        <p:nvSpPr>
          <p:cNvPr id="3" name="Subtitle 2">
            <a:extLst>
              <a:ext uri="{FF2B5EF4-FFF2-40B4-BE49-F238E27FC236}">
                <a16:creationId xmlns:a16="http://schemas.microsoft.com/office/drawing/2014/main" id="{FBE36B3A-BE77-7FDF-4055-33278BFFC8D9}"/>
              </a:ext>
            </a:extLst>
          </p:cNvPr>
          <p:cNvSpPr>
            <a:spLocks noGrp="1"/>
          </p:cNvSpPr>
          <p:nvPr>
            <p:ph type="subTitle" idx="1"/>
          </p:nvPr>
        </p:nvSpPr>
        <p:spPr>
          <a:xfrm>
            <a:off x="7924800" y="2408582"/>
            <a:ext cx="3568038" cy="573157"/>
          </a:xfrm>
        </p:spPr>
        <p:txBody>
          <a:bodyPr>
            <a:normAutofit/>
          </a:bodyPr>
          <a:lstStyle/>
          <a:p>
            <a:r>
              <a:rPr lang="en-US" sz="2400" b="1" dirty="0"/>
              <a:t>Revelation 22:20</a:t>
            </a:r>
          </a:p>
        </p:txBody>
      </p:sp>
    </p:spTree>
    <p:extLst>
      <p:ext uri="{BB962C8B-B14F-4D97-AF65-F5344CB8AC3E}">
        <p14:creationId xmlns:p14="http://schemas.microsoft.com/office/powerpoint/2010/main" val="653311145"/>
      </p:ext>
    </p:extLst>
  </p:cSld>
  <p:clrMapOvr>
    <a:masterClrMapping/>
  </p:clrMapOvr>
  <p:transition spd="slow">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529A5-1303-DA61-FD27-4B4E3CD31B70}"/>
              </a:ext>
            </a:extLst>
          </p:cNvPr>
          <p:cNvSpPr>
            <a:spLocks noGrp="1"/>
          </p:cNvSpPr>
          <p:nvPr>
            <p:ph type="title"/>
          </p:nvPr>
        </p:nvSpPr>
        <p:spPr/>
        <p:txBody>
          <a:bodyPr/>
          <a:lstStyle/>
          <a:p>
            <a:r>
              <a:rPr lang="en-US" dirty="0"/>
              <a:t>7. After we are changed, what happens?</a:t>
            </a:r>
          </a:p>
        </p:txBody>
      </p:sp>
      <p:sp>
        <p:nvSpPr>
          <p:cNvPr id="3" name="Content Placeholder 2">
            <a:extLst>
              <a:ext uri="{FF2B5EF4-FFF2-40B4-BE49-F238E27FC236}">
                <a16:creationId xmlns:a16="http://schemas.microsoft.com/office/drawing/2014/main" id="{9AF03196-6DD7-1832-B6EC-D99F7334C9ED}"/>
              </a:ext>
            </a:extLst>
          </p:cNvPr>
          <p:cNvSpPr>
            <a:spLocks noGrp="1"/>
          </p:cNvSpPr>
          <p:nvPr>
            <p:ph idx="1"/>
          </p:nvPr>
        </p:nvSpPr>
        <p:spPr/>
        <p:txBody>
          <a:bodyPr>
            <a:noAutofit/>
          </a:bodyPr>
          <a:lstStyle/>
          <a:p>
            <a:r>
              <a:rPr lang="en-US" sz="2800" b="0" i="0" u="none" strike="noStrike" baseline="0" dirty="0">
                <a:latin typeface="Verdana" panose="020B0604030504040204" pitchFamily="34" charset="0"/>
              </a:rPr>
              <a:t>(1 Thessalonians 4:17)  Then we who are alive </a:t>
            </a:r>
            <a:r>
              <a:rPr lang="en-US" sz="2800" b="0" i="1" u="none" strike="noStrike" baseline="0" dirty="0">
                <a:latin typeface="Verdana" panose="020B0604030504040204" pitchFamily="34" charset="0"/>
              </a:rPr>
              <a:t>and</a:t>
            </a:r>
            <a:r>
              <a:rPr lang="en-US" sz="2800" b="0" i="0" u="none" strike="noStrike" baseline="0" dirty="0">
                <a:latin typeface="Verdana" panose="020B0604030504040204" pitchFamily="34" charset="0"/>
              </a:rPr>
              <a:t> remain shall be caught up together with them in the clouds to meet the Lord in the air. And thus we shall always be with the Lord.</a:t>
            </a:r>
          </a:p>
          <a:p>
            <a:r>
              <a:rPr lang="en-US" sz="2800" b="0" i="0" u="none" strike="noStrike" baseline="0" dirty="0">
                <a:latin typeface="Verdana" panose="020B0604030504040204" pitchFamily="34" charset="0"/>
              </a:rPr>
              <a:t>(John 14:3)  And if I go and prepare a place for you, I will come again and receive you to Myself; that where I am, </a:t>
            </a:r>
            <a:r>
              <a:rPr lang="en-US" sz="2800" b="0" i="1" u="none" strike="noStrike" baseline="0" dirty="0">
                <a:latin typeface="Verdana" panose="020B0604030504040204" pitchFamily="34" charset="0"/>
              </a:rPr>
              <a:t>there</a:t>
            </a:r>
            <a:r>
              <a:rPr lang="en-US" sz="2800" b="0" i="0" u="none" strike="noStrike" baseline="0" dirty="0">
                <a:latin typeface="Verdana" panose="020B0604030504040204" pitchFamily="34" charset="0"/>
              </a:rPr>
              <a:t> you may be also.</a:t>
            </a:r>
          </a:p>
        </p:txBody>
      </p:sp>
    </p:spTree>
    <p:extLst>
      <p:ext uri="{BB962C8B-B14F-4D97-AF65-F5344CB8AC3E}">
        <p14:creationId xmlns:p14="http://schemas.microsoft.com/office/powerpoint/2010/main" val="3669495646"/>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DFF69-95FD-C512-55E3-09DF8098D076}"/>
              </a:ext>
            </a:extLst>
          </p:cNvPr>
          <p:cNvSpPr>
            <a:spLocks noGrp="1"/>
          </p:cNvSpPr>
          <p:nvPr>
            <p:ph type="title"/>
          </p:nvPr>
        </p:nvSpPr>
        <p:spPr/>
        <p:txBody>
          <a:bodyPr/>
          <a:lstStyle/>
          <a:p>
            <a:r>
              <a:rPr lang="en-US" dirty="0"/>
              <a:t>8. Can we know when He will come?</a:t>
            </a:r>
          </a:p>
        </p:txBody>
      </p:sp>
      <p:sp>
        <p:nvSpPr>
          <p:cNvPr id="3" name="Content Placeholder 2">
            <a:extLst>
              <a:ext uri="{FF2B5EF4-FFF2-40B4-BE49-F238E27FC236}">
                <a16:creationId xmlns:a16="http://schemas.microsoft.com/office/drawing/2014/main" id="{FA4B3E3C-67ED-6D8D-0EDC-2D197D588E75}"/>
              </a:ext>
            </a:extLst>
          </p:cNvPr>
          <p:cNvSpPr>
            <a:spLocks noGrp="1"/>
          </p:cNvSpPr>
          <p:nvPr>
            <p:ph idx="1"/>
          </p:nvPr>
        </p:nvSpPr>
        <p:spPr/>
        <p:txBody>
          <a:bodyPr>
            <a:normAutofit/>
          </a:bodyPr>
          <a:lstStyle/>
          <a:p>
            <a:r>
              <a:rPr lang="en-US" sz="2800" b="0" i="0" u="none" strike="noStrike" baseline="0" dirty="0">
                <a:latin typeface="Verdana" panose="020B0604030504040204" pitchFamily="34" charset="0"/>
              </a:rPr>
              <a:t>(Matthew 24:36)  "But of that day and hour no one knows, not even the angels of heaven, but My Father only.</a:t>
            </a:r>
          </a:p>
          <a:p>
            <a:endParaRPr lang="en-US" sz="2800" b="0" i="0" u="none" strike="noStrike" baseline="0" dirty="0">
              <a:latin typeface="Verdana" panose="020B0604030504040204" pitchFamily="34" charset="0"/>
            </a:endParaRPr>
          </a:p>
          <a:p>
            <a:r>
              <a:rPr lang="en-US" sz="2800" b="0" i="0" u="none" strike="noStrike" baseline="0" dirty="0">
                <a:latin typeface="Verdana" panose="020B0604030504040204" pitchFamily="34" charset="0"/>
              </a:rPr>
              <a:t>(Matthew 24:42)  Watch therefore, for you do not know what hour your Lord is coming.</a:t>
            </a:r>
          </a:p>
        </p:txBody>
      </p:sp>
    </p:spTree>
    <p:extLst>
      <p:ext uri="{BB962C8B-B14F-4D97-AF65-F5344CB8AC3E}">
        <p14:creationId xmlns:p14="http://schemas.microsoft.com/office/powerpoint/2010/main" val="3756944744"/>
      </p:ext>
    </p:extLst>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DFF69-95FD-C512-55E3-09DF8098D076}"/>
              </a:ext>
            </a:extLst>
          </p:cNvPr>
          <p:cNvSpPr>
            <a:spLocks noGrp="1"/>
          </p:cNvSpPr>
          <p:nvPr>
            <p:ph type="title"/>
          </p:nvPr>
        </p:nvSpPr>
        <p:spPr/>
        <p:txBody>
          <a:bodyPr/>
          <a:lstStyle/>
          <a:p>
            <a:r>
              <a:rPr lang="en-US" dirty="0"/>
              <a:t>8. Can we know when He will come?</a:t>
            </a:r>
          </a:p>
        </p:txBody>
      </p:sp>
      <p:sp>
        <p:nvSpPr>
          <p:cNvPr id="3" name="Content Placeholder 2">
            <a:extLst>
              <a:ext uri="{FF2B5EF4-FFF2-40B4-BE49-F238E27FC236}">
                <a16:creationId xmlns:a16="http://schemas.microsoft.com/office/drawing/2014/main" id="{FA4B3E3C-67ED-6D8D-0EDC-2D197D588E75}"/>
              </a:ext>
            </a:extLst>
          </p:cNvPr>
          <p:cNvSpPr>
            <a:spLocks noGrp="1"/>
          </p:cNvSpPr>
          <p:nvPr>
            <p:ph idx="1"/>
          </p:nvPr>
        </p:nvSpPr>
        <p:spPr/>
        <p:txBody>
          <a:bodyPr>
            <a:noAutofit/>
          </a:bodyPr>
          <a:lstStyle/>
          <a:p>
            <a:pPr marR="0" algn="l" rtl="0"/>
            <a:r>
              <a:rPr lang="en-US" sz="2400" b="0" i="0" u="none" strike="noStrike" baseline="0" dirty="0">
                <a:latin typeface="Verdana" panose="020B0604030504040204" pitchFamily="34" charset="0"/>
              </a:rPr>
              <a:t>(Matthew 24:37)  But as the days of Noah </a:t>
            </a:r>
            <a:r>
              <a:rPr lang="en-US" sz="2400" b="0" i="1" u="none" strike="noStrike" baseline="0" dirty="0">
                <a:latin typeface="Verdana" panose="020B0604030504040204" pitchFamily="34" charset="0"/>
              </a:rPr>
              <a:t>were,</a:t>
            </a:r>
            <a:r>
              <a:rPr lang="en-US" sz="2400" b="0" i="0" u="none" strike="noStrike" baseline="0" dirty="0">
                <a:latin typeface="Verdana" panose="020B0604030504040204" pitchFamily="34" charset="0"/>
              </a:rPr>
              <a:t> so also will the coming of the Son of Man be.</a:t>
            </a:r>
          </a:p>
          <a:p>
            <a:pPr marR="0" algn="l" rtl="0"/>
            <a:r>
              <a:rPr lang="en-US" sz="2400" b="0" i="0" u="none" strike="noStrike" baseline="0" dirty="0">
                <a:latin typeface="Verdana" panose="020B0604030504040204" pitchFamily="34" charset="0"/>
              </a:rPr>
              <a:t>(Matthew 24:38)  For as in the days before the flood, they were eating and drinking, marrying and giving in marriage, until the day that Noah entered the ark,</a:t>
            </a:r>
          </a:p>
          <a:p>
            <a:pPr marR="0" algn="l" rtl="0"/>
            <a:r>
              <a:rPr lang="en-US" sz="2400" b="0" i="0" u="none" strike="noStrike" baseline="0" dirty="0">
                <a:latin typeface="Verdana" panose="020B0604030504040204" pitchFamily="34" charset="0"/>
              </a:rPr>
              <a:t>(Matthew 24:39)  and did not know until the flood came and took them all away, so also will the coming of the Son of Man be.</a:t>
            </a:r>
          </a:p>
        </p:txBody>
      </p:sp>
    </p:spTree>
    <p:extLst>
      <p:ext uri="{BB962C8B-B14F-4D97-AF65-F5344CB8AC3E}">
        <p14:creationId xmlns:p14="http://schemas.microsoft.com/office/powerpoint/2010/main" val="782213789"/>
      </p:ext>
    </p:extLst>
  </p:cSld>
  <p:clrMapOvr>
    <a:masterClrMapping/>
  </p:clrMapOvr>
  <p:transition spd="slow">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1B852-2475-8B2B-6A57-6E48DFD63BAC}"/>
              </a:ext>
            </a:extLst>
          </p:cNvPr>
          <p:cNvSpPr>
            <a:spLocks noGrp="1"/>
          </p:cNvSpPr>
          <p:nvPr>
            <p:ph type="title"/>
          </p:nvPr>
        </p:nvSpPr>
        <p:spPr/>
        <p:txBody>
          <a:bodyPr/>
          <a:lstStyle/>
          <a:p>
            <a:r>
              <a:rPr lang="en-US" dirty="0"/>
              <a:t>9. Can I prepare for His coming?</a:t>
            </a:r>
          </a:p>
        </p:txBody>
      </p:sp>
      <p:sp>
        <p:nvSpPr>
          <p:cNvPr id="3" name="Content Placeholder 2">
            <a:extLst>
              <a:ext uri="{FF2B5EF4-FFF2-40B4-BE49-F238E27FC236}">
                <a16:creationId xmlns:a16="http://schemas.microsoft.com/office/drawing/2014/main" id="{EE39BA59-33A5-3942-FACC-6B910A247BE8}"/>
              </a:ext>
            </a:extLst>
          </p:cNvPr>
          <p:cNvSpPr>
            <a:spLocks noGrp="1"/>
          </p:cNvSpPr>
          <p:nvPr>
            <p:ph idx="1"/>
          </p:nvPr>
        </p:nvSpPr>
        <p:spPr>
          <a:xfrm>
            <a:off x="4757531" y="212035"/>
            <a:ext cx="7023652" cy="6546573"/>
          </a:xfrm>
        </p:spPr>
        <p:txBody>
          <a:bodyPr>
            <a:normAutofit/>
          </a:bodyPr>
          <a:lstStyle/>
          <a:p>
            <a:r>
              <a:rPr lang="en-US" sz="2400" dirty="0"/>
              <a:t>To one group – I never knew you; depart from me.</a:t>
            </a:r>
          </a:p>
          <a:p>
            <a:pPr marR="0" algn="l" rtl="0"/>
            <a:r>
              <a:rPr lang="en-US" sz="2400" b="0" i="0" u="none" strike="noStrike" baseline="0" dirty="0">
                <a:latin typeface="Verdana" panose="020B0604030504040204" pitchFamily="34" charset="0"/>
              </a:rPr>
              <a:t>(Matthew 7:23)  And then I will declare to them, 'I never knew you; depart from Me, you who practice lawlessness!’ </a:t>
            </a:r>
          </a:p>
          <a:p>
            <a:pPr marR="0" algn="l" rtl="0"/>
            <a:endParaRPr lang="en-US" sz="2400" b="0" i="0" u="none" strike="noStrike" baseline="0" dirty="0">
              <a:latin typeface="Verdana" panose="020B0604030504040204" pitchFamily="34" charset="0"/>
            </a:endParaRPr>
          </a:p>
          <a:p>
            <a:pPr marR="0" algn="l" rtl="0"/>
            <a:r>
              <a:rPr lang="en-US" sz="2400" b="0" i="0" u="none" strike="noStrike" baseline="0" dirty="0">
                <a:latin typeface="Verdana" panose="020B0604030504040204" pitchFamily="34" charset="0"/>
              </a:rPr>
              <a:t>(Matthew 25:41)  "Then He will also say to those on the left hand, 'Depart from Me, you cursed, into the everlasting fire prepared for the devil and his angels:</a:t>
            </a:r>
          </a:p>
          <a:p>
            <a:pPr marL="0" indent="0">
              <a:buNone/>
            </a:pPr>
            <a:endParaRPr lang="en-US" dirty="0"/>
          </a:p>
        </p:txBody>
      </p:sp>
    </p:spTree>
    <p:extLst>
      <p:ext uri="{BB962C8B-B14F-4D97-AF65-F5344CB8AC3E}">
        <p14:creationId xmlns:p14="http://schemas.microsoft.com/office/powerpoint/2010/main" val="960196932"/>
      </p:ext>
    </p:extLst>
  </p:cSld>
  <p:clrMapOvr>
    <a:masterClrMapping/>
  </p:clrMapOvr>
  <p:transition spd="slow">
    <p:pu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1B852-2475-8B2B-6A57-6E48DFD63BAC}"/>
              </a:ext>
            </a:extLst>
          </p:cNvPr>
          <p:cNvSpPr>
            <a:spLocks noGrp="1"/>
          </p:cNvSpPr>
          <p:nvPr>
            <p:ph type="title"/>
          </p:nvPr>
        </p:nvSpPr>
        <p:spPr/>
        <p:txBody>
          <a:bodyPr/>
          <a:lstStyle/>
          <a:p>
            <a:r>
              <a:rPr lang="en-US" dirty="0"/>
              <a:t>9. Can I prepare for His coming?</a:t>
            </a:r>
          </a:p>
        </p:txBody>
      </p:sp>
      <p:sp>
        <p:nvSpPr>
          <p:cNvPr id="3" name="Content Placeholder 2">
            <a:extLst>
              <a:ext uri="{FF2B5EF4-FFF2-40B4-BE49-F238E27FC236}">
                <a16:creationId xmlns:a16="http://schemas.microsoft.com/office/drawing/2014/main" id="{EE39BA59-33A5-3942-FACC-6B910A247BE8}"/>
              </a:ext>
            </a:extLst>
          </p:cNvPr>
          <p:cNvSpPr>
            <a:spLocks noGrp="1"/>
          </p:cNvSpPr>
          <p:nvPr>
            <p:ph idx="1"/>
          </p:nvPr>
        </p:nvSpPr>
        <p:spPr>
          <a:xfrm>
            <a:off x="4916557" y="225287"/>
            <a:ext cx="6745356" cy="6387548"/>
          </a:xfrm>
        </p:spPr>
        <p:txBody>
          <a:bodyPr>
            <a:noAutofit/>
          </a:bodyPr>
          <a:lstStyle/>
          <a:p>
            <a:r>
              <a:rPr lang="en-US" sz="2400" dirty="0"/>
              <a:t>To another group – Inherit the kingdom</a:t>
            </a:r>
          </a:p>
          <a:p>
            <a:r>
              <a:rPr lang="en-US" sz="2400" b="0" i="0" u="none" strike="noStrike" baseline="0" dirty="0">
                <a:latin typeface="Verdana" panose="020B0604030504040204" pitchFamily="34" charset="0"/>
              </a:rPr>
              <a:t>(Matthew 25:23)  His lord said to him, 'Well </a:t>
            </a:r>
            <a:r>
              <a:rPr lang="en-US" sz="2400" b="0" i="1" u="none" strike="noStrike" baseline="0" dirty="0">
                <a:latin typeface="Verdana" panose="020B0604030504040204" pitchFamily="34" charset="0"/>
              </a:rPr>
              <a:t>done,</a:t>
            </a:r>
            <a:r>
              <a:rPr lang="en-US" sz="2400" b="0" i="0" u="none" strike="noStrike" baseline="0" dirty="0">
                <a:latin typeface="Verdana" panose="020B0604030504040204" pitchFamily="34" charset="0"/>
              </a:rPr>
              <a:t> good and faithful servant; you have been faithful over a few things, I will make you ruler over many things. Enter into the joy of your lord.'</a:t>
            </a:r>
          </a:p>
          <a:p>
            <a:pPr marL="0" indent="0">
              <a:buNone/>
            </a:pPr>
            <a:endParaRPr lang="en-US" sz="2400" b="0" i="0" u="none" strike="noStrike" baseline="0" dirty="0">
              <a:latin typeface="Verdana" panose="020B0604030504040204" pitchFamily="34" charset="0"/>
            </a:endParaRPr>
          </a:p>
          <a:p>
            <a:r>
              <a:rPr lang="en-US" sz="2400" b="0" i="0" u="none" strike="noStrike" baseline="0" dirty="0">
                <a:latin typeface="Verdana" panose="020B0604030504040204" pitchFamily="34" charset="0"/>
              </a:rPr>
              <a:t>(Matthew 25:34)  Then the King will say to those on His right hand, 'Come, you blessed of My Father, inherit the kingdom prepared for you from the foundation of the world:</a:t>
            </a:r>
          </a:p>
        </p:txBody>
      </p:sp>
    </p:spTree>
    <p:extLst>
      <p:ext uri="{BB962C8B-B14F-4D97-AF65-F5344CB8AC3E}">
        <p14:creationId xmlns:p14="http://schemas.microsoft.com/office/powerpoint/2010/main" val="211933543"/>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595EE-57AD-EA61-C766-D1ECED4B4A42}"/>
              </a:ext>
            </a:extLst>
          </p:cNvPr>
          <p:cNvSpPr>
            <a:spLocks noGrp="1"/>
          </p:cNvSpPr>
          <p:nvPr>
            <p:ph type="title"/>
          </p:nvPr>
        </p:nvSpPr>
        <p:spPr/>
        <p:txBody>
          <a:bodyPr/>
          <a:lstStyle/>
          <a:p>
            <a:r>
              <a:rPr lang="en-US" dirty="0"/>
              <a:t>The Last Word</a:t>
            </a:r>
          </a:p>
        </p:txBody>
      </p:sp>
      <p:sp>
        <p:nvSpPr>
          <p:cNvPr id="3" name="Content Placeholder 2">
            <a:extLst>
              <a:ext uri="{FF2B5EF4-FFF2-40B4-BE49-F238E27FC236}">
                <a16:creationId xmlns:a16="http://schemas.microsoft.com/office/drawing/2014/main" id="{4AAE494F-FAAF-3D2C-13BA-3017CAAE1A6B}"/>
              </a:ext>
            </a:extLst>
          </p:cNvPr>
          <p:cNvSpPr>
            <a:spLocks noGrp="1"/>
          </p:cNvSpPr>
          <p:nvPr>
            <p:ph idx="1"/>
          </p:nvPr>
        </p:nvSpPr>
        <p:spPr/>
        <p:txBody>
          <a:bodyPr/>
          <a:lstStyle/>
          <a:p>
            <a:r>
              <a:rPr lang="en-US" sz="2800" b="1" i="0" u="none" strike="noStrike" baseline="0" dirty="0">
                <a:latin typeface="Verdana" panose="020B0604030504040204" pitchFamily="34" charset="0"/>
              </a:rPr>
              <a:t>(Revelation 22:20)  He who testifies to these things says, "Surely I am coming quickly." Amen. Even so, come, Lord Jesus!</a:t>
            </a:r>
          </a:p>
          <a:p>
            <a:endParaRPr lang="en-US" sz="2800" b="1" dirty="0">
              <a:latin typeface="Verdana" panose="020B0604030504040204" pitchFamily="34" charset="0"/>
            </a:endParaRPr>
          </a:p>
          <a:p>
            <a:r>
              <a:rPr lang="en-US" sz="2800" b="1" i="0" u="none" strike="noStrike" baseline="0" dirty="0">
                <a:latin typeface="Verdana" panose="020B0604030504040204" pitchFamily="34" charset="0"/>
              </a:rPr>
              <a:t>Quickly = without warning, suddenly, by surprise </a:t>
            </a:r>
          </a:p>
          <a:p>
            <a:endParaRPr lang="en-US" dirty="0"/>
          </a:p>
        </p:txBody>
      </p:sp>
    </p:spTree>
    <p:extLst>
      <p:ext uri="{BB962C8B-B14F-4D97-AF65-F5344CB8AC3E}">
        <p14:creationId xmlns:p14="http://schemas.microsoft.com/office/powerpoint/2010/main" val="2355377280"/>
      </p:ext>
    </p:extLst>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595EE-57AD-EA61-C766-D1ECED4B4A42}"/>
              </a:ext>
            </a:extLst>
          </p:cNvPr>
          <p:cNvSpPr>
            <a:spLocks noGrp="1"/>
          </p:cNvSpPr>
          <p:nvPr>
            <p:ph type="title"/>
          </p:nvPr>
        </p:nvSpPr>
        <p:spPr/>
        <p:txBody>
          <a:bodyPr/>
          <a:lstStyle/>
          <a:p>
            <a:r>
              <a:rPr lang="en-US" dirty="0"/>
              <a:t>The Last Word</a:t>
            </a:r>
          </a:p>
        </p:txBody>
      </p:sp>
      <p:sp>
        <p:nvSpPr>
          <p:cNvPr id="3" name="Content Placeholder 2">
            <a:extLst>
              <a:ext uri="{FF2B5EF4-FFF2-40B4-BE49-F238E27FC236}">
                <a16:creationId xmlns:a16="http://schemas.microsoft.com/office/drawing/2014/main" id="{4AAE494F-FAAF-3D2C-13BA-3017CAAE1A6B}"/>
              </a:ext>
            </a:extLst>
          </p:cNvPr>
          <p:cNvSpPr>
            <a:spLocks noGrp="1"/>
          </p:cNvSpPr>
          <p:nvPr>
            <p:ph idx="1"/>
          </p:nvPr>
        </p:nvSpPr>
        <p:spPr/>
        <p:txBody>
          <a:bodyPr/>
          <a:lstStyle/>
          <a:p>
            <a:r>
              <a:rPr lang="en-US" sz="2800" b="1" i="0" u="none" strike="noStrike" baseline="0" dirty="0">
                <a:latin typeface="Verdana" panose="020B0604030504040204" pitchFamily="34" charset="0"/>
              </a:rPr>
              <a:t>(Revelation 22:20)  He who testifies to these things says, "Surely I am coming quickly." Amen. Even so, come, Lord Jesus!</a:t>
            </a:r>
          </a:p>
          <a:p>
            <a:endParaRPr lang="en-US" dirty="0"/>
          </a:p>
        </p:txBody>
      </p:sp>
    </p:spTree>
    <p:extLst>
      <p:ext uri="{BB962C8B-B14F-4D97-AF65-F5344CB8AC3E}">
        <p14:creationId xmlns:p14="http://schemas.microsoft.com/office/powerpoint/2010/main" val="3096151438"/>
      </p:ext>
    </p:extLst>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C8BDF-9D36-D91C-A737-58120B4E9D8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99A64F9F-D5CE-0943-80EC-94E81818FE5B}"/>
              </a:ext>
            </a:extLst>
          </p:cNvPr>
          <p:cNvSpPr>
            <a:spLocks noGrp="1"/>
          </p:cNvSpPr>
          <p:nvPr>
            <p:ph idx="1"/>
          </p:nvPr>
        </p:nvSpPr>
        <p:spPr/>
        <p:txBody>
          <a:bodyPr>
            <a:normAutofit/>
          </a:bodyPr>
          <a:lstStyle/>
          <a:p>
            <a:r>
              <a:rPr lang="en-US" sz="3200" dirty="0"/>
              <a:t>Many false teachings about the Second Coming</a:t>
            </a:r>
          </a:p>
          <a:p>
            <a:r>
              <a:rPr lang="en-US" sz="3200" dirty="0"/>
              <a:t>It is an important topic, but we seldom discuss or think about</a:t>
            </a:r>
          </a:p>
          <a:p>
            <a:r>
              <a:rPr lang="en-US" sz="3200" dirty="0"/>
              <a:t>9 Questions about the 2</a:t>
            </a:r>
            <a:r>
              <a:rPr lang="en-US" sz="3200" baseline="30000" dirty="0"/>
              <a:t>nd</a:t>
            </a:r>
            <a:r>
              <a:rPr lang="en-US" sz="3200" dirty="0"/>
              <a:t> Coming of Christ</a:t>
            </a:r>
          </a:p>
        </p:txBody>
      </p:sp>
    </p:spTree>
    <p:extLst>
      <p:ext uri="{BB962C8B-B14F-4D97-AF65-F5344CB8AC3E}">
        <p14:creationId xmlns:p14="http://schemas.microsoft.com/office/powerpoint/2010/main" val="2286618910"/>
      </p:ext>
    </p:extLst>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7BBD6-0E85-A194-B33C-AE8FA1AA1F5E}"/>
              </a:ext>
            </a:extLst>
          </p:cNvPr>
          <p:cNvSpPr>
            <a:spLocks noGrp="1"/>
          </p:cNvSpPr>
          <p:nvPr>
            <p:ph type="title"/>
          </p:nvPr>
        </p:nvSpPr>
        <p:spPr/>
        <p:txBody>
          <a:bodyPr/>
          <a:lstStyle/>
          <a:p>
            <a:r>
              <a:rPr lang="en-US" dirty="0"/>
              <a:t>1. Why is He coming back?</a:t>
            </a:r>
          </a:p>
        </p:txBody>
      </p:sp>
      <p:sp>
        <p:nvSpPr>
          <p:cNvPr id="3" name="Content Placeholder 2">
            <a:extLst>
              <a:ext uri="{FF2B5EF4-FFF2-40B4-BE49-F238E27FC236}">
                <a16:creationId xmlns:a16="http://schemas.microsoft.com/office/drawing/2014/main" id="{F80FB134-369C-433D-5E99-2D50FF238EB7}"/>
              </a:ext>
            </a:extLst>
          </p:cNvPr>
          <p:cNvSpPr>
            <a:spLocks noGrp="1"/>
          </p:cNvSpPr>
          <p:nvPr>
            <p:ph idx="1"/>
          </p:nvPr>
        </p:nvSpPr>
        <p:spPr/>
        <p:txBody>
          <a:bodyPr>
            <a:normAutofit/>
          </a:bodyPr>
          <a:lstStyle/>
          <a:p>
            <a:pPr marR="0" algn="l" rtl="0"/>
            <a:r>
              <a:rPr lang="en-US" sz="2400" i="0" u="none" strike="noStrike" baseline="0" dirty="0">
                <a:latin typeface="Verdana" panose="020B0604030504040204" pitchFamily="34" charset="0"/>
              </a:rPr>
              <a:t>(John 14:2)  In My Father's house are many mansions; if </a:t>
            </a:r>
            <a:r>
              <a:rPr lang="en-US" sz="2400" i="1" u="none" strike="noStrike" baseline="0" dirty="0">
                <a:latin typeface="Verdana" panose="020B0604030504040204" pitchFamily="34" charset="0"/>
              </a:rPr>
              <a:t>it were</a:t>
            </a:r>
            <a:r>
              <a:rPr lang="en-US" sz="2400" i="0" u="none" strike="noStrike" baseline="0" dirty="0">
                <a:latin typeface="Verdana" panose="020B0604030504040204" pitchFamily="34" charset="0"/>
              </a:rPr>
              <a:t> not </a:t>
            </a:r>
            <a:r>
              <a:rPr lang="en-US" sz="2400" i="1" u="none" strike="noStrike" baseline="0" dirty="0">
                <a:latin typeface="Verdana" panose="020B0604030504040204" pitchFamily="34" charset="0"/>
              </a:rPr>
              <a:t>so,</a:t>
            </a:r>
            <a:r>
              <a:rPr lang="en-US" sz="2400" i="0" u="none" strike="noStrike" baseline="0" dirty="0">
                <a:latin typeface="Verdana" panose="020B0604030504040204" pitchFamily="34" charset="0"/>
              </a:rPr>
              <a:t> I would have told you. I go to prepare a place for you.</a:t>
            </a:r>
          </a:p>
          <a:p>
            <a:pPr marR="0" algn="l" rtl="0"/>
            <a:r>
              <a:rPr lang="en-US" sz="2400" i="0" u="none" strike="noStrike" baseline="0" dirty="0">
                <a:latin typeface="Verdana" panose="020B0604030504040204" pitchFamily="34" charset="0"/>
              </a:rPr>
              <a:t>(John 14:3)  And if I go and prepare a place for you, I will come again and receive you to Myself; that where I am, </a:t>
            </a:r>
            <a:r>
              <a:rPr lang="en-US" sz="2400" i="1" u="none" strike="noStrike" baseline="0" dirty="0">
                <a:latin typeface="Verdana" panose="020B0604030504040204" pitchFamily="34" charset="0"/>
              </a:rPr>
              <a:t>there</a:t>
            </a:r>
            <a:r>
              <a:rPr lang="en-US" sz="2400" i="0" u="none" strike="noStrike" baseline="0" dirty="0">
                <a:latin typeface="Verdana" panose="020B0604030504040204" pitchFamily="34" charset="0"/>
              </a:rPr>
              <a:t> you may be also.</a:t>
            </a:r>
          </a:p>
          <a:p>
            <a:pPr marR="0" algn="l" rtl="0"/>
            <a:r>
              <a:rPr lang="en-US" sz="2400" b="1" i="0" u="sng" strike="noStrike" baseline="0" dirty="0">
                <a:latin typeface="Verdana" panose="020B0604030504040204" pitchFamily="34" charset="0"/>
              </a:rPr>
              <a:t>Jesus is coming back to take us home.</a:t>
            </a:r>
          </a:p>
        </p:txBody>
      </p:sp>
    </p:spTree>
    <p:extLst>
      <p:ext uri="{BB962C8B-B14F-4D97-AF65-F5344CB8AC3E}">
        <p14:creationId xmlns:p14="http://schemas.microsoft.com/office/powerpoint/2010/main" val="1775049668"/>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1A3C4-9AC2-385C-E275-1E895339C4AC}"/>
              </a:ext>
            </a:extLst>
          </p:cNvPr>
          <p:cNvSpPr>
            <a:spLocks noGrp="1"/>
          </p:cNvSpPr>
          <p:nvPr>
            <p:ph type="title"/>
          </p:nvPr>
        </p:nvSpPr>
        <p:spPr/>
        <p:txBody>
          <a:bodyPr/>
          <a:lstStyle/>
          <a:p>
            <a:r>
              <a:rPr lang="en-US" dirty="0"/>
              <a:t>2. Will He come back alone?</a:t>
            </a:r>
          </a:p>
        </p:txBody>
      </p:sp>
      <p:sp>
        <p:nvSpPr>
          <p:cNvPr id="3" name="Content Placeholder 2">
            <a:extLst>
              <a:ext uri="{FF2B5EF4-FFF2-40B4-BE49-F238E27FC236}">
                <a16:creationId xmlns:a16="http://schemas.microsoft.com/office/drawing/2014/main" id="{E05C0CF0-9B2A-F462-F2C2-2A5AAA535C64}"/>
              </a:ext>
            </a:extLst>
          </p:cNvPr>
          <p:cNvSpPr>
            <a:spLocks noGrp="1"/>
          </p:cNvSpPr>
          <p:nvPr>
            <p:ph idx="1"/>
          </p:nvPr>
        </p:nvSpPr>
        <p:spPr/>
        <p:txBody>
          <a:bodyPr>
            <a:noAutofit/>
          </a:bodyPr>
          <a:lstStyle/>
          <a:p>
            <a:r>
              <a:rPr lang="en-US" sz="2400" dirty="0"/>
              <a:t>NO.</a:t>
            </a:r>
          </a:p>
          <a:p>
            <a:r>
              <a:rPr lang="en-US" sz="2400" b="0" i="0" u="none" strike="noStrike" baseline="0" dirty="0">
                <a:latin typeface="Verdana" panose="020B0604030504040204" pitchFamily="34" charset="0"/>
              </a:rPr>
              <a:t>(Matthew 25:31)  "When the Son of Man comes in His glory, and all the holy angels with Him, then He will sit on the throne of His glory.</a:t>
            </a:r>
          </a:p>
          <a:p>
            <a:r>
              <a:rPr lang="en-US" sz="2400" b="0" i="0" u="none" strike="noStrike" baseline="0" dirty="0">
                <a:latin typeface="Verdana" panose="020B0604030504040204" pitchFamily="34" charset="0"/>
              </a:rPr>
              <a:t>(Revelation 5:11)  Then I looked, and I heard the voice of many angels around the throne, the living creatures, and the elders; and the number of them was ten thousand times ten thousand, and thousands of thousands,</a:t>
            </a:r>
          </a:p>
        </p:txBody>
      </p:sp>
    </p:spTree>
    <p:extLst>
      <p:ext uri="{BB962C8B-B14F-4D97-AF65-F5344CB8AC3E}">
        <p14:creationId xmlns:p14="http://schemas.microsoft.com/office/powerpoint/2010/main" val="4157876069"/>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A6031-6B4F-AFA9-F92E-6954E982194B}"/>
              </a:ext>
            </a:extLst>
          </p:cNvPr>
          <p:cNvSpPr>
            <a:spLocks noGrp="1"/>
          </p:cNvSpPr>
          <p:nvPr>
            <p:ph type="title"/>
          </p:nvPr>
        </p:nvSpPr>
        <p:spPr/>
        <p:txBody>
          <a:bodyPr/>
          <a:lstStyle/>
          <a:p>
            <a:r>
              <a:rPr lang="en-US" dirty="0"/>
              <a:t>3. Will some still be alive on earth?</a:t>
            </a:r>
          </a:p>
        </p:txBody>
      </p:sp>
      <p:sp>
        <p:nvSpPr>
          <p:cNvPr id="3" name="Content Placeholder 2">
            <a:extLst>
              <a:ext uri="{FF2B5EF4-FFF2-40B4-BE49-F238E27FC236}">
                <a16:creationId xmlns:a16="http://schemas.microsoft.com/office/drawing/2014/main" id="{3B954EE5-78D5-570F-56AB-B7B419226C55}"/>
              </a:ext>
            </a:extLst>
          </p:cNvPr>
          <p:cNvSpPr>
            <a:spLocks noGrp="1"/>
          </p:cNvSpPr>
          <p:nvPr>
            <p:ph idx="1"/>
          </p:nvPr>
        </p:nvSpPr>
        <p:spPr/>
        <p:txBody>
          <a:bodyPr>
            <a:noAutofit/>
          </a:bodyPr>
          <a:lstStyle/>
          <a:p>
            <a:r>
              <a:rPr lang="en-US" sz="2400" b="0" i="0" u="none" strike="noStrike" baseline="0" dirty="0">
                <a:latin typeface="Verdana" panose="020B0604030504040204" pitchFamily="34" charset="0"/>
              </a:rPr>
              <a:t>(Matthew 24:30)  Then the sign of the Son of Man will appear in heaven, and then all the tribes of the earth will mourn, and they will see the Son of Man coming on the clouds of heaven with power and great glory.</a:t>
            </a:r>
          </a:p>
          <a:p>
            <a:r>
              <a:rPr lang="en-US" sz="2400" b="0" i="0" u="none" strike="noStrike" baseline="0" dirty="0">
                <a:latin typeface="Verdana" panose="020B0604030504040204" pitchFamily="34" charset="0"/>
              </a:rPr>
              <a:t>(Revelation 1:7)  Behold, He is coming with clouds, and every eye will see Him, even they who pierced Him. And all the tribes of the earth will mourn because of Him. Even so, Amen.</a:t>
            </a:r>
          </a:p>
        </p:txBody>
      </p:sp>
    </p:spTree>
    <p:extLst>
      <p:ext uri="{BB962C8B-B14F-4D97-AF65-F5344CB8AC3E}">
        <p14:creationId xmlns:p14="http://schemas.microsoft.com/office/powerpoint/2010/main" val="1386461645"/>
      </p:ext>
    </p:extLst>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ED8AF-C250-E53C-5E79-51EC1ADB0836}"/>
              </a:ext>
            </a:extLst>
          </p:cNvPr>
          <p:cNvSpPr>
            <a:spLocks noGrp="1"/>
          </p:cNvSpPr>
          <p:nvPr>
            <p:ph type="title"/>
          </p:nvPr>
        </p:nvSpPr>
        <p:spPr/>
        <p:txBody>
          <a:bodyPr/>
          <a:lstStyle/>
          <a:p>
            <a:r>
              <a:rPr lang="en-US" dirty="0"/>
              <a:t>4. What about the wicked?</a:t>
            </a:r>
          </a:p>
        </p:txBody>
      </p:sp>
      <p:sp>
        <p:nvSpPr>
          <p:cNvPr id="3" name="Content Placeholder 2">
            <a:extLst>
              <a:ext uri="{FF2B5EF4-FFF2-40B4-BE49-F238E27FC236}">
                <a16:creationId xmlns:a16="http://schemas.microsoft.com/office/drawing/2014/main" id="{F1C1EC35-D2FF-ADF8-CF7B-FFC5885B9E6D}"/>
              </a:ext>
            </a:extLst>
          </p:cNvPr>
          <p:cNvSpPr>
            <a:spLocks noGrp="1"/>
          </p:cNvSpPr>
          <p:nvPr>
            <p:ph idx="1"/>
          </p:nvPr>
        </p:nvSpPr>
        <p:spPr/>
        <p:txBody>
          <a:bodyPr>
            <a:normAutofit/>
          </a:bodyPr>
          <a:lstStyle/>
          <a:p>
            <a:r>
              <a:rPr lang="en-US" sz="2400" b="0" i="0" u="none" strike="noStrike" baseline="0" dirty="0">
                <a:latin typeface="Verdana" panose="020B0604030504040204" pitchFamily="34" charset="0"/>
              </a:rPr>
              <a:t>(Matthew 25:41)  "Then He will also say to those on the left hand, 'Depart from Me, you cursed, into the everlasting fire prepared for the devil and his angels:</a:t>
            </a:r>
          </a:p>
          <a:p>
            <a:pPr marR="0" algn="l" rtl="0"/>
            <a:r>
              <a:rPr lang="en-US" sz="2400" b="0" i="0" u="none" strike="noStrike" baseline="0" dirty="0">
                <a:latin typeface="Verdana" panose="020B0604030504040204" pitchFamily="34" charset="0"/>
              </a:rPr>
              <a:t>(Matthew 7:23)  And then I will declare to them, 'I never knew you; depart from Me, you who practice lawlessness!'</a:t>
            </a:r>
          </a:p>
          <a:p>
            <a:endParaRPr lang="en-US" sz="2400" b="0" i="0" u="none" strike="noStrike" baseline="0" dirty="0">
              <a:latin typeface="Verdana" panose="020B0604030504040204" pitchFamily="34" charset="0"/>
            </a:endParaRPr>
          </a:p>
        </p:txBody>
      </p:sp>
    </p:spTree>
    <p:extLst>
      <p:ext uri="{BB962C8B-B14F-4D97-AF65-F5344CB8AC3E}">
        <p14:creationId xmlns:p14="http://schemas.microsoft.com/office/powerpoint/2010/main" val="3209428018"/>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21BB-90F0-FED4-6FCB-5F494D1CFBFD}"/>
              </a:ext>
            </a:extLst>
          </p:cNvPr>
          <p:cNvSpPr>
            <a:spLocks noGrp="1"/>
          </p:cNvSpPr>
          <p:nvPr>
            <p:ph type="title"/>
          </p:nvPr>
        </p:nvSpPr>
        <p:spPr/>
        <p:txBody>
          <a:bodyPr/>
          <a:lstStyle/>
          <a:p>
            <a:r>
              <a:rPr lang="en-US" dirty="0"/>
              <a:t>5. What about all the dead?</a:t>
            </a:r>
          </a:p>
        </p:txBody>
      </p:sp>
      <p:sp>
        <p:nvSpPr>
          <p:cNvPr id="3" name="Content Placeholder 2">
            <a:extLst>
              <a:ext uri="{FF2B5EF4-FFF2-40B4-BE49-F238E27FC236}">
                <a16:creationId xmlns:a16="http://schemas.microsoft.com/office/drawing/2014/main" id="{0ABF53EF-CAD3-929A-6ED1-6EFAC9CE2E82}"/>
              </a:ext>
            </a:extLst>
          </p:cNvPr>
          <p:cNvSpPr>
            <a:spLocks noGrp="1"/>
          </p:cNvSpPr>
          <p:nvPr>
            <p:ph idx="1"/>
          </p:nvPr>
        </p:nvSpPr>
        <p:spPr/>
        <p:txBody>
          <a:bodyPr>
            <a:normAutofit/>
          </a:bodyPr>
          <a:lstStyle/>
          <a:p>
            <a:pPr marR="0" algn="l" rtl="0"/>
            <a:r>
              <a:rPr lang="en-US" sz="2400" b="0" i="0" u="none" strike="noStrike" baseline="0" dirty="0">
                <a:latin typeface="Verdana" panose="020B0604030504040204" pitchFamily="34" charset="0"/>
              </a:rPr>
              <a:t>(John 5:28)  Do not marvel at this; for the hour is coming in which all who are in the graves will hear His voice</a:t>
            </a:r>
          </a:p>
          <a:p>
            <a:pPr marR="0" algn="l" rtl="0"/>
            <a:r>
              <a:rPr lang="en-US" sz="2400" b="0" i="0" u="none" strike="noStrike" baseline="0" dirty="0">
                <a:latin typeface="Verdana" panose="020B0604030504040204" pitchFamily="34" charset="0"/>
              </a:rPr>
              <a:t>(John 5:29)  and come forth—those who have done good, to the resurrection of life, and those who have done evil, to the resurrection of condemnation.</a:t>
            </a:r>
          </a:p>
        </p:txBody>
      </p:sp>
    </p:spTree>
    <p:extLst>
      <p:ext uri="{BB962C8B-B14F-4D97-AF65-F5344CB8AC3E}">
        <p14:creationId xmlns:p14="http://schemas.microsoft.com/office/powerpoint/2010/main" val="828315225"/>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32300-DB46-A024-47C1-12D9038B5E5E}"/>
              </a:ext>
            </a:extLst>
          </p:cNvPr>
          <p:cNvSpPr>
            <a:spLocks noGrp="1"/>
          </p:cNvSpPr>
          <p:nvPr>
            <p:ph type="title"/>
          </p:nvPr>
        </p:nvSpPr>
        <p:spPr/>
        <p:txBody>
          <a:bodyPr/>
          <a:lstStyle/>
          <a:p>
            <a:r>
              <a:rPr lang="en-US" dirty="0"/>
              <a:t>6. What about the righteous?</a:t>
            </a:r>
          </a:p>
        </p:txBody>
      </p:sp>
      <p:sp>
        <p:nvSpPr>
          <p:cNvPr id="3" name="Content Placeholder 2">
            <a:extLst>
              <a:ext uri="{FF2B5EF4-FFF2-40B4-BE49-F238E27FC236}">
                <a16:creationId xmlns:a16="http://schemas.microsoft.com/office/drawing/2014/main" id="{2F364539-CD7D-6FC2-B4BD-760BE154AC54}"/>
              </a:ext>
            </a:extLst>
          </p:cNvPr>
          <p:cNvSpPr>
            <a:spLocks noGrp="1"/>
          </p:cNvSpPr>
          <p:nvPr>
            <p:ph idx="1"/>
          </p:nvPr>
        </p:nvSpPr>
        <p:spPr>
          <a:xfrm>
            <a:off x="5118448" y="803186"/>
            <a:ext cx="6184922" cy="5248622"/>
          </a:xfrm>
        </p:spPr>
        <p:txBody>
          <a:bodyPr>
            <a:noAutofit/>
          </a:bodyPr>
          <a:lstStyle/>
          <a:p>
            <a:pPr marR="0" algn="l" rtl="0"/>
            <a:r>
              <a:rPr lang="en-US" sz="2400" b="0" i="0" u="none" strike="noStrike" baseline="0" dirty="0">
                <a:latin typeface="Verdana" panose="020B0604030504040204" pitchFamily="34" charset="0"/>
              </a:rPr>
              <a:t>(1 Corinthians 15:57)  But thanks </a:t>
            </a:r>
            <a:r>
              <a:rPr lang="en-US" sz="2400" b="0" i="1" u="none" strike="noStrike" baseline="0" dirty="0">
                <a:latin typeface="Verdana" panose="020B0604030504040204" pitchFamily="34" charset="0"/>
              </a:rPr>
              <a:t>be</a:t>
            </a:r>
            <a:r>
              <a:rPr lang="en-US" sz="2400" b="0" i="0" u="none" strike="noStrike" baseline="0" dirty="0">
                <a:latin typeface="Verdana" panose="020B0604030504040204" pitchFamily="34" charset="0"/>
              </a:rPr>
              <a:t> to God, who gives us the victory through our Lord Jesus Christ.</a:t>
            </a:r>
          </a:p>
          <a:p>
            <a:pPr marR="0" algn="l" rtl="0"/>
            <a:r>
              <a:rPr lang="en-US" sz="2400" b="0" i="0" u="none" strike="noStrike" baseline="0" dirty="0">
                <a:latin typeface="Verdana" panose="020B0604030504040204" pitchFamily="34" charset="0"/>
              </a:rPr>
              <a:t>(1 Corinthians 15:58)  Therefore, my beloved brethren, be steadfast, immovable, always abounding in the work of the Lord, knowing that your labor is not in vain in the Lord.</a:t>
            </a:r>
          </a:p>
          <a:p>
            <a:r>
              <a:rPr lang="en-US" sz="2400" b="0" i="0" u="none" strike="noStrike" baseline="0" dirty="0">
                <a:latin typeface="Verdana" panose="020B0604030504040204" pitchFamily="34" charset="0"/>
              </a:rPr>
              <a:t>(Philippians 3:21)  who will transform our lowly body that it may be conformed to His glorious body, according to the working by which He is able even to subdue all things to Himself.</a:t>
            </a:r>
          </a:p>
        </p:txBody>
      </p:sp>
    </p:spTree>
    <p:extLst>
      <p:ext uri="{BB962C8B-B14F-4D97-AF65-F5344CB8AC3E}">
        <p14:creationId xmlns:p14="http://schemas.microsoft.com/office/powerpoint/2010/main" val="633852514"/>
      </p:ext>
    </p:extLst>
  </p:cSld>
  <p:clrMapOvr>
    <a:masterClrMapping/>
  </p:clrMapOvr>
  <p:transition spd="slow">
    <p:push/>
  </p:transition>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3960F"/>
      </a:accent1>
      <a:accent2>
        <a:srgbClr val="E04116"/>
      </a:accent2>
      <a:accent3>
        <a:srgbClr val="9D4DE7"/>
      </a:accent3>
      <a:accent4>
        <a:srgbClr val="449EF3"/>
      </a:accent4>
      <a:accent5>
        <a:srgbClr val="39C6BE"/>
      </a:accent5>
      <a:accent6>
        <a:srgbClr val="88C933"/>
      </a:accent6>
      <a:hlink>
        <a:srgbClr val="EBB41F"/>
      </a:hlink>
      <a:folHlink>
        <a:srgbClr val="E1D676"/>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29B3952A-A5A2-4E72-A5C9-A88B41734E04}"/>
    </a:ext>
  </a:extLst>
</a:theme>
</file>

<file path=docProps/app.xml><?xml version="1.0" encoding="utf-8"?>
<Properties xmlns="http://schemas.openxmlformats.org/officeDocument/2006/extended-properties" xmlns:vt="http://schemas.openxmlformats.org/officeDocument/2006/docPropsVTypes">
  <Template>TM16401371[[fn=Atlas]]</Template>
  <TotalTime>75</TotalTime>
  <Words>1047</Words>
  <Application>Microsoft Office PowerPoint</Application>
  <PresentationFormat>Widescreen</PresentationFormat>
  <Paragraphs>54</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 Light</vt:lpstr>
      <vt:lpstr>Rockwell</vt:lpstr>
      <vt:lpstr>Verdana</vt:lpstr>
      <vt:lpstr>Wingdings</vt:lpstr>
      <vt:lpstr>Atlas</vt:lpstr>
      <vt:lpstr>The Last Word Second Coming</vt:lpstr>
      <vt:lpstr>The Last Word</vt:lpstr>
      <vt:lpstr>Introduction</vt:lpstr>
      <vt:lpstr>1. Why is He coming back?</vt:lpstr>
      <vt:lpstr>2. Will He come back alone?</vt:lpstr>
      <vt:lpstr>3. Will some still be alive on earth?</vt:lpstr>
      <vt:lpstr>4. What about the wicked?</vt:lpstr>
      <vt:lpstr>5. What about all the dead?</vt:lpstr>
      <vt:lpstr>6. What about the righteous?</vt:lpstr>
      <vt:lpstr>7. After we are changed, what happens?</vt:lpstr>
      <vt:lpstr>8. Can we know when He will come?</vt:lpstr>
      <vt:lpstr>8. Can we know when He will come?</vt:lpstr>
      <vt:lpstr>9. Can I prepare for His coming?</vt:lpstr>
      <vt:lpstr>9. Can I prepare for His coming?</vt:lpstr>
      <vt:lpstr>The Last Word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Last Word Second Coming</dc:title>
  <dc:creator>Manly Luscombe</dc:creator>
  <cp:lastModifiedBy>Manly Luscombe</cp:lastModifiedBy>
  <cp:revision>7</cp:revision>
  <dcterms:created xsi:type="dcterms:W3CDTF">2022-06-13T23:25:42Z</dcterms:created>
  <dcterms:modified xsi:type="dcterms:W3CDTF">2022-06-14T00:41:27Z</dcterms:modified>
</cp:coreProperties>
</file>