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89" r:id="rId2"/>
    <p:sldId id="279" r:id="rId3"/>
    <p:sldId id="28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88" r:id="rId14"/>
    <p:sldId id="299" r:id="rId1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660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7F9696C1-8082-4B5E-A16F-F639F1D48BB2}"/>
    <pc:docChg chg="custSel addSld delSld modSld modMainMaster">
      <pc:chgData name="Manly Luscombe" userId="d66a401e1e7a39bf" providerId="LiveId" clId="{7F9696C1-8082-4B5E-A16F-F639F1D48BB2}" dt="2022-06-20T01:43:12.478" v="32" actId="47"/>
      <pc:docMkLst>
        <pc:docMk/>
      </pc:docMkLst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1082871649" sldId="279"/>
        </pc:sldMkLst>
      </pc:sldChg>
      <pc:sldChg chg="modSp mod modTransition">
        <pc:chgData name="Manly Luscombe" userId="d66a401e1e7a39bf" providerId="LiveId" clId="{7F9696C1-8082-4B5E-A16F-F639F1D48BB2}" dt="2022-04-27T00:20:05.800" v="8" actId="20577"/>
        <pc:sldMkLst>
          <pc:docMk/>
          <pc:sldMk cId="1795219737" sldId="287"/>
        </pc:sldMkLst>
        <pc:spChg chg="mod">
          <ac:chgData name="Manly Luscombe" userId="d66a401e1e7a39bf" providerId="LiveId" clId="{7F9696C1-8082-4B5E-A16F-F639F1D48BB2}" dt="2022-04-27T00:20:05.800" v="8" actId="20577"/>
          <ac:spMkLst>
            <pc:docMk/>
            <pc:sldMk cId="1795219737" sldId="287"/>
            <ac:spMk id="14" creationId="{00000000-0000-0000-0000-000000000000}"/>
          </ac:spMkLst>
        </pc:spChg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1141024932" sldId="288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2310875601" sldId="289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584314007" sldId="290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683978899" sldId="291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3665783880" sldId="292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3893375613" sldId="293"/>
        </pc:sldMkLst>
      </pc:sldChg>
      <pc:sldChg chg="modSp mod modTransition">
        <pc:chgData name="Manly Luscombe" userId="d66a401e1e7a39bf" providerId="LiveId" clId="{7F9696C1-8082-4B5E-A16F-F639F1D48BB2}" dt="2022-04-27T00:23:18.065" v="11" actId="115"/>
        <pc:sldMkLst>
          <pc:docMk/>
          <pc:sldMk cId="268898744" sldId="294"/>
        </pc:sldMkLst>
        <pc:spChg chg="mod">
          <ac:chgData name="Manly Luscombe" userId="d66a401e1e7a39bf" providerId="LiveId" clId="{7F9696C1-8082-4B5E-A16F-F639F1D48BB2}" dt="2022-04-27T00:23:18.065" v="11" actId="115"/>
          <ac:spMkLst>
            <pc:docMk/>
            <pc:sldMk cId="268898744" sldId="294"/>
            <ac:spMk id="3" creationId="{7A483BF2-8300-4142-9F59-F71FC136D806}"/>
          </ac:spMkLst>
        </pc:spChg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3633345221" sldId="295"/>
        </pc:sldMkLst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3153539469" sldId="296"/>
        </pc:sldMkLst>
      </pc:sldChg>
      <pc:sldChg chg="modSp mod modTransition">
        <pc:chgData name="Manly Luscombe" userId="d66a401e1e7a39bf" providerId="LiveId" clId="{7F9696C1-8082-4B5E-A16F-F639F1D48BB2}" dt="2022-04-27T00:28:03.737" v="15" actId="115"/>
        <pc:sldMkLst>
          <pc:docMk/>
          <pc:sldMk cId="3493357690" sldId="297"/>
        </pc:sldMkLst>
        <pc:spChg chg="mod">
          <ac:chgData name="Manly Luscombe" userId="d66a401e1e7a39bf" providerId="LiveId" clId="{7F9696C1-8082-4B5E-A16F-F639F1D48BB2}" dt="2022-04-27T00:28:03.737" v="15" actId="115"/>
          <ac:spMkLst>
            <pc:docMk/>
            <pc:sldMk cId="3493357690" sldId="297"/>
            <ac:spMk id="3" creationId="{7A483BF2-8300-4142-9F59-F71FC136D806}"/>
          </ac:spMkLst>
        </pc:spChg>
      </pc:sldChg>
      <pc:sldChg chg="modSp mod modTransition">
        <pc:chgData name="Manly Luscombe" userId="d66a401e1e7a39bf" providerId="LiveId" clId="{7F9696C1-8082-4B5E-A16F-F639F1D48BB2}" dt="2022-04-27T00:28:54.602" v="30" actId="27636"/>
        <pc:sldMkLst>
          <pc:docMk/>
          <pc:sldMk cId="3904791968" sldId="298"/>
        </pc:sldMkLst>
        <pc:spChg chg="mod">
          <ac:chgData name="Manly Luscombe" userId="d66a401e1e7a39bf" providerId="LiveId" clId="{7F9696C1-8082-4B5E-A16F-F639F1D48BB2}" dt="2022-04-27T00:28:54.602" v="30" actId="27636"/>
          <ac:spMkLst>
            <pc:docMk/>
            <pc:sldMk cId="3904791968" sldId="298"/>
            <ac:spMk id="3" creationId="{7A483BF2-8300-4142-9F59-F71FC136D806}"/>
          </ac:spMkLst>
        </pc:spChg>
      </pc:sldChg>
      <pc:sldChg chg="modTransition">
        <pc:chgData name="Manly Luscombe" userId="d66a401e1e7a39bf" providerId="LiveId" clId="{7F9696C1-8082-4B5E-A16F-F639F1D48BB2}" dt="2022-04-27T00:19:20.434" v="3"/>
        <pc:sldMkLst>
          <pc:docMk/>
          <pc:sldMk cId="3393290086" sldId="299"/>
        </pc:sldMkLst>
      </pc:sldChg>
      <pc:sldChg chg="new del">
        <pc:chgData name="Manly Luscombe" userId="d66a401e1e7a39bf" providerId="LiveId" clId="{7F9696C1-8082-4B5E-A16F-F639F1D48BB2}" dt="2022-06-20T01:43:12.478" v="32" actId="47"/>
        <pc:sldMkLst>
          <pc:docMk/>
          <pc:sldMk cId="693210439" sldId="300"/>
        </pc:sldMkLst>
      </pc:sldChg>
      <pc:sldMasterChg chg="modTransition modSldLayout">
        <pc:chgData name="Manly Luscombe" userId="d66a401e1e7a39bf" providerId="LiveId" clId="{7F9696C1-8082-4B5E-A16F-F639F1D48BB2}" dt="2022-04-27T00:19:20.434" v="3"/>
        <pc:sldMasterMkLst>
          <pc:docMk/>
          <pc:sldMasterMk cId="0" sldId="2147483660"/>
        </pc:sldMasterMkLst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1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3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4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5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6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7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8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69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70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78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0" sldId="2147483679"/>
          </pc:sldLayoutMkLst>
        </pc:sldLayoutChg>
        <pc:sldLayoutChg chg="modTransition">
          <pc:chgData name="Manly Luscombe" userId="d66a401e1e7a39bf" providerId="LiveId" clId="{7F9696C1-8082-4B5E-A16F-F639F1D48BB2}" dt="2022-04-27T00:19:20.434" v="3"/>
          <pc:sldLayoutMkLst>
            <pc:docMk/>
            <pc:sldMasterMk cId="0" sldId="2147483660"/>
            <pc:sldLayoutMk cId="2076303992" sldId="214748368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6/19/2022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6/19/2022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6/19/2022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6/19/2022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4D5F96-86F1-4918-B8C4-791CCA0A63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2940"/>
            <a:ext cx="12188824" cy="732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87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RSVP REQUIRED TO ATTEND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THE INVITATION IS AN “OFFER” </a:t>
            </a:r>
          </a:p>
          <a:p>
            <a:r>
              <a:rPr lang="en-US" sz="2400" dirty="0">
                <a:latin typeface="Verdana" panose="020B0604030504040204" pitchFamily="34" charset="0"/>
              </a:rPr>
              <a:t>IT MUST BE ACCEPTED ON TERMS / CONDITIONS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OFFER OF: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SINS FORGIVEN – ACTS 2:38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NAME IN THE BOOK OF LIFE – LUKE 10:20</a:t>
            </a:r>
          </a:p>
          <a:p>
            <a:pPr lvl="1"/>
            <a:r>
              <a:rPr lang="en-US" sz="2000" b="0" i="0" u="none" strike="noStrike" baseline="0" dirty="0">
                <a:latin typeface="Verdana" panose="020B0604030504040204" pitchFamily="34" charset="0"/>
              </a:rPr>
              <a:t>ADOPTED INTO GOD’S FAMILY – ROMANS 8:15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BECOME A NEW CREATURE – 2 CORINTHIANS 5:17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HAVE PEACE WITH GOD – JOHN 14:27</a:t>
            </a:r>
          </a:p>
          <a:p>
            <a:pPr lvl="1"/>
            <a:r>
              <a:rPr lang="en-US" sz="2000" b="0" i="0" u="none" strike="noStrike" baseline="0" dirty="0">
                <a:latin typeface="Verdana" panose="020B0604030504040204" pitchFamily="34" charset="0"/>
              </a:rPr>
              <a:t>HAVE ETERNAL LIFE – 1 PETER </a:t>
            </a:r>
            <a:r>
              <a:rPr lang="en-US" sz="2000" dirty="0">
                <a:latin typeface="Verdana" panose="020B0604030504040204" pitchFamily="34" charset="0"/>
              </a:rPr>
              <a:t>1:5</a:t>
            </a:r>
            <a:endParaRPr lang="en-US" sz="20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53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TO ATTEND – FREE!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3:23)  for all have sinned and fall short of the glory of God,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3:24)  being justified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freely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by His grace through the redemption that is in Christ Jesus,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3:25)  whom God set forth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as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a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propitiation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by His blood, through faith, to demonstrate His righteousness, because in His forbearance God had passed over the sins that were previously committed,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(Romans 3:26)  to demonstrate at the present time His righteousness, that He might be just and the justifier of the one who has faith in Jesus.</a:t>
            </a:r>
          </a:p>
        </p:txBody>
      </p:sp>
    </p:spTree>
    <p:extLst>
      <p:ext uri="{BB962C8B-B14F-4D97-AF65-F5344CB8AC3E}">
        <p14:creationId xmlns:p14="http://schemas.microsoft.com/office/powerpoint/2010/main" val="349335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 TO ATTEND – FREE!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JESUS PAID IT ALL</a:t>
            </a:r>
            <a:endParaRPr lang="en-US" sz="2400" dirty="0"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(1 John 2:2)  And He Himself is the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propitiation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(PAID IN FULL) for our sins, and not for ours only but also for the whole world.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(Ephesians 2:8)  For by grace you have been saved through faith, and that not of yourselves;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it is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the gift of God,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(Ephesians 2:9)  not of works, lest anyone should boast.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(Ephesians 2:10)  For we are His workmanship, created in Christ Jesus for good works, which God prepared beforehand that we should walk in them.</a:t>
            </a:r>
          </a:p>
        </p:txBody>
      </p:sp>
    </p:spTree>
    <p:extLst>
      <p:ext uri="{BB962C8B-B14F-4D97-AF65-F5344CB8AC3E}">
        <p14:creationId xmlns:p14="http://schemas.microsoft.com/office/powerpoint/2010/main" val="39047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37F7D-59BE-4A26-89E2-2FEBADCD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FFBDB-FBE9-41C7-8992-3A2AE4E02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1 – THE POTENTIAL GUEST LIST IS LONG – EVERYONE</a:t>
            </a:r>
          </a:p>
          <a:p>
            <a:r>
              <a:rPr lang="en-US" sz="3600" dirty="0"/>
              <a:t>2 – THE SPIRIT ADDRESSED THE INVITATIONS</a:t>
            </a:r>
          </a:p>
          <a:p>
            <a:r>
              <a:rPr lang="en-US" sz="3600" dirty="0"/>
              <a:t>3 – AN RSVP IS REQUIRED TO ATTEND</a:t>
            </a:r>
          </a:p>
          <a:p>
            <a:r>
              <a:rPr lang="en-US" sz="3600" dirty="0"/>
              <a:t>4 – THE EVENT IS FREE TO ALL WHO RESPOND</a:t>
            </a:r>
          </a:p>
        </p:txBody>
      </p:sp>
    </p:spTree>
    <p:extLst>
      <p:ext uri="{BB962C8B-B14F-4D97-AF65-F5344CB8AC3E}">
        <p14:creationId xmlns:p14="http://schemas.microsoft.com/office/powerpoint/2010/main" val="114102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FA6F-16DB-43E7-A54E-CE838BBEC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LAST WORD - 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AF341-8C53-4A39-9984-CCA70BE8C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Revelation 22:17</a:t>
            </a:r>
            <a:r>
              <a:rPr lang="en-US" sz="3200" b="0" i="0" u="none" strike="noStrike" baseline="0" dirty="0"/>
              <a:t>  And the Spirit and the bride say, "</a:t>
            </a:r>
            <a:r>
              <a:rPr lang="en-US" sz="3200" b="0" i="0" u="sng" strike="noStrike" baseline="0" dirty="0"/>
              <a:t>Come</a:t>
            </a:r>
            <a:r>
              <a:rPr lang="en-US" sz="3200" b="0" i="0" u="none" strike="noStrike" baseline="0" dirty="0"/>
              <a:t>!" And let him who hears say, "</a:t>
            </a:r>
            <a:r>
              <a:rPr lang="en-US" sz="3200" b="0" i="0" u="sng" strike="noStrike" baseline="0" dirty="0"/>
              <a:t>Come</a:t>
            </a:r>
            <a:r>
              <a:rPr lang="en-US" sz="3200" b="0" i="0" u="none" strike="noStrike" baseline="0" dirty="0"/>
              <a:t>!" And let him who thirsts come. Whoever desires, let him take the water of life freely.</a:t>
            </a:r>
          </a:p>
          <a:p>
            <a:endParaRPr lang="en-US" dirty="0"/>
          </a:p>
          <a:p>
            <a:pPr algn="ctr"/>
            <a:r>
              <a:rPr lang="en-US" sz="4000" b="0" i="0" u="none" strike="noStrike" baseline="0" dirty="0"/>
              <a:t>YOU HAVE THE INVITATION</a:t>
            </a:r>
          </a:p>
          <a:p>
            <a:pPr algn="ctr"/>
            <a:r>
              <a:rPr lang="en-US" sz="4000" dirty="0"/>
              <a:t>HAVE YOU RESPONDED?</a:t>
            </a:r>
            <a:endParaRPr lang="en-US" sz="4000" b="0" i="0" u="none" strike="noStrike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9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Last word - come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422400"/>
          </a:xfrm>
        </p:spPr>
        <p:txBody>
          <a:bodyPr>
            <a:normAutofit/>
          </a:bodyPr>
          <a:lstStyle/>
          <a:p>
            <a:r>
              <a:rPr lang="en-US" dirty="0"/>
              <a:t>Revelation 22:17</a:t>
            </a:r>
            <a:r>
              <a:rPr lang="en-US" b="0" i="0" u="none" strike="noStrike" baseline="0" dirty="0"/>
              <a:t>  And the Spirit and the bride say, "</a:t>
            </a:r>
            <a:r>
              <a:rPr lang="en-US" b="0" i="0" u="sng" strike="noStrike" baseline="0" dirty="0"/>
              <a:t>Come</a:t>
            </a:r>
            <a:r>
              <a:rPr lang="en-US" b="0" i="0" u="none" strike="noStrike" baseline="0" dirty="0"/>
              <a:t>!" And let him who hears say, "</a:t>
            </a:r>
            <a:r>
              <a:rPr lang="en-US" b="0" i="0" u="sng" strike="noStrike" baseline="0" dirty="0"/>
              <a:t>Come</a:t>
            </a:r>
            <a:r>
              <a:rPr lang="en-US" b="0" i="0" u="none" strike="noStrike" baseline="0" dirty="0"/>
              <a:t>!" And let him who thirsts come. Whoever desires, let him take the water of life freely.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 an event – party, wedding, anniversary, any celebration</a:t>
            </a:r>
          </a:p>
          <a:p>
            <a:pPr lvl="1"/>
            <a:r>
              <a:rPr lang="en-US" dirty="0"/>
              <a:t>1. Make a list of potential guests</a:t>
            </a:r>
          </a:p>
          <a:p>
            <a:pPr lvl="1"/>
            <a:r>
              <a:rPr lang="en-US" dirty="0"/>
              <a:t>2. Mail an invitation</a:t>
            </a:r>
          </a:p>
          <a:p>
            <a:pPr lvl="1"/>
            <a:r>
              <a:rPr lang="en-US" dirty="0"/>
              <a:t>3. Include RSVP (Who is planning to come?)</a:t>
            </a:r>
          </a:p>
          <a:p>
            <a:pPr lvl="1"/>
            <a:r>
              <a:rPr lang="en-US" dirty="0"/>
              <a:t>4. Let them know what to bring, how to dress, what is required</a:t>
            </a:r>
          </a:p>
          <a:p>
            <a:pPr lvl="1"/>
            <a:endParaRPr lang="en-US" dirty="0"/>
          </a:p>
          <a:p>
            <a:r>
              <a:rPr lang="en-US" dirty="0"/>
              <a:t>Our text describes the eternal celebration in heaven </a:t>
            </a:r>
          </a:p>
          <a:p>
            <a:r>
              <a:rPr lang="en-US" dirty="0"/>
              <a:t>AND YOU ARE INVITED TO “COME.”</a:t>
            </a:r>
          </a:p>
        </p:txBody>
      </p:sp>
    </p:spTree>
    <p:extLst>
      <p:ext uri="{BB962C8B-B14F-4D97-AF65-F5344CB8AC3E}">
        <p14:creationId xmlns:p14="http://schemas.microsoft.com/office/powerpoint/2010/main" val="17952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POTENTIAL GUEST LIST IS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WHOEVER DESIRES MAY ATTEND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(Isaiah 55:1)  "Ho!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Everyone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who thirsts, Come to the waters; And you who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have no money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, Come, buy and eat. Yes, come, buy wine and milk Without money and without price.</a:t>
            </a:r>
          </a:p>
          <a:p>
            <a:r>
              <a:rPr lang="en-US" b="0" i="0" u="none" strike="noStrike" baseline="0" dirty="0">
                <a:latin typeface="Verdana" panose="020B0604030504040204" pitchFamily="34" charset="0"/>
              </a:rPr>
              <a:t>(Matthew 5:6)  Blessed </a:t>
            </a:r>
            <a:r>
              <a:rPr lang="en-US" b="0" i="1" u="none" strike="noStrike" baseline="0" dirty="0">
                <a:latin typeface="Verdana" panose="020B0604030504040204" pitchFamily="34" charset="0"/>
              </a:rPr>
              <a:t>are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 those who </a:t>
            </a:r>
            <a:r>
              <a:rPr lang="en-US" b="0" i="0" u="sng" strike="noStrike" baseline="0" dirty="0">
                <a:latin typeface="Verdana" panose="020B0604030504040204" pitchFamily="34" charset="0"/>
              </a:rPr>
              <a:t>hunger and thirst for righteousness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, For they shall be filled.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POTENTIAL GUEST LIST IS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WHOEVER DESIRES MAY ATTEND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(Matthew 7:8)  For </a:t>
            </a:r>
            <a:r>
              <a:rPr lang="en-US" sz="2400" b="0" i="0" u="sng" strike="noStrike" baseline="0" dirty="0">
                <a:latin typeface="Verdana" panose="020B0604030504040204" pitchFamily="34" charset="0"/>
              </a:rPr>
              <a:t>everyone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who asks receives, and he who seeks finds, and to him who knocks it will be opened.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3:16)  For God so loved the world that He gave His only begotten Son, that </a:t>
            </a:r>
            <a:r>
              <a:rPr lang="en-US" sz="2400" b="0" i="0" u="sng" strike="noStrike" baseline="0" dirty="0">
                <a:latin typeface="Verdana" panose="020B0604030504040204" pitchFamily="34" charset="0"/>
              </a:rPr>
              <a:t>whoever believes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in Him should not perish but have everlasting life.</a:t>
            </a:r>
          </a:p>
        </p:txBody>
      </p:sp>
    </p:spTree>
    <p:extLst>
      <p:ext uri="{BB962C8B-B14F-4D97-AF65-F5344CB8AC3E}">
        <p14:creationId xmlns:p14="http://schemas.microsoft.com/office/powerpoint/2010/main" val="68397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POTENTIAL GUEST LIST IS LONG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WHOEVER DESIRES MAY ATTEND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7:37)  On the last day, that great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day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of the feast, Jesus stood and cried out, saying, "</a:t>
            </a:r>
            <a:r>
              <a:rPr lang="en-US" sz="2400" b="0" i="0" u="sng" strike="noStrike" baseline="0" dirty="0">
                <a:latin typeface="Verdana" panose="020B0604030504040204" pitchFamily="34" charset="0"/>
              </a:rPr>
              <a:t>If anyone thirsts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let him come to Me and drink.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7:38)  He who believes in Me, as the Scripture has said, out of his heart will flow rivers of living water."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7:39)  But this He spoke concerning the Spirit, whom those believing in Him would receive; for the Holy Spirit was not yet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given,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because Jesus was not yet glorified.</a:t>
            </a:r>
          </a:p>
        </p:txBody>
      </p:sp>
    </p:spTree>
    <p:extLst>
      <p:ext uri="{BB962C8B-B14F-4D97-AF65-F5344CB8AC3E}">
        <p14:creationId xmlns:p14="http://schemas.microsoft.com/office/powerpoint/2010/main" val="36657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SPIRIT ADDRESSED THE INVITATIONS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Verdana" panose="020B0604030504040204" pitchFamily="34" charset="0"/>
              </a:rPr>
              <a:t>TO THE THIRSTY</a:t>
            </a:r>
          </a:p>
          <a:p>
            <a:r>
              <a:rPr lang="en-US" sz="2400" b="0" i="0" u="sng" strike="noStrike" baseline="0" dirty="0">
                <a:latin typeface="Verdana" panose="020B0604030504040204" pitchFamily="34" charset="0"/>
              </a:rPr>
              <a:t>THIRSTY FOR TRUTH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- </a:t>
            </a:r>
            <a:r>
              <a:rPr lang="en-US" b="0" i="0" u="none" strike="noStrike" baseline="0" dirty="0">
                <a:latin typeface="Verdana" panose="020B0604030504040204" pitchFamily="34" charset="0"/>
              </a:rPr>
              <a:t>(John 8:32)  And you shall know the truth, and the truth shall make you free."</a:t>
            </a:r>
          </a:p>
          <a:p>
            <a:r>
              <a:rPr lang="en-US" sz="2400" b="0" i="0" u="sng" strike="noStrike" baseline="0" dirty="0">
                <a:latin typeface="Verdana" panose="020B0604030504040204" pitchFamily="34" charset="0"/>
              </a:rPr>
              <a:t>THIRSTY FOR FORGIVENESS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– (John 4:14)  but whoever drinks of the water that I shall give him will never thirst. But the water that I shall give him will become in him a fountain of water springing up into everlasting life."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(John 6:35)  And Jesus said to them, "I am the bread of life. He who comes to Me shall never hunger, and he who believes in Me shall never thirst.</a:t>
            </a:r>
          </a:p>
        </p:txBody>
      </p:sp>
    </p:spTree>
    <p:extLst>
      <p:ext uri="{BB962C8B-B14F-4D97-AF65-F5344CB8AC3E}">
        <p14:creationId xmlns:p14="http://schemas.microsoft.com/office/powerpoint/2010/main" val="389337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SPIRIT ADDRESSED THE INVITATIONS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u="sng" strike="noStrike" baseline="0" dirty="0">
                <a:latin typeface="Verdana" panose="020B0604030504040204" pitchFamily="34" charset="0"/>
              </a:rPr>
              <a:t>THIRSTY FOR TRUTH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– </a:t>
            </a:r>
            <a:endParaRPr lang="en-US" sz="2400" dirty="0">
              <a:latin typeface="Verdana" panose="020B0604030504040204" pitchFamily="34" charset="0"/>
            </a:endParaRPr>
          </a:p>
          <a:p>
            <a:r>
              <a:rPr lang="en-US" sz="2400" b="0" i="0" u="sng" strike="noStrike" baseline="0" dirty="0">
                <a:latin typeface="Verdana" panose="020B0604030504040204" pitchFamily="34" charset="0"/>
              </a:rPr>
              <a:t>TO THIRSTY FOR FORGIVENESS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–</a:t>
            </a:r>
          </a:p>
          <a:p>
            <a:r>
              <a:rPr lang="en-US" sz="2400" u="sng" dirty="0">
                <a:latin typeface="Verdana" panose="020B0604030504040204" pitchFamily="34" charset="0"/>
              </a:rPr>
              <a:t>THIRSTY FOR CHRIST </a:t>
            </a:r>
            <a:r>
              <a:rPr lang="en-US" sz="2400" dirty="0">
                <a:latin typeface="Verdana" panose="020B0604030504040204" pitchFamily="34" charset="0"/>
              </a:rPr>
              <a:t>–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42:1)  As the deer pants for the water brooks, So pants my soul for You, O God.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107:9)  For He satisfies the longing soul, And fills the hungry soul with goodness.</a:t>
            </a:r>
            <a:endParaRPr lang="en-US" sz="2400" dirty="0">
              <a:latin typeface="Verdana" panose="020B0604030504040204" pitchFamily="34" charset="0"/>
            </a:endParaRPr>
          </a:p>
          <a:p>
            <a:r>
              <a:rPr lang="en-US" sz="2400" b="0" i="0" u="sng" strike="noStrike" baseline="0" dirty="0">
                <a:latin typeface="Verdana" panose="020B0604030504040204" pitchFamily="34" charset="0"/>
              </a:rPr>
              <a:t>TO EVERYONE THIRSTY OR HUNGRY IN THEIR SOUL</a:t>
            </a:r>
          </a:p>
          <a:p>
            <a:r>
              <a:rPr lang="en-US" sz="2400" u="sng" dirty="0">
                <a:latin typeface="Verdana" panose="020B0604030504040204" pitchFamily="34" charset="0"/>
              </a:rPr>
              <a:t>TO THOSE WHO HAVE TRIED EVERYTHING ELSE W/O FINDING HAPPINESS</a:t>
            </a:r>
            <a:endParaRPr lang="en-US" sz="2400" b="0" i="0" u="sng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23729-AEBA-4654-9035-B1E14C849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RSVP REQUIRED TO ATTEND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83BF2-8300-4142-9F59-F71FC136D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YOU MUST RESPOND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THE HOST WILL ONLY ALLOW IN TH</a:t>
            </a:r>
            <a:r>
              <a:rPr lang="en-US" sz="2400" dirty="0">
                <a:latin typeface="Verdana" panose="020B0604030504040204" pitchFamily="34" charset="0"/>
              </a:rPr>
              <a:t>OSE WHO HAVE ACCEPTED THE INVITATION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YOU MUST TAKE SOME ACTION TO HAVE YOUR NAME ON THE GUEST LIST</a:t>
            </a:r>
          </a:p>
          <a:p>
            <a:r>
              <a:rPr lang="en-US" sz="2400" dirty="0">
                <a:latin typeface="Verdana" panose="020B0604030504040204" pitchFamily="34" charset="0"/>
              </a:rPr>
              <a:t>LUKE 14:06-24 – PARABLE OF PEOPLE MAKING EXCUSES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1829 – A </a:t>
            </a:r>
            <a:r>
              <a:rPr lang="en-US" sz="2400" dirty="0">
                <a:latin typeface="Verdana" panose="020B0604030504040204" pitchFamily="34" charset="0"/>
              </a:rPr>
              <a:t>MAN SENTENCED TO HANGING, PARDONED; HE REFUSED THE PARDON – SUPREME COURT SAID – A PARDON IS ON “OFFER” THAT MUST BE ACCEPTED TO BE VALID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4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74</TotalTime>
  <Words>1012</Words>
  <Application>Microsoft Office PowerPoint</Application>
  <PresentationFormat>Custom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Cambria</vt:lpstr>
      <vt:lpstr>Verdana</vt:lpstr>
      <vt:lpstr>Red Radial 16x9</vt:lpstr>
      <vt:lpstr>PowerPoint Presentation</vt:lpstr>
      <vt:lpstr>Last word - come</vt:lpstr>
      <vt:lpstr>introduction</vt:lpstr>
      <vt:lpstr>THE POTENTIAL GUEST LIST IS LONG</vt:lpstr>
      <vt:lpstr>THE POTENTIAL GUEST LIST IS LONG</vt:lpstr>
      <vt:lpstr>THE POTENTIAL GUEST LIST IS LONG</vt:lpstr>
      <vt:lpstr>THE SPIRIT ADDRESSED THE INVITATIONS</vt:lpstr>
      <vt:lpstr>THE SPIRIT ADDRESSED THE INVITATIONS</vt:lpstr>
      <vt:lpstr>RSVP REQUIRED TO ATTEND</vt:lpstr>
      <vt:lpstr>RSVP REQUIRED TO ATTEND</vt:lpstr>
      <vt:lpstr>THE COST TO ATTEND – FREE!</vt:lpstr>
      <vt:lpstr>THE COST TO ATTEND – FREE!</vt:lpstr>
      <vt:lpstr>NOW WHAT?</vt:lpstr>
      <vt:lpstr>THE LAST WORD - COME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Manly Luscombe</dc:creator>
  <cp:lastModifiedBy>Manly Luscombe</cp:lastModifiedBy>
  <cp:revision>1</cp:revision>
  <dcterms:created xsi:type="dcterms:W3CDTF">2022-04-26T23:22:12Z</dcterms:created>
  <dcterms:modified xsi:type="dcterms:W3CDTF">2022-06-20T01:44:20Z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