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4" r:id="rId5"/>
    <p:sldId id="282" r:id="rId6"/>
    <p:sldId id="300"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y Luscombe" userId="d66a401e1e7a39bf" providerId="LiveId" clId="{81D22F24-790C-484F-B435-10920A95C0B0}"/>
    <pc:docChg chg="custSel addSld delSld modSld modMainMaster">
      <pc:chgData name="Manly Luscombe" userId="d66a401e1e7a39bf" providerId="LiveId" clId="{81D22F24-790C-484F-B435-10920A95C0B0}" dt="2022-06-27T00:17:00.787" v="804" actId="1076"/>
      <pc:docMkLst>
        <pc:docMk/>
      </pc:docMkLst>
      <pc:sldChg chg="modTransition">
        <pc:chgData name="Manly Luscombe" userId="d66a401e1e7a39bf" providerId="LiveId" clId="{81D22F24-790C-484F-B435-10920A95C0B0}" dt="2022-06-14T21:48:08.259" v="495"/>
        <pc:sldMkLst>
          <pc:docMk/>
          <pc:sldMk cId="674873628" sldId="282"/>
        </pc:sldMkLst>
      </pc:sldChg>
      <pc:sldChg chg="del">
        <pc:chgData name="Manly Luscombe" userId="d66a401e1e7a39bf" providerId="LiveId" clId="{81D22F24-790C-484F-B435-10920A95C0B0}" dt="2022-06-14T21:47:07.784" v="493" actId="47"/>
        <pc:sldMkLst>
          <pc:docMk/>
          <pc:sldMk cId="3897948653" sldId="283"/>
        </pc:sldMkLst>
      </pc:sldChg>
      <pc:sldChg chg="modTransition">
        <pc:chgData name="Manly Luscombe" userId="d66a401e1e7a39bf" providerId="LiveId" clId="{81D22F24-790C-484F-B435-10920A95C0B0}" dt="2022-06-14T21:48:08.259" v="495"/>
        <pc:sldMkLst>
          <pc:docMk/>
          <pc:sldMk cId="431987960" sldId="284"/>
        </pc:sldMkLst>
      </pc:sldChg>
      <pc:sldChg chg="modTransition">
        <pc:chgData name="Manly Luscombe" userId="d66a401e1e7a39bf" providerId="LiveId" clId="{81D22F24-790C-484F-B435-10920A95C0B0}" dt="2022-06-14T21:48:08.259" v="495"/>
        <pc:sldMkLst>
          <pc:docMk/>
          <pc:sldMk cId="2067991674" sldId="285"/>
        </pc:sldMkLst>
      </pc:sldChg>
      <pc:sldChg chg="modTransition">
        <pc:chgData name="Manly Luscombe" userId="d66a401e1e7a39bf" providerId="LiveId" clId="{81D22F24-790C-484F-B435-10920A95C0B0}" dt="2022-06-14T21:48:08.259" v="495"/>
        <pc:sldMkLst>
          <pc:docMk/>
          <pc:sldMk cId="2183405124" sldId="286"/>
        </pc:sldMkLst>
      </pc:sldChg>
      <pc:sldChg chg="modTransition">
        <pc:chgData name="Manly Luscombe" userId="d66a401e1e7a39bf" providerId="LiveId" clId="{81D22F24-790C-484F-B435-10920A95C0B0}" dt="2022-06-14T21:48:08.259" v="495"/>
        <pc:sldMkLst>
          <pc:docMk/>
          <pc:sldMk cId="700923038" sldId="287"/>
        </pc:sldMkLst>
      </pc:sldChg>
      <pc:sldChg chg="modTransition">
        <pc:chgData name="Manly Luscombe" userId="d66a401e1e7a39bf" providerId="LiveId" clId="{81D22F24-790C-484F-B435-10920A95C0B0}" dt="2022-06-14T21:48:08.259" v="495"/>
        <pc:sldMkLst>
          <pc:docMk/>
          <pc:sldMk cId="3391836005" sldId="288"/>
        </pc:sldMkLst>
      </pc:sldChg>
      <pc:sldChg chg="modTransition">
        <pc:chgData name="Manly Luscombe" userId="d66a401e1e7a39bf" providerId="LiveId" clId="{81D22F24-790C-484F-B435-10920A95C0B0}" dt="2022-06-14T21:48:08.259" v="495"/>
        <pc:sldMkLst>
          <pc:docMk/>
          <pc:sldMk cId="1364965927" sldId="289"/>
        </pc:sldMkLst>
      </pc:sldChg>
      <pc:sldChg chg="modTransition">
        <pc:chgData name="Manly Luscombe" userId="d66a401e1e7a39bf" providerId="LiveId" clId="{81D22F24-790C-484F-B435-10920A95C0B0}" dt="2022-06-14T21:48:08.259" v="495"/>
        <pc:sldMkLst>
          <pc:docMk/>
          <pc:sldMk cId="1864259880" sldId="290"/>
        </pc:sldMkLst>
      </pc:sldChg>
      <pc:sldChg chg="modTransition">
        <pc:chgData name="Manly Luscombe" userId="d66a401e1e7a39bf" providerId="LiveId" clId="{81D22F24-790C-484F-B435-10920A95C0B0}" dt="2022-06-14T21:48:08.259" v="495"/>
        <pc:sldMkLst>
          <pc:docMk/>
          <pc:sldMk cId="2596910525" sldId="291"/>
        </pc:sldMkLst>
      </pc:sldChg>
      <pc:sldChg chg="modTransition">
        <pc:chgData name="Manly Luscombe" userId="d66a401e1e7a39bf" providerId="LiveId" clId="{81D22F24-790C-484F-B435-10920A95C0B0}" dt="2022-06-14T21:48:08.259" v="495"/>
        <pc:sldMkLst>
          <pc:docMk/>
          <pc:sldMk cId="1079926713" sldId="292"/>
        </pc:sldMkLst>
      </pc:sldChg>
      <pc:sldChg chg="modTransition">
        <pc:chgData name="Manly Luscombe" userId="d66a401e1e7a39bf" providerId="LiveId" clId="{81D22F24-790C-484F-B435-10920A95C0B0}" dt="2022-06-14T21:48:08.259" v="495"/>
        <pc:sldMkLst>
          <pc:docMk/>
          <pc:sldMk cId="4009996771" sldId="293"/>
        </pc:sldMkLst>
      </pc:sldChg>
      <pc:sldChg chg="modTransition">
        <pc:chgData name="Manly Luscombe" userId="d66a401e1e7a39bf" providerId="LiveId" clId="{81D22F24-790C-484F-B435-10920A95C0B0}" dt="2022-06-14T21:48:08.259" v="495"/>
        <pc:sldMkLst>
          <pc:docMk/>
          <pc:sldMk cId="2903183482" sldId="294"/>
        </pc:sldMkLst>
      </pc:sldChg>
      <pc:sldChg chg="modSp mod modTransition">
        <pc:chgData name="Manly Luscombe" userId="d66a401e1e7a39bf" providerId="LiveId" clId="{81D22F24-790C-484F-B435-10920A95C0B0}" dt="2022-06-14T21:48:08.259" v="495"/>
        <pc:sldMkLst>
          <pc:docMk/>
          <pc:sldMk cId="2930260645" sldId="295"/>
        </pc:sldMkLst>
        <pc:spChg chg="mod">
          <ac:chgData name="Manly Luscombe" userId="d66a401e1e7a39bf" providerId="LiveId" clId="{81D22F24-790C-484F-B435-10920A95C0B0}" dt="2022-06-14T21:15:59.591" v="0" actId="207"/>
          <ac:spMkLst>
            <pc:docMk/>
            <pc:sldMk cId="2930260645" sldId="295"/>
            <ac:spMk id="3" creationId="{32EC08AC-FC1B-E205-08F6-4E3CF980692D}"/>
          </ac:spMkLst>
        </pc:spChg>
      </pc:sldChg>
      <pc:sldChg chg="modSp add mod modTransition">
        <pc:chgData name="Manly Luscombe" userId="d66a401e1e7a39bf" providerId="LiveId" clId="{81D22F24-790C-484F-B435-10920A95C0B0}" dt="2022-06-14T21:48:08.259" v="495"/>
        <pc:sldMkLst>
          <pc:docMk/>
          <pc:sldMk cId="2495473770" sldId="296"/>
        </pc:sldMkLst>
        <pc:spChg chg="mod">
          <ac:chgData name="Manly Luscombe" userId="d66a401e1e7a39bf" providerId="LiveId" clId="{81D22F24-790C-484F-B435-10920A95C0B0}" dt="2022-06-14T21:18:06.123" v="9" actId="113"/>
          <ac:spMkLst>
            <pc:docMk/>
            <pc:sldMk cId="2495473770" sldId="296"/>
            <ac:spMk id="3" creationId="{32EC08AC-FC1B-E205-08F6-4E3CF980692D}"/>
          </ac:spMkLst>
        </pc:spChg>
      </pc:sldChg>
      <pc:sldChg chg="modSp add mod modTransition">
        <pc:chgData name="Manly Luscombe" userId="d66a401e1e7a39bf" providerId="LiveId" clId="{81D22F24-790C-484F-B435-10920A95C0B0}" dt="2022-06-14T21:48:08.259" v="495"/>
        <pc:sldMkLst>
          <pc:docMk/>
          <pc:sldMk cId="846282572" sldId="297"/>
        </pc:sldMkLst>
        <pc:spChg chg="mod">
          <ac:chgData name="Manly Luscombe" userId="d66a401e1e7a39bf" providerId="LiveId" clId="{81D22F24-790C-484F-B435-10920A95C0B0}" dt="2022-06-14T21:19:26.066" v="15" actId="255"/>
          <ac:spMkLst>
            <pc:docMk/>
            <pc:sldMk cId="846282572" sldId="297"/>
            <ac:spMk id="3" creationId="{32EC08AC-FC1B-E205-08F6-4E3CF980692D}"/>
          </ac:spMkLst>
        </pc:spChg>
      </pc:sldChg>
      <pc:sldChg chg="modSp add mod modTransition">
        <pc:chgData name="Manly Luscombe" userId="d66a401e1e7a39bf" providerId="LiveId" clId="{81D22F24-790C-484F-B435-10920A95C0B0}" dt="2022-06-14T21:48:08.259" v="495"/>
        <pc:sldMkLst>
          <pc:docMk/>
          <pc:sldMk cId="1417496190" sldId="298"/>
        </pc:sldMkLst>
        <pc:spChg chg="mod">
          <ac:chgData name="Manly Luscombe" userId="d66a401e1e7a39bf" providerId="LiveId" clId="{81D22F24-790C-484F-B435-10920A95C0B0}" dt="2022-06-14T21:46:10.677" v="488" actId="20577"/>
          <ac:spMkLst>
            <pc:docMk/>
            <pc:sldMk cId="1417496190" sldId="298"/>
            <ac:spMk id="3" creationId="{32EC08AC-FC1B-E205-08F6-4E3CF980692D}"/>
          </ac:spMkLst>
        </pc:spChg>
      </pc:sldChg>
      <pc:sldChg chg="modSp add mod modTransition">
        <pc:chgData name="Manly Luscombe" userId="d66a401e1e7a39bf" providerId="LiveId" clId="{81D22F24-790C-484F-B435-10920A95C0B0}" dt="2022-06-14T21:58:12.682" v="553" actId="255"/>
        <pc:sldMkLst>
          <pc:docMk/>
          <pc:sldMk cId="1777477634" sldId="299"/>
        </pc:sldMkLst>
        <pc:spChg chg="mod">
          <ac:chgData name="Manly Luscombe" userId="d66a401e1e7a39bf" providerId="LiveId" clId="{81D22F24-790C-484F-B435-10920A95C0B0}" dt="2022-06-14T21:58:12.682" v="553" actId="255"/>
          <ac:spMkLst>
            <pc:docMk/>
            <pc:sldMk cId="1777477634" sldId="299"/>
            <ac:spMk id="3" creationId="{32EC08AC-FC1B-E205-08F6-4E3CF980692D}"/>
          </ac:spMkLst>
        </pc:spChg>
      </pc:sldChg>
      <pc:sldChg chg="addSp modSp new mod">
        <pc:chgData name="Manly Luscombe" userId="d66a401e1e7a39bf" providerId="LiveId" clId="{81D22F24-790C-484F-B435-10920A95C0B0}" dt="2022-06-27T00:17:00.787" v="804" actId="1076"/>
        <pc:sldMkLst>
          <pc:docMk/>
          <pc:sldMk cId="573377896" sldId="300"/>
        </pc:sldMkLst>
        <pc:spChg chg="mod">
          <ac:chgData name="Manly Luscombe" userId="d66a401e1e7a39bf" providerId="LiveId" clId="{81D22F24-790C-484F-B435-10920A95C0B0}" dt="2022-06-14T22:04:12.246" v="800" actId="122"/>
          <ac:spMkLst>
            <pc:docMk/>
            <pc:sldMk cId="573377896" sldId="300"/>
            <ac:spMk id="2" creationId="{0389A062-3521-15D7-118A-BA7BE7C795D1}"/>
          </ac:spMkLst>
        </pc:spChg>
        <pc:spChg chg="mod">
          <ac:chgData name="Manly Luscombe" userId="d66a401e1e7a39bf" providerId="LiveId" clId="{81D22F24-790C-484F-B435-10920A95C0B0}" dt="2022-06-27T00:16:51.801" v="802" actId="14100"/>
          <ac:spMkLst>
            <pc:docMk/>
            <pc:sldMk cId="573377896" sldId="300"/>
            <ac:spMk id="3" creationId="{3BB2570F-F18B-8FAF-D061-D26BE79008DD}"/>
          </ac:spMkLst>
        </pc:spChg>
        <pc:picChg chg="add mod">
          <ac:chgData name="Manly Luscombe" userId="d66a401e1e7a39bf" providerId="LiveId" clId="{81D22F24-790C-484F-B435-10920A95C0B0}" dt="2022-06-27T00:17:00.787" v="804" actId="1076"/>
          <ac:picMkLst>
            <pc:docMk/>
            <pc:sldMk cId="573377896" sldId="300"/>
            <ac:picMk id="1026" creationId="{6E2D201A-E664-1254-EE38-CB1EFC610A25}"/>
          </ac:picMkLst>
        </pc:picChg>
      </pc:sldChg>
      <pc:sldMasterChg chg="modTransition modSldLayout">
        <pc:chgData name="Manly Luscombe" userId="d66a401e1e7a39bf" providerId="LiveId" clId="{81D22F24-790C-484F-B435-10920A95C0B0}" dt="2022-06-14T21:48:08.259" v="495"/>
        <pc:sldMasterMkLst>
          <pc:docMk/>
          <pc:sldMasterMk cId="3897890780" sldId="2147483660"/>
        </pc:sldMasterMkLst>
        <pc:sldLayoutChg chg="modTransition">
          <pc:chgData name="Manly Luscombe" userId="d66a401e1e7a39bf" providerId="LiveId" clId="{81D22F24-790C-484F-B435-10920A95C0B0}" dt="2022-06-14T21:48:08.259" v="495"/>
          <pc:sldLayoutMkLst>
            <pc:docMk/>
            <pc:sldMasterMk cId="3897890780" sldId="2147483660"/>
            <pc:sldLayoutMk cId="679133282" sldId="2147483661"/>
          </pc:sldLayoutMkLst>
        </pc:sldLayoutChg>
        <pc:sldLayoutChg chg="modTransition">
          <pc:chgData name="Manly Luscombe" userId="d66a401e1e7a39bf" providerId="LiveId" clId="{81D22F24-790C-484F-B435-10920A95C0B0}" dt="2022-06-14T21:48:08.259" v="495"/>
          <pc:sldLayoutMkLst>
            <pc:docMk/>
            <pc:sldMasterMk cId="3897890780" sldId="2147483660"/>
            <pc:sldLayoutMk cId="2065116982" sldId="2147483662"/>
          </pc:sldLayoutMkLst>
        </pc:sldLayoutChg>
        <pc:sldLayoutChg chg="modTransition">
          <pc:chgData name="Manly Luscombe" userId="d66a401e1e7a39bf" providerId="LiveId" clId="{81D22F24-790C-484F-B435-10920A95C0B0}" dt="2022-06-14T21:48:08.259" v="495"/>
          <pc:sldLayoutMkLst>
            <pc:docMk/>
            <pc:sldMasterMk cId="3897890780" sldId="2147483660"/>
            <pc:sldLayoutMk cId="3919386182" sldId="2147483663"/>
          </pc:sldLayoutMkLst>
        </pc:sldLayoutChg>
        <pc:sldLayoutChg chg="modTransition">
          <pc:chgData name="Manly Luscombe" userId="d66a401e1e7a39bf" providerId="LiveId" clId="{81D22F24-790C-484F-B435-10920A95C0B0}" dt="2022-06-14T21:48:08.259" v="495"/>
          <pc:sldLayoutMkLst>
            <pc:docMk/>
            <pc:sldMasterMk cId="3897890780" sldId="2147483660"/>
            <pc:sldLayoutMk cId="1645993955" sldId="2147483664"/>
          </pc:sldLayoutMkLst>
        </pc:sldLayoutChg>
        <pc:sldLayoutChg chg="modTransition">
          <pc:chgData name="Manly Luscombe" userId="d66a401e1e7a39bf" providerId="LiveId" clId="{81D22F24-790C-484F-B435-10920A95C0B0}" dt="2022-06-14T21:48:08.259" v="495"/>
          <pc:sldLayoutMkLst>
            <pc:docMk/>
            <pc:sldMasterMk cId="3897890780" sldId="2147483660"/>
            <pc:sldLayoutMk cId="2807174647" sldId="2147483665"/>
          </pc:sldLayoutMkLst>
        </pc:sldLayoutChg>
        <pc:sldLayoutChg chg="modTransition">
          <pc:chgData name="Manly Luscombe" userId="d66a401e1e7a39bf" providerId="LiveId" clId="{81D22F24-790C-484F-B435-10920A95C0B0}" dt="2022-06-14T21:48:08.259" v="495"/>
          <pc:sldLayoutMkLst>
            <pc:docMk/>
            <pc:sldMasterMk cId="3897890780" sldId="2147483660"/>
            <pc:sldLayoutMk cId="3958143178" sldId="2147483666"/>
          </pc:sldLayoutMkLst>
        </pc:sldLayoutChg>
        <pc:sldLayoutChg chg="modTransition">
          <pc:chgData name="Manly Luscombe" userId="d66a401e1e7a39bf" providerId="LiveId" clId="{81D22F24-790C-484F-B435-10920A95C0B0}" dt="2022-06-14T21:48:08.259" v="495"/>
          <pc:sldLayoutMkLst>
            <pc:docMk/>
            <pc:sldMasterMk cId="3897890780" sldId="2147483660"/>
            <pc:sldLayoutMk cId="2647817266" sldId="2147483667"/>
          </pc:sldLayoutMkLst>
        </pc:sldLayoutChg>
        <pc:sldLayoutChg chg="modTransition">
          <pc:chgData name="Manly Luscombe" userId="d66a401e1e7a39bf" providerId="LiveId" clId="{81D22F24-790C-484F-B435-10920A95C0B0}" dt="2022-06-14T21:48:08.259" v="495"/>
          <pc:sldLayoutMkLst>
            <pc:docMk/>
            <pc:sldMasterMk cId="3897890780" sldId="2147483660"/>
            <pc:sldLayoutMk cId="1928855768" sldId="2147483668"/>
          </pc:sldLayoutMkLst>
        </pc:sldLayoutChg>
        <pc:sldLayoutChg chg="modTransition">
          <pc:chgData name="Manly Luscombe" userId="d66a401e1e7a39bf" providerId="LiveId" clId="{81D22F24-790C-484F-B435-10920A95C0B0}" dt="2022-06-14T21:48:08.259" v="495"/>
          <pc:sldLayoutMkLst>
            <pc:docMk/>
            <pc:sldMasterMk cId="3897890780" sldId="2147483660"/>
            <pc:sldLayoutMk cId="1819146525" sldId="2147483669"/>
          </pc:sldLayoutMkLst>
        </pc:sldLayoutChg>
        <pc:sldLayoutChg chg="modTransition">
          <pc:chgData name="Manly Luscombe" userId="d66a401e1e7a39bf" providerId="LiveId" clId="{81D22F24-790C-484F-B435-10920A95C0B0}" dt="2022-06-14T21:48:08.259" v="495"/>
          <pc:sldLayoutMkLst>
            <pc:docMk/>
            <pc:sldMasterMk cId="3897890780" sldId="2147483660"/>
            <pc:sldLayoutMk cId="2773977725" sldId="2147483670"/>
          </pc:sldLayoutMkLst>
        </pc:sldLayoutChg>
        <pc:sldLayoutChg chg="modTransition">
          <pc:chgData name="Manly Luscombe" userId="d66a401e1e7a39bf" providerId="LiveId" clId="{81D22F24-790C-484F-B435-10920A95C0B0}" dt="2022-06-14T21:48:08.259" v="495"/>
          <pc:sldLayoutMkLst>
            <pc:docMk/>
            <pc:sldMasterMk cId="3897890780" sldId="2147483660"/>
            <pc:sldLayoutMk cId="3063680207"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6/26/2022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6/26/2022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6/26/2022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6/26/2022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6/26/2022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6/26/2022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6/26/2022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5E82A5-A53D-BC77-C901-DC3FE0EDD98C}"/>
              </a:ext>
            </a:extLst>
          </p:cNvPr>
          <p:cNvPicPr>
            <a:picLocks noChangeAspect="1"/>
          </p:cNvPicPr>
          <p:nvPr/>
        </p:nvPicPr>
        <p:blipFill>
          <a:blip r:embed="rId2"/>
          <a:stretch>
            <a:fillRect/>
          </a:stretch>
        </p:blipFill>
        <p:spPr>
          <a:xfrm>
            <a:off x="1119808" y="550028"/>
            <a:ext cx="9952383" cy="7135671"/>
          </a:xfrm>
          <a:prstGeom prst="rect">
            <a:avLst/>
          </a:prstGeom>
        </p:spPr>
      </p:pic>
    </p:spTree>
    <p:extLst>
      <p:ext uri="{BB962C8B-B14F-4D97-AF65-F5344CB8AC3E}">
        <p14:creationId xmlns:p14="http://schemas.microsoft.com/office/powerpoint/2010/main" val="4319879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5361-ED54-751D-F9D9-C3B4092B5C8A}"/>
              </a:ext>
            </a:extLst>
          </p:cNvPr>
          <p:cNvSpPr>
            <a:spLocks noGrp="1"/>
          </p:cNvSpPr>
          <p:nvPr>
            <p:ph type="title"/>
          </p:nvPr>
        </p:nvSpPr>
        <p:spPr/>
        <p:txBody>
          <a:bodyPr/>
          <a:lstStyle/>
          <a:p>
            <a:r>
              <a:rPr lang="en-US" dirty="0"/>
              <a:t>Plan to come, but get sidetracked</a:t>
            </a:r>
          </a:p>
        </p:txBody>
      </p:sp>
      <p:sp>
        <p:nvSpPr>
          <p:cNvPr id="3" name="Content Placeholder 2">
            <a:extLst>
              <a:ext uri="{FF2B5EF4-FFF2-40B4-BE49-F238E27FC236}">
                <a16:creationId xmlns:a16="http://schemas.microsoft.com/office/drawing/2014/main" id="{C026DC03-FA42-6175-1A3A-FD532D3D8818}"/>
              </a:ext>
            </a:extLst>
          </p:cNvPr>
          <p:cNvSpPr>
            <a:spLocks noGrp="1"/>
          </p:cNvSpPr>
          <p:nvPr>
            <p:ph idx="1"/>
          </p:nvPr>
        </p:nvSpPr>
        <p:spPr/>
        <p:txBody>
          <a:bodyPr>
            <a:noAutofit/>
          </a:bodyPr>
          <a:lstStyle/>
          <a:p>
            <a:pPr marR="0" algn="l" rtl="0"/>
            <a:r>
              <a:rPr lang="en-US" sz="2800" b="0" i="0" u="none" strike="noStrike" baseline="0" dirty="0">
                <a:solidFill>
                  <a:schemeClr val="tx1"/>
                </a:solidFill>
                <a:latin typeface="Verdana" panose="020B0604030504040204" pitchFamily="34" charset="0"/>
              </a:rPr>
              <a:t>(Galatians 5:4)  You have become estranged from Christ, you who </a:t>
            </a:r>
            <a:r>
              <a:rPr lang="en-US" sz="2800" b="0" i="1" u="none" strike="noStrike" baseline="0" dirty="0">
                <a:solidFill>
                  <a:schemeClr val="tx1"/>
                </a:solidFill>
                <a:latin typeface="Verdana" panose="020B0604030504040204" pitchFamily="34" charset="0"/>
              </a:rPr>
              <a:t>attempt to</a:t>
            </a:r>
            <a:r>
              <a:rPr lang="en-US" sz="2800" b="0" i="0" u="none" strike="noStrike" baseline="0" dirty="0">
                <a:solidFill>
                  <a:schemeClr val="tx1"/>
                </a:solidFill>
                <a:latin typeface="Verdana" panose="020B0604030504040204" pitchFamily="34" charset="0"/>
              </a:rPr>
              <a:t> be justified by law; you have fallen from grace.</a:t>
            </a:r>
          </a:p>
          <a:p>
            <a:r>
              <a:rPr lang="en-US" sz="2800" b="0" i="0" u="none" strike="noStrike" baseline="0" dirty="0">
                <a:solidFill>
                  <a:schemeClr val="tx1"/>
                </a:solidFill>
                <a:latin typeface="Verdana" panose="020B0604030504040204" pitchFamily="34" charset="0"/>
              </a:rPr>
              <a:t>(Hebrews 3:12)  Beware, brethren, lest there be in any of you an evil heart of unbelief in departing from the living God;</a:t>
            </a:r>
          </a:p>
        </p:txBody>
      </p:sp>
    </p:spTree>
    <p:extLst>
      <p:ext uri="{BB962C8B-B14F-4D97-AF65-F5344CB8AC3E}">
        <p14:creationId xmlns:p14="http://schemas.microsoft.com/office/powerpoint/2010/main" val="25969105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5361-ED54-751D-F9D9-C3B4092B5C8A}"/>
              </a:ext>
            </a:extLst>
          </p:cNvPr>
          <p:cNvSpPr>
            <a:spLocks noGrp="1"/>
          </p:cNvSpPr>
          <p:nvPr>
            <p:ph type="title"/>
          </p:nvPr>
        </p:nvSpPr>
        <p:spPr/>
        <p:txBody>
          <a:bodyPr/>
          <a:lstStyle/>
          <a:p>
            <a:r>
              <a:rPr lang="en-US" dirty="0"/>
              <a:t>Plan to come, but get sidetracked</a:t>
            </a:r>
          </a:p>
        </p:txBody>
      </p:sp>
      <p:sp>
        <p:nvSpPr>
          <p:cNvPr id="3" name="Content Placeholder 2">
            <a:extLst>
              <a:ext uri="{FF2B5EF4-FFF2-40B4-BE49-F238E27FC236}">
                <a16:creationId xmlns:a16="http://schemas.microsoft.com/office/drawing/2014/main" id="{C026DC03-FA42-6175-1A3A-FD532D3D8818}"/>
              </a:ext>
            </a:extLst>
          </p:cNvPr>
          <p:cNvSpPr>
            <a:spLocks noGrp="1"/>
          </p:cNvSpPr>
          <p:nvPr>
            <p:ph idx="1"/>
          </p:nvPr>
        </p:nvSpPr>
        <p:spPr/>
        <p:txBody>
          <a:bodyPr>
            <a:noAutofit/>
          </a:bodyPr>
          <a:lstStyle/>
          <a:p>
            <a:pPr marR="0" algn="l" rtl="0"/>
            <a:r>
              <a:rPr lang="en-US" sz="2800" b="0" i="0" u="none" strike="noStrike" baseline="0" dirty="0">
                <a:solidFill>
                  <a:schemeClr val="tx1"/>
                </a:solidFill>
                <a:latin typeface="Verdana" panose="020B0604030504040204" pitchFamily="34" charset="0"/>
              </a:rPr>
              <a:t>(1 Timothy 4:1)  Now the Spirit expressly says that in latter times some will depart from the faith, giving heed to deceiving spirits and doctrines of demons,</a:t>
            </a:r>
          </a:p>
          <a:p>
            <a:r>
              <a:rPr lang="en-US" sz="2800" b="0" i="0" u="none" strike="noStrike" baseline="0" dirty="0">
                <a:solidFill>
                  <a:schemeClr val="tx1"/>
                </a:solidFill>
                <a:latin typeface="Verdana" panose="020B0604030504040204" pitchFamily="34" charset="0"/>
              </a:rPr>
              <a:t>(1 Timothy 1:19)  having faith and a good conscience, which some having rejected, concerning the faith have suffered shipwreck,</a:t>
            </a:r>
          </a:p>
        </p:txBody>
      </p:sp>
    </p:spTree>
    <p:extLst>
      <p:ext uri="{BB962C8B-B14F-4D97-AF65-F5344CB8AC3E}">
        <p14:creationId xmlns:p14="http://schemas.microsoft.com/office/powerpoint/2010/main" val="10799267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5361-ED54-751D-F9D9-C3B4092B5C8A}"/>
              </a:ext>
            </a:extLst>
          </p:cNvPr>
          <p:cNvSpPr>
            <a:spLocks noGrp="1"/>
          </p:cNvSpPr>
          <p:nvPr>
            <p:ph type="title"/>
          </p:nvPr>
        </p:nvSpPr>
        <p:spPr/>
        <p:txBody>
          <a:bodyPr/>
          <a:lstStyle/>
          <a:p>
            <a:r>
              <a:rPr lang="en-US" dirty="0"/>
              <a:t>Some think they are coming, but they are not</a:t>
            </a:r>
          </a:p>
        </p:txBody>
      </p:sp>
      <p:sp>
        <p:nvSpPr>
          <p:cNvPr id="3" name="Content Placeholder 2">
            <a:extLst>
              <a:ext uri="{FF2B5EF4-FFF2-40B4-BE49-F238E27FC236}">
                <a16:creationId xmlns:a16="http://schemas.microsoft.com/office/drawing/2014/main" id="{C026DC03-FA42-6175-1A3A-FD532D3D8818}"/>
              </a:ext>
            </a:extLst>
          </p:cNvPr>
          <p:cNvSpPr>
            <a:spLocks noGrp="1"/>
          </p:cNvSpPr>
          <p:nvPr>
            <p:ph idx="1"/>
          </p:nvPr>
        </p:nvSpPr>
        <p:spPr/>
        <p:txBody>
          <a:bodyPr>
            <a:noAutofit/>
          </a:bodyPr>
          <a:lstStyle/>
          <a:p>
            <a:pPr marR="0" algn="l" rtl="0"/>
            <a:r>
              <a:rPr lang="en-US" sz="2400" b="0" i="0" u="none" strike="noStrike" baseline="0" dirty="0">
                <a:solidFill>
                  <a:schemeClr val="tx1"/>
                </a:solidFill>
                <a:latin typeface="Verdana" panose="020B0604030504040204" pitchFamily="34" charset="0"/>
              </a:rPr>
              <a:t>(Matthew 7:21)  "Not everyone who says to Me, 'Lord, Lord,' shall enter the kingdom of heaven, but he who does the will of My Father in heaven.</a:t>
            </a:r>
          </a:p>
          <a:p>
            <a:pPr marR="0" algn="l" rtl="0"/>
            <a:r>
              <a:rPr lang="en-US" sz="2400" b="0" i="0" u="none" strike="noStrike" baseline="0" dirty="0">
                <a:solidFill>
                  <a:schemeClr val="tx1"/>
                </a:solidFill>
                <a:latin typeface="Verdana" panose="020B0604030504040204" pitchFamily="34" charset="0"/>
              </a:rPr>
              <a:t>(Matthew 7:22)  Many will say to Me in that day, 'Lord, Lord, have we not prophesied in Your name, cast out demons in Your name, and done many wonders in Your name?'</a:t>
            </a:r>
          </a:p>
          <a:p>
            <a:pPr marR="0" algn="l" rtl="0"/>
            <a:r>
              <a:rPr lang="en-US" sz="2400" b="0" i="0" u="none" strike="noStrike" baseline="0" dirty="0">
                <a:solidFill>
                  <a:schemeClr val="tx1"/>
                </a:solidFill>
                <a:latin typeface="Verdana" panose="020B0604030504040204" pitchFamily="34" charset="0"/>
              </a:rPr>
              <a:t>(Matthew 7:23)  And then I will declare to them, 'I never knew you; depart from Me, you who practice lawlessness!'</a:t>
            </a:r>
          </a:p>
        </p:txBody>
      </p:sp>
    </p:spTree>
    <p:extLst>
      <p:ext uri="{BB962C8B-B14F-4D97-AF65-F5344CB8AC3E}">
        <p14:creationId xmlns:p14="http://schemas.microsoft.com/office/powerpoint/2010/main" val="40099967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5361-ED54-751D-F9D9-C3B4092B5C8A}"/>
              </a:ext>
            </a:extLst>
          </p:cNvPr>
          <p:cNvSpPr>
            <a:spLocks noGrp="1"/>
          </p:cNvSpPr>
          <p:nvPr>
            <p:ph type="title"/>
          </p:nvPr>
        </p:nvSpPr>
        <p:spPr/>
        <p:txBody>
          <a:bodyPr/>
          <a:lstStyle/>
          <a:p>
            <a:r>
              <a:rPr lang="en-US" dirty="0"/>
              <a:t>Some think they are coming, but they are not</a:t>
            </a:r>
          </a:p>
        </p:txBody>
      </p:sp>
      <p:sp>
        <p:nvSpPr>
          <p:cNvPr id="3" name="Content Placeholder 2">
            <a:extLst>
              <a:ext uri="{FF2B5EF4-FFF2-40B4-BE49-F238E27FC236}">
                <a16:creationId xmlns:a16="http://schemas.microsoft.com/office/drawing/2014/main" id="{C026DC03-FA42-6175-1A3A-FD532D3D8818}"/>
              </a:ext>
            </a:extLst>
          </p:cNvPr>
          <p:cNvSpPr>
            <a:spLocks noGrp="1"/>
          </p:cNvSpPr>
          <p:nvPr>
            <p:ph idx="1"/>
          </p:nvPr>
        </p:nvSpPr>
        <p:spPr/>
        <p:txBody>
          <a:bodyPr>
            <a:noAutofit/>
          </a:bodyPr>
          <a:lstStyle/>
          <a:p>
            <a:pPr marR="0" algn="l" rtl="0"/>
            <a:r>
              <a:rPr lang="en-US" sz="2800" b="0" i="0" u="none" strike="noStrike" baseline="0" dirty="0">
                <a:solidFill>
                  <a:schemeClr val="tx1"/>
                </a:solidFill>
                <a:latin typeface="Verdana" panose="020B0604030504040204" pitchFamily="34" charset="0"/>
              </a:rPr>
              <a:t>Matthew 25:41-46 – Did not feed, clothe, visit, offer help</a:t>
            </a:r>
          </a:p>
          <a:p>
            <a:r>
              <a:rPr lang="en-US" sz="2800" b="0" i="0" u="none" strike="noStrike" baseline="0" dirty="0">
                <a:solidFill>
                  <a:schemeClr val="tx1"/>
                </a:solidFill>
                <a:latin typeface="Verdana" panose="020B0604030504040204" pitchFamily="34" charset="0"/>
              </a:rPr>
              <a:t>(Luke 18:9)  Also He spoke this parable to some who trusted in themselves that they were righteous, and despised others:</a:t>
            </a:r>
          </a:p>
        </p:txBody>
      </p:sp>
    </p:spTree>
    <p:extLst>
      <p:ext uri="{BB962C8B-B14F-4D97-AF65-F5344CB8AC3E}">
        <p14:creationId xmlns:p14="http://schemas.microsoft.com/office/powerpoint/2010/main" val="29031834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735B-9313-B732-FA49-E46D0DA860F4}"/>
              </a:ext>
            </a:extLst>
          </p:cNvPr>
          <p:cNvSpPr>
            <a:spLocks noGrp="1"/>
          </p:cNvSpPr>
          <p:nvPr>
            <p:ph type="title"/>
          </p:nvPr>
        </p:nvSpPr>
        <p:spPr/>
        <p:txBody>
          <a:bodyPr/>
          <a:lstStyle/>
          <a:p>
            <a:r>
              <a:rPr lang="en-US" dirty="0"/>
              <a:t>The last supper</a:t>
            </a:r>
          </a:p>
        </p:txBody>
      </p:sp>
      <p:sp>
        <p:nvSpPr>
          <p:cNvPr id="3" name="Content Placeholder 2">
            <a:extLst>
              <a:ext uri="{FF2B5EF4-FFF2-40B4-BE49-F238E27FC236}">
                <a16:creationId xmlns:a16="http://schemas.microsoft.com/office/drawing/2014/main" id="{32EC08AC-FC1B-E205-08F6-4E3CF980692D}"/>
              </a:ext>
            </a:extLst>
          </p:cNvPr>
          <p:cNvSpPr>
            <a:spLocks noGrp="1"/>
          </p:cNvSpPr>
          <p:nvPr>
            <p:ph idx="1"/>
          </p:nvPr>
        </p:nvSpPr>
        <p:spPr/>
        <p:txBody>
          <a:bodyPr>
            <a:normAutofit/>
          </a:bodyPr>
          <a:lstStyle/>
          <a:p>
            <a:r>
              <a:rPr lang="en-US" sz="3200" b="0" i="0" u="none" strike="noStrike" baseline="0" dirty="0">
                <a:solidFill>
                  <a:schemeClr val="tx1"/>
                </a:solidFill>
                <a:latin typeface="Verdana" panose="020B0604030504040204" pitchFamily="34" charset="0"/>
              </a:rPr>
              <a:t>(Revelation 19:9)  Then he said to me, "Write: 'Blessed </a:t>
            </a:r>
            <a:r>
              <a:rPr lang="en-US" sz="3200" b="0" i="1" u="none" strike="noStrike" baseline="0" dirty="0">
                <a:solidFill>
                  <a:schemeClr val="tx1"/>
                </a:solidFill>
                <a:latin typeface="Verdana" panose="020B0604030504040204" pitchFamily="34" charset="0"/>
              </a:rPr>
              <a:t>are</a:t>
            </a:r>
            <a:r>
              <a:rPr lang="en-US" sz="3200" b="0" i="0" u="none" strike="noStrike" baseline="0" dirty="0">
                <a:solidFill>
                  <a:schemeClr val="tx1"/>
                </a:solidFill>
                <a:latin typeface="Verdana" panose="020B0604030504040204" pitchFamily="34" charset="0"/>
              </a:rPr>
              <a:t> those who are called to the marriage supper of the Lamb!' " And he said to me, "These are the true sayings of God."</a:t>
            </a:r>
          </a:p>
          <a:p>
            <a:r>
              <a:rPr lang="en-US" sz="3200" b="1" u="sng" dirty="0"/>
              <a:t>Faithful Christians are invited to the “LAST SUPPER”</a:t>
            </a:r>
          </a:p>
        </p:txBody>
      </p:sp>
    </p:spTree>
    <p:extLst>
      <p:ext uri="{BB962C8B-B14F-4D97-AF65-F5344CB8AC3E}">
        <p14:creationId xmlns:p14="http://schemas.microsoft.com/office/powerpoint/2010/main" val="29302606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735B-9313-B732-FA49-E46D0DA860F4}"/>
              </a:ext>
            </a:extLst>
          </p:cNvPr>
          <p:cNvSpPr>
            <a:spLocks noGrp="1"/>
          </p:cNvSpPr>
          <p:nvPr>
            <p:ph type="title"/>
          </p:nvPr>
        </p:nvSpPr>
        <p:spPr/>
        <p:txBody>
          <a:bodyPr/>
          <a:lstStyle/>
          <a:p>
            <a:r>
              <a:rPr lang="en-US" dirty="0"/>
              <a:t>The last supper</a:t>
            </a:r>
          </a:p>
        </p:txBody>
      </p:sp>
      <p:sp>
        <p:nvSpPr>
          <p:cNvPr id="3" name="Content Placeholder 2">
            <a:extLst>
              <a:ext uri="{FF2B5EF4-FFF2-40B4-BE49-F238E27FC236}">
                <a16:creationId xmlns:a16="http://schemas.microsoft.com/office/drawing/2014/main" id="{32EC08AC-FC1B-E205-08F6-4E3CF980692D}"/>
              </a:ext>
            </a:extLst>
          </p:cNvPr>
          <p:cNvSpPr>
            <a:spLocks noGrp="1"/>
          </p:cNvSpPr>
          <p:nvPr>
            <p:ph idx="1"/>
          </p:nvPr>
        </p:nvSpPr>
        <p:spPr/>
        <p:txBody>
          <a:bodyPr>
            <a:normAutofit/>
          </a:bodyPr>
          <a:lstStyle/>
          <a:p>
            <a:pPr marR="0" algn="l" rtl="0"/>
            <a:r>
              <a:rPr lang="en-US" sz="2000" b="0" i="0" u="none" strike="noStrike" baseline="0" dirty="0">
                <a:solidFill>
                  <a:schemeClr val="tx1"/>
                </a:solidFill>
                <a:latin typeface="Verdana" panose="020B0604030504040204" pitchFamily="34" charset="0"/>
              </a:rPr>
              <a:t>(Revelation 19:17)  Then I saw an angel standing in the sun; and he cried with a loud voice, saying to all the birds that fly in the midst of heaven, "Come and gather together for </a:t>
            </a:r>
            <a:r>
              <a:rPr lang="en-US" sz="2000" b="1" i="0" u="sng" strike="noStrike" baseline="0" dirty="0">
                <a:solidFill>
                  <a:schemeClr val="tx1"/>
                </a:solidFill>
                <a:latin typeface="Verdana" panose="020B0604030504040204" pitchFamily="34" charset="0"/>
              </a:rPr>
              <a:t>the supper of the great God</a:t>
            </a:r>
            <a:r>
              <a:rPr lang="en-US" sz="2000" b="0" i="0" u="none" strike="noStrike" baseline="0" dirty="0">
                <a:solidFill>
                  <a:schemeClr val="tx1"/>
                </a:solidFill>
                <a:latin typeface="Verdana" panose="020B0604030504040204" pitchFamily="34" charset="0"/>
              </a:rPr>
              <a:t>,</a:t>
            </a:r>
          </a:p>
          <a:p>
            <a:pPr marR="0" algn="l" rtl="0"/>
            <a:r>
              <a:rPr lang="en-US" sz="2000" b="0" i="0" u="none" strike="noStrike" baseline="0" dirty="0">
                <a:solidFill>
                  <a:schemeClr val="tx1"/>
                </a:solidFill>
                <a:latin typeface="Verdana" panose="020B0604030504040204" pitchFamily="34" charset="0"/>
              </a:rPr>
              <a:t>(Revelation 19:18)  that you may eat the flesh of kings, the flesh of captains, the flesh of mighty men, the flesh of horses and of those who sit on them, and the flesh of all </a:t>
            </a:r>
            <a:r>
              <a:rPr lang="en-US" sz="2000" b="0" i="1" u="none" strike="noStrike" baseline="0" dirty="0">
                <a:solidFill>
                  <a:schemeClr val="tx1"/>
                </a:solidFill>
                <a:latin typeface="Verdana" panose="020B0604030504040204" pitchFamily="34" charset="0"/>
              </a:rPr>
              <a:t>people,</a:t>
            </a:r>
            <a:r>
              <a:rPr lang="en-US" sz="2000" b="0" i="0" u="none" strike="noStrike" baseline="0" dirty="0">
                <a:solidFill>
                  <a:schemeClr val="tx1"/>
                </a:solidFill>
                <a:latin typeface="Verdana" panose="020B0604030504040204" pitchFamily="34" charset="0"/>
              </a:rPr>
              <a:t> free and slave, both small and great."</a:t>
            </a:r>
          </a:p>
          <a:p>
            <a:pPr marR="0" algn="l" rtl="0"/>
            <a:r>
              <a:rPr lang="en-US" sz="2000" b="0" i="0" u="none" strike="noStrike" baseline="0" dirty="0">
                <a:solidFill>
                  <a:schemeClr val="tx1"/>
                </a:solidFill>
                <a:latin typeface="Verdana" panose="020B0604030504040204" pitchFamily="34" charset="0"/>
              </a:rPr>
              <a:t>(Revelation 19:19)  And I saw the beast, the kings of the earth, and their armies, gathered together to make war against Him who sat on the horse and against His army.</a:t>
            </a:r>
          </a:p>
        </p:txBody>
      </p:sp>
    </p:spTree>
    <p:extLst>
      <p:ext uri="{BB962C8B-B14F-4D97-AF65-F5344CB8AC3E}">
        <p14:creationId xmlns:p14="http://schemas.microsoft.com/office/powerpoint/2010/main" val="24954737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735B-9313-B732-FA49-E46D0DA860F4}"/>
              </a:ext>
            </a:extLst>
          </p:cNvPr>
          <p:cNvSpPr>
            <a:spLocks noGrp="1"/>
          </p:cNvSpPr>
          <p:nvPr>
            <p:ph type="title"/>
          </p:nvPr>
        </p:nvSpPr>
        <p:spPr/>
        <p:txBody>
          <a:bodyPr/>
          <a:lstStyle/>
          <a:p>
            <a:r>
              <a:rPr lang="en-US" dirty="0"/>
              <a:t>The last supper</a:t>
            </a:r>
          </a:p>
        </p:txBody>
      </p:sp>
      <p:sp>
        <p:nvSpPr>
          <p:cNvPr id="3" name="Content Placeholder 2">
            <a:extLst>
              <a:ext uri="{FF2B5EF4-FFF2-40B4-BE49-F238E27FC236}">
                <a16:creationId xmlns:a16="http://schemas.microsoft.com/office/drawing/2014/main" id="{32EC08AC-FC1B-E205-08F6-4E3CF980692D}"/>
              </a:ext>
            </a:extLst>
          </p:cNvPr>
          <p:cNvSpPr>
            <a:spLocks noGrp="1"/>
          </p:cNvSpPr>
          <p:nvPr>
            <p:ph idx="1"/>
          </p:nvPr>
        </p:nvSpPr>
        <p:spPr/>
        <p:txBody>
          <a:bodyPr>
            <a:normAutofit/>
          </a:bodyPr>
          <a:lstStyle/>
          <a:p>
            <a:pPr marR="0" algn="l" rtl="0"/>
            <a:r>
              <a:rPr lang="en-US" sz="2400" b="0" i="0" u="none" strike="noStrike" baseline="0" dirty="0">
                <a:solidFill>
                  <a:schemeClr val="tx1"/>
                </a:solidFill>
                <a:latin typeface="Verdana" panose="020B0604030504040204" pitchFamily="34" charset="0"/>
              </a:rPr>
              <a:t>(Revelation 19:20)  Then the beast was captured, and with him the false prophet who worked signs in his presence, by which he deceived those who received the mark of the beast and those who worshiped his image. These two were cast alive into the lake of fire burning with brimstone.</a:t>
            </a:r>
          </a:p>
          <a:p>
            <a:pPr marR="0" algn="l" rtl="0"/>
            <a:r>
              <a:rPr lang="en-US" sz="2400" b="0" i="0" u="none" strike="noStrike" baseline="0" dirty="0">
                <a:solidFill>
                  <a:schemeClr val="tx1"/>
                </a:solidFill>
                <a:latin typeface="Verdana" panose="020B0604030504040204" pitchFamily="34" charset="0"/>
              </a:rPr>
              <a:t>(Revelation 19:21)  And the rest were killed with the sword which proceeded from the mouth of Him who sat on the horse. And all the birds were filled with their flesh.</a:t>
            </a:r>
          </a:p>
          <a:p>
            <a:pPr marR="0" algn="l" rtl="0"/>
            <a:endParaRPr lang="en-US" sz="24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8462825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735B-9313-B732-FA49-E46D0DA860F4}"/>
              </a:ext>
            </a:extLst>
          </p:cNvPr>
          <p:cNvSpPr>
            <a:spLocks noGrp="1"/>
          </p:cNvSpPr>
          <p:nvPr>
            <p:ph type="title"/>
          </p:nvPr>
        </p:nvSpPr>
        <p:spPr/>
        <p:txBody>
          <a:bodyPr/>
          <a:lstStyle/>
          <a:p>
            <a:r>
              <a:rPr lang="en-US" dirty="0"/>
              <a:t>The last supper</a:t>
            </a:r>
          </a:p>
        </p:txBody>
      </p:sp>
      <p:sp>
        <p:nvSpPr>
          <p:cNvPr id="3" name="Content Placeholder 2">
            <a:extLst>
              <a:ext uri="{FF2B5EF4-FFF2-40B4-BE49-F238E27FC236}">
                <a16:creationId xmlns:a16="http://schemas.microsoft.com/office/drawing/2014/main" id="{32EC08AC-FC1B-E205-08F6-4E3CF980692D}"/>
              </a:ext>
            </a:extLst>
          </p:cNvPr>
          <p:cNvSpPr>
            <a:spLocks noGrp="1"/>
          </p:cNvSpPr>
          <p:nvPr>
            <p:ph idx="1"/>
          </p:nvPr>
        </p:nvSpPr>
        <p:spPr/>
        <p:txBody>
          <a:bodyPr>
            <a:normAutofit/>
          </a:bodyPr>
          <a:lstStyle/>
          <a:p>
            <a:pPr marR="0" algn="l" rtl="0"/>
            <a:r>
              <a:rPr lang="en-US" sz="2800" b="1" i="0" u="none" strike="noStrike" baseline="0" dirty="0">
                <a:solidFill>
                  <a:schemeClr val="tx1"/>
                </a:solidFill>
                <a:latin typeface="Verdana" panose="020B0604030504040204" pitchFamily="34" charset="0"/>
              </a:rPr>
              <a:t>This passage is not about a literal meal of eating people (cannibalism).</a:t>
            </a:r>
          </a:p>
          <a:p>
            <a:pPr marR="0" algn="l" rtl="0"/>
            <a:r>
              <a:rPr lang="en-US" sz="2800" b="1" dirty="0">
                <a:solidFill>
                  <a:schemeClr val="tx1"/>
                </a:solidFill>
                <a:latin typeface="Verdana" panose="020B0604030504040204" pitchFamily="34" charset="0"/>
              </a:rPr>
              <a:t>It is about the total victory of God and His people over all the enemies who fought against God.</a:t>
            </a:r>
          </a:p>
          <a:p>
            <a:pPr marR="0" algn="l" rtl="0"/>
            <a:r>
              <a:rPr lang="en-US" sz="2800" b="1" i="0" u="none" strike="noStrike" baseline="0" dirty="0">
                <a:solidFill>
                  <a:schemeClr val="tx1"/>
                </a:solidFill>
                <a:latin typeface="Verdana" panose="020B0604030504040204" pitchFamily="34" charset="0"/>
              </a:rPr>
              <a:t>We may suffer now – but in the end – God wins!</a:t>
            </a:r>
          </a:p>
          <a:p>
            <a:pPr marR="0" algn="l" rtl="0"/>
            <a:r>
              <a:rPr lang="en-US" sz="2800" b="1" dirty="0">
                <a:solidFill>
                  <a:schemeClr val="tx1"/>
                </a:solidFill>
                <a:latin typeface="Verdana" panose="020B0604030504040204" pitchFamily="34" charset="0"/>
              </a:rPr>
              <a:t>F</a:t>
            </a:r>
            <a:r>
              <a:rPr lang="en-US" sz="2800" b="1" i="0" u="none" strike="noStrike" baseline="0" dirty="0">
                <a:solidFill>
                  <a:schemeClr val="tx1"/>
                </a:solidFill>
                <a:latin typeface="Verdana" panose="020B0604030504040204" pitchFamily="34" charset="0"/>
              </a:rPr>
              <a:t>aithful Christians – Wi</a:t>
            </a:r>
            <a:r>
              <a:rPr lang="en-US" sz="2800" b="1" dirty="0">
                <a:solidFill>
                  <a:schemeClr val="tx1"/>
                </a:solidFill>
                <a:latin typeface="Verdana" panose="020B0604030504040204" pitchFamily="34" charset="0"/>
              </a:rPr>
              <a:t>n!</a:t>
            </a:r>
            <a:endParaRPr lang="en-US" sz="28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14174961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735B-9313-B732-FA49-E46D0DA860F4}"/>
              </a:ext>
            </a:extLst>
          </p:cNvPr>
          <p:cNvSpPr>
            <a:spLocks noGrp="1"/>
          </p:cNvSpPr>
          <p:nvPr>
            <p:ph type="title"/>
          </p:nvPr>
        </p:nvSpPr>
        <p:spPr/>
        <p:txBody>
          <a:bodyPr/>
          <a:lstStyle/>
          <a:p>
            <a:r>
              <a:rPr lang="en-US" dirty="0"/>
              <a:t>The last supper</a:t>
            </a:r>
          </a:p>
        </p:txBody>
      </p:sp>
      <p:sp>
        <p:nvSpPr>
          <p:cNvPr id="3" name="Content Placeholder 2">
            <a:extLst>
              <a:ext uri="{FF2B5EF4-FFF2-40B4-BE49-F238E27FC236}">
                <a16:creationId xmlns:a16="http://schemas.microsoft.com/office/drawing/2014/main" id="{32EC08AC-FC1B-E205-08F6-4E3CF980692D}"/>
              </a:ext>
            </a:extLst>
          </p:cNvPr>
          <p:cNvSpPr>
            <a:spLocks noGrp="1"/>
          </p:cNvSpPr>
          <p:nvPr>
            <p:ph idx="1"/>
          </p:nvPr>
        </p:nvSpPr>
        <p:spPr/>
        <p:txBody>
          <a:bodyPr>
            <a:normAutofit/>
          </a:bodyPr>
          <a:lstStyle/>
          <a:p>
            <a:pPr marR="0" algn="l" rtl="0"/>
            <a:r>
              <a:rPr lang="en-US" sz="2800" b="1" i="0" u="none" strike="noStrike" baseline="0" dirty="0">
                <a:solidFill>
                  <a:schemeClr val="tx1"/>
                </a:solidFill>
                <a:latin typeface="Verdana" panose="020B0604030504040204" pitchFamily="34" charset="0"/>
              </a:rPr>
              <a:t>You are invited to the marriage supper of the Lamb.</a:t>
            </a:r>
          </a:p>
          <a:p>
            <a:pPr marR="0" algn="l" rtl="0"/>
            <a:r>
              <a:rPr lang="en-US" sz="2800" b="1" dirty="0">
                <a:solidFill>
                  <a:schemeClr val="tx1"/>
                </a:solidFill>
                <a:latin typeface="Verdana" panose="020B0604030504040204" pitchFamily="34" charset="0"/>
              </a:rPr>
              <a:t>You will eat with Christ – OR – you will be eaten.</a:t>
            </a:r>
          </a:p>
          <a:p>
            <a:pPr marR="0" algn="ctr" rtl="0"/>
            <a:r>
              <a:rPr lang="en-US" sz="3600" b="1" dirty="0">
                <a:solidFill>
                  <a:schemeClr val="tx1"/>
                </a:solidFill>
                <a:latin typeface="Verdana" panose="020B0604030504040204" pitchFamily="34" charset="0"/>
              </a:rPr>
              <a:t>You are an invited guest</a:t>
            </a:r>
            <a:r>
              <a:rPr lang="en-US" sz="3600" b="1" i="0" u="none" strike="noStrike" baseline="0" dirty="0">
                <a:solidFill>
                  <a:schemeClr val="tx1"/>
                </a:solidFill>
                <a:latin typeface="Verdana" panose="020B0604030504040204" pitchFamily="34" charset="0"/>
              </a:rPr>
              <a:t> at the dinner </a:t>
            </a:r>
          </a:p>
          <a:p>
            <a:pPr marR="0" algn="ctr" rtl="0"/>
            <a:r>
              <a:rPr lang="en-US" sz="3600" b="1" i="0" u="none" strike="noStrike" baseline="0" dirty="0">
                <a:solidFill>
                  <a:schemeClr val="tx1"/>
                </a:solidFill>
                <a:latin typeface="Verdana" panose="020B0604030504040204" pitchFamily="34" charset="0"/>
              </a:rPr>
              <a:t>OR you ARE the dinner.</a:t>
            </a:r>
          </a:p>
        </p:txBody>
      </p:sp>
    </p:spTree>
    <p:extLst>
      <p:ext uri="{BB962C8B-B14F-4D97-AF65-F5344CB8AC3E}">
        <p14:creationId xmlns:p14="http://schemas.microsoft.com/office/powerpoint/2010/main" val="17774776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8109235" y="863695"/>
            <a:ext cx="3511233" cy="3779995"/>
          </a:xfrm>
        </p:spPr>
        <p:txBody>
          <a:bodyPr anchor="ctr">
            <a:normAutofit/>
          </a:bodyPr>
          <a:lstStyle/>
          <a:p>
            <a:r>
              <a:rPr lang="en-US" dirty="0">
                <a:solidFill>
                  <a:schemeClr val="tx1"/>
                </a:solidFill>
              </a:rPr>
              <a:t>The last supper</a:t>
            </a: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8109236" y="4739780"/>
            <a:ext cx="3511233" cy="1147054"/>
          </a:xfrm>
        </p:spPr>
        <p:txBody>
          <a:bodyPr anchor="t">
            <a:normAutofit/>
          </a:bodyPr>
          <a:lstStyle/>
          <a:p>
            <a:r>
              <a:rPr lang="en-US" sz="2000" dirty="0"/>
              <a:t>A “last word” study</a:t>
            </a:r>
          </a:p>
        </p:txBody>
      </p:sp>
      <p:pic>
        <p:nvPicPr>
          <p:cNvPr id="5" name="Picture 4" descr="A bowl of oranges ">
            <a:extLst>
              <a:ext uri="{FF2B5EF4-FFF2-40B4-BE49-F238E27FC236}">
                <a16:creationId xmlns:a16="http://schemas.microsoft.com/office/drawing/2014/main" id="{46FD3043-02B3-4F91-A2CB-FF01D76F3FD5}"/>
              </a:ext>
            </a:extLst>
          </p:cNvPr>
          <p:cNvPicPr>
            <a:picLocks noChangeAspect="1"/>
          </p:cNvPicPr>
          <p:nvPr/>
        </p:nvPicPr>
        <p:blipFill rotWithShape="1">
          <a:blip r:embed="rId3">
            <a:extLst>
              <a:ext uri="{28A0092B-C50C-407E-A947-70E740481C1C}">
                <a14:useLocalDpi xmlns:a14="http://schemas.microsoft.com/office/drawing/2010/main" val="0"/>
              </a:ext>
            </a:extLst>
          </a:blip>
          <a:srcRect r="-1" b="-1"/>
          <a:stretch/>
        </p:blipFill>
        <p:spPr>
          <a:xfrm>
            <a:off x="20" y="10"/>
            <a:ext cx="7537685" cy="6857990"/>
          </a:xfrm>
          <a:prstGeom prst="rect">
            <a:avLst/>
          </a:prstGeom>
        </p:spPr>
      </p:pic>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A062-3521-15D7-118A-BA7BE7C795D1}"/>
              </a:ext>
            </a:extLst>
          </p:cNvPr>
          <p:cNvSpPr>
            <a:spLocks noGrp="1"/>
          </p:cNvSpPr>
          <p:nvPr>
            <p:ph type="title"/>
          </p:nvPr>
        </p:nvSpPr>
        <p:spPr/>
        <p:txBody>
          <a:bodyPr/>
          <a:lstStyle/>
          <a:p>
            <a:pPr algn="ctr"/>
            <a:r>
              <a:rPr lang="en-US" dirty="0"/>
              <a:t>We are not talking about:</a:t>
            </a:r>
          </a:p>
        </p:txBody>
      </p:sp>
      <p:sp>
        <p:nvSpPr>
          <p:cNvPr id="3" name="Content Placeholder 2">
            <a:extLst>
              <a:ext uri="{FF2B5EF4-FFF2-40B4-BE49-F238E27FC236}">
                <a16:creationId xmlns:a16="http://schemas.microsoft.com/office/drawing/2014/main" id="{3BB2570F-F18B-8FAF-D061-D26BE79008DD}"/>
              </a:ext>
            </a:extLst>
          </p:cNvPr>
          <p:cNvSpPr>
            <a:spLocks noGrp="1"/>
          </p:cNvSpPr>
          <p:nvPr>
            <p:ph idx="1"/>
          </p:nvPr>
        </p:nvSpPr>
        <p:spPr>
          <a:xfrm>
            <a:off x="581193" y="5587327"/>
            <a:ext cx="11029615" cy="1188720"/>
          </a:xfrm>
        </p:spPr>
        <p:txBody>
          <a:bodyPr>
            <a:normAutofit/>
          </a:bodyPr>
          <a:lstStyle/>
          <a:p>
            <a:pPr algn="ctr"/>
            <a:r>
              <a:rPr lang="en-US" sz="2800" b="1" dirty="0"/>
              <a:t>Many think of the last supper as the last meal </a:t>
            </a:r>
            <a:br>
              <a:rPr lang="en-US" sz="2800" b="1" dirty="0"/>
            </a:br>
            <a:r>
              <a:rPr lang="en-US" sz="2800" b="1" dirty="0"/>
              <a:t>Jesus ate with the apostles before his death.</a:t>
            </a:r>
          </a:p>
          <a:p>
            <a:endParaRPr lang="en-US" dirty="0"/>
          </a:p>
        </p:txBody>
      </p:sp>
      <p:pic>
        <p:nvPicPr>
          <p:cNvPr id="1026" name="Picture 2" descr="Leonardo da Vinci The Last Supper painting - The Last Supper print for sale">
            <a:extLst>
              <a:ext uri="{FF2B5EF4-FFF2-40B4-BE49-F238E27FC236}">
                <a16:creationId xmlns:a16="http://schemas.microsoft.com/office/drawing/2014/main" id="{6E2D201A-E664-1254-EE38-CB1EFC610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339" y="2061934"/>
            <a:ext cx="6693321" cy="317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3778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5361-ED54-751D-F9D9-C3B4092B5C8A}"/>
              </a:ext>
            </a:extLst>
          </p:cNvPr>
          <p:cNvSpPr>
            <a:spLocks noGrp="1"/>
          </p:cNvSpPr>
          <p:nvPr>
            <p:ph type="title"/>
          </p:nvPr>
        </p:nvSpPr>
        <p:spPr/>
        <p:txBody>
          <a:bodyPr/>
          <a:lstStyle/>
          <a:p>
            <a:r>
              <a:rPr lang="en-US" dirty="0"/>
              <a:t>Eating is important in the life of </a:t>
            </a:r>
            <a:r>
              <a:rPr lang="en-US" dirty="0" err="1"/>
              <a:t>christ</a:t>
            </a:r>
            <a:endParaRPr lang="en-US" dirty="0"/>
          </a:p>
        </p:txBody>
      </p:sp>
      <p:sp>
        <p:nvSpPr>
          <p:cNvPr id="3" name="Content Placeholder 2">
            <a:extLst>
              <a:ext uri="{FF2B5EF4-FFF2-40B4-BE49-F238E27FC236}">
                <a16:creationId xmlns:a16="http://schemas.microsoft.com/office/drawing/2014/main" id="{C026DC03-FA42-6175-1A3A-FD532D3D8818}"/>
              </a:ext>
            </a:extLst>
          </p:cNvPr>
          <p:cNvSpPr>
            <a:spLocks noGrp="1"/>
          </p:cNvSpPr>
          <p:nvPr>
            <p:ph idx="1"/>
          </p:nvPr>
        </p:nvSpPr>
        <p:spPr/>
        <p:txBody>
          <a:bodyPr>
            <a:normAutofit/>
          </a:bodyPr>
          <a:lstStyle/>
          <a:p>
            <a:r>
              <a:rPr lang="en-US" sz="3200" b="1" u="sng" dirty="0">
                <a:solidFill>
                  <a:schemeClr val="tx1"/>
                </a:solidFill>
              </a:rPr>
              <a:t>Jesus told several parables about dinner invitations</a:t>
            </a:r>
          </a:p>
          <a:p>
            <a:pPr lvl="1"/>
            <a:r>
              <a:rPr lang="en-US" sz="3200" dirty="0">
                <a:solidFill>
                  <a:schemeClr val="tx1"/>
                </a:solidFill>
              </a:rPr>
              <a:t>Man without a wedding garment</a:t>
            </a:r>
          </a:p>
          <a:p>
            <a:pPr lvl="1"/>
            <a:r>
              <a:rPr lang="en-US" sz="3200" dirty="0">
                <a:solidFill>
                  <a:schemeClr val="tx1"/>
                </a:solidFill>
              </a:rPr>
              <a:t>10 Virgins</a:t>
            </a:r>
          </a:p>
          <a:p>
            <a:pPr lvl="1"/>
            <a:r>
              <a:rPr lang="en-US" sz="3200" dirty="0">
                <a:solidFill>
                  <a:schemeClr val="tx1"/>
                </a:solidFill>
              </a:rPr>
              <a:t>Excuses for not coming</a:t>
            </a:r>
          </a:p>
          <a:p>
            <a:pPr lvl="1"/>
            <a:r>
              <a:rPr lang="en-US" sz="3200" dirty="0">
                <a:solidFill>
                  <a:schemeClr val="tx1"/>
                </a:solidFill>
              </a:rPr>
              <a:t>Do not sit at the head table</a:t>
            </a:r>
          </a:p>
        </p:txBody>
      </p:sp>
    </p:spTree>
    <p:extLst>
      <p:ext uri="{BB962C8B-B14F-4D97-AF65-F5344CB8AC3E}">
        <p14:creationId xmlns:p14="http://schemas.microsoft.com/office/powerpoint/2010/main" val="20679916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5361-ED54-751D-F9D9-C3B4092B5C8A}"/>
              </a:ext>
            </a:extLst>
          </p:cNvPr>
          <p:cNvSpPr>
            <a:spLocks noGrp="1"/>
          </p:cNvSpPr>
          <p:nvPr>
            <p:ph type="title"/>
          </p:nvPr>
        </p:nvSpPr>
        <p:spPr/>
        <p:txBody>
          <a:bodyPr/>
          <a:lstStyle/>
          <a:p>
            <a:r>
              <a:rPr lang="en-US" dirty="0"/>
              <a:t>Eating is important in the life of </a:t>
            </a:r>
            <a:r>
              <a:rPr lang="en-US" dirty="0" err="1"/>
              <a:t>christ</a:t>
            </a:r>
            <a:endParaRPr lang="en-US" dirty="0"/>
          </a:p>
        </p:txBody>
      </p:sp>
      <p:sp>
        <p:nvSpPr>
          <p:cNvPr id="3" name="Content Placeholder 2">
            <a:extLst>
              <a:ext uri="{FF2B5EF4-FFF2-40B4-BE49-F238E27FC236}">
                <a16:creationId xmlns:a16="http://schemas.microsoft.com/office/drawing/2014/main" id="{C026DC03-FA42-6175-1A3A-FD532D3D8818}"/>
              </a:ext>
            </a:extLst>
          </p:cNvPr>
          <p:cNvSpPr>
            <a:spLocks noGrp="1"/>
          </p:cNvSpPr>
          <p:nvPr>
            <p:ph idx="1"/>
          </p:nvPr>
        </p:nvSpPr>
        <p:spPr/>
        <p:txBody>
          <a:bodyPr>
            <a:normAutofit/>
          </a:bodyPr>
          <a:lstStyle/>
          <a:p>
            <a:pPr algn="just"/>
            <a:r>
              <a:rPr lang="en-US" sz="3200" b="1" u="sng" dirty="0">
                <a:solidFill>
                  <a:schemeClr val="tx1"/>
                </a:solidFill>
              </a:rPr>
              <a:t>Jesus accepted many dinner invitations</a:t>
            </a:r>
          </a:p>
          <a:p>
            <a:pPr lvl="1"/>
            <a:r>
              <a:rPr lang="en-US" sz="3200" dirty="0">
                <a:solidFill>
                  <a:schemeClr val="tx1"/>
                </a:solidFill>
              </a:rPr>
              <a:t>Simon the leper</a:t>
            </a:r>
          </a:p>
          <a:p>
            <a:pPr lvl="1"/>
            <a:r>
              <a:rPr lang="en-US" sz="3200" dirty="0">
                <a:solidFill>
                  <a:schemeClr val="tx1"/>
                </a:solidFill>
              </a:rPr>
              <a:t>Martha and Mary</a:t>
            </a:r>
          </a:p>
          <a:p>
            <a:pPr lvl="1"/>
            <a:r>
              <a:rPr lang="en-US" sz="3200" dirty="0" err="1">
                <a:solidFill>
                  <a:schemeClr val="tx1"/>
                </a:solidFill>
              </a:rPr>
              <a:t>Zaccheus</a:t>
            </a:r>
            <a:endParaRPr lang="en-US" sz="3200" dirty="0">
              <a:solidFill>
                <a:schemeClr val="tx1"/>
              </a:solidFill>
            </a:endParaRPr>
          </a:p>
          <a:p>
            <a:pPr lvl="1"/>
            <a:r>
              <a:rPr lang="en-US" sz="3200" dirty="0">
                <a:solidFill>
                  <a:schemeClr val="tx1"/>
                </a:solidFill>
              </a:rPr>
              <a:t>Wedding feast – (first miracle)</a:t>
            </a:r>
          </a:p>
        </p:txBody>
      </p:sp>
    </p:spTree>
    <p:extLst>
      <p:ext uri="{BB962C8B-B14F-4D97-AF65-F5344CB8AC3E}">
        <p14:creationId xmlns:p14="http://schemas.microsoft.com/office/powerpoint/2010/main" val="21834051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5361-ED54-751D-F9D9-C3B4092B5C8A}"/>
              </a:ext>
            </a:extLst>
          </p:cNvPr>
          <p:cNvSpPr>
            <a:spLocks noGrp="1"/>
          </p:cNvSpPr>
          <p:nvPr>
            <p:ph type="title"/>
          </p:nvPr>
        </p:nvSpPr>
        <p:spPr/>
        <p:txBody>
          <a:bodyPr/>
          <a:lstStyle/>
          <a:p>
            <a:r>
              <a:rPr lang="en-US" dirty="0"/>
              <a:t>All are invited (given opportunity to come)</a:t>
            </a:r>
          </a:p>
        </p:txBody>
      </p:sp>
      <p:sp>
        <p:nvSpPr>
          <p:cNvPr id="3" name="Content Placeholder 2">
            <a:extLst>
              <a:ext uri="{FF2B5EF4-FFF2-40B4-BE49-F238E27FC236}">
                <a16:creationId xmlns:a16="http://schemas.microsoft.com/office/drawing/2014/main" id="{C026DC03-FA42-6175-1A3A-FD532D3D8818}"/>
              </a:ext>
            </a:extLst>
          </p:cNvPr>
          <p:cNvSpPr>
            <a:spLocks noGrp="1"/>
          </p:cNvSpPr>
          <p:nvPr>
            <p:ph idx="1"/>
          </p:nvPr>
        </p:nvSpPr>
        <p:spPr/>
        <p:txBody>
          <a:bodyPr>
            <a:noAutofit/>
          </a:bodyPr>
          <a:lstStyle/>
          <a:p>
            <a:pPr marR="0" algn="l" rtl="0"/>
            <a:r>
              <a:rPr lang="en-US" sz="2800" b="0" i="0" u="none" strike="noStrike" baseline="0" dirty="0">
                <a:solidFill>
                  <a:schemeClr val="tx1"/>
                </a:solidFill>
                <a:latin typeface="Verdana" panose="020B0604030504040204" pitchFamily="34" charset="0"/>
              </a:rPr>
              <a:t>(Matthew 11:28)  Come to Me, all </a:t>
            </a:r>
            <a:r>
              <a:rPr lang="en-US" sz="2800" b="0" i="1" u="none" strike="noStrike" baseline="0" dirty="0">
                <a:solidFill>
                  <a:schemeClr val="tx1"/>
                </a:solidFill>
                <a:latin typeface="Verdana" panose="020B0604030504040204" pitchFamily="34" charset="0"/>
              </a:rPr>
              <a:t>you</a:t>
            </a:r>
            <a:r>
              <a:rPr lang="en-US" sz="2800" b="0" i="0" u="none" strike="noStrike" baseline="0" dirty="0">
                <a:solidFill>
                  <a:schemeClr val="tx1"/>
                </a:solidFill>
                <a:latin typeface="Verdana" panose="020B0604030504040204" pitchFamily="34" charset="0"/>
              </a:rPr>
              <a:t> who labor and are heavy laden, and I will give you rest.</a:t>
            </a:r>
          </a:p>
          <a:p>
            <a:pPr marR="0" algn="l" rtl="0"/>
            <a:r>
              <a:rPr lang="en-US" sz="2800" b="0" i="0" u="none" strike="noStrike" baseline="0" dirty="0">
                <a:solidFill>
                  <a:schemeClr val="tx1"/>
                </a:solidFill>
                <a:latin typeface="Verdana" panose="020B0604030504040204" pitchFamily="34" charset="0"/>
              </a:rPr>
              <a:t>(Matthew 11:29)  Take My yoke upon you and learn from Me, for I am gentle and lowly in heart, and you will find rest for your souls.</a:t>
            </a:r>
          </a:p>
          <a:p>
            <a:pPr marR="0" algn="l" rtl="0"/>
            <a:r>
              <a:rPr lang="en-US" sz="2800" b="0" i="0" u="none" strike="noStrike" baseline="0" dirty="0">
                <a:solidFill>
                  <a:schemeClr val="tx1"/>
                </a:solidFill>
                <a:latin typeface="Verdana" panose="020B0604030504040204" pitchFamily="34" charset="0"/>
              </a:rPr>
              <a:t>(Matthew 11:30)  For My yoke </a:t>
            </a:r>
            <a:r>
              <a:rPr lang="en-US" sz="2800" b="0" i="1" u="none" strike="noStrike" baseline="0" dirty="0">
                <a:solidFill>
                  <a:schemeClr val="tx1"/>
                </a:solidFill>
                <a:latin typeface="Verdana" panose="020B0604030504040204" pitchFamily="34" charset="0"/>
              </a:rPr>
              <a:t>is</a:t>
            </a:r>
            <a:r>
              <a:rPr lang="en-US" sz="2800" b="0" i="0" u="none" strike="noStrike" baseline="0" dirty="0">
                <a:solidFill>
                  <a:schemeClr val="tx1"/>
                </a:solidFill>
                <a:latin typeface="Verdana" panose="020B0604030504040204" pitchFamily="34" charset="0"/>
              </a:rPr>
              <a:t> easy and My burden is light."</a:t>
            </a:r>
          </a:p>
        </p:txBody>
      </p:sp>
    </p:spTree>
    <p:extLst>
      <p:ext uri="{BB962C8B-B14F-4D97-AF65-F5344CB8AC3E}">
        <p14:creationId xmlns:p14="http://schemas.microsoft.com/office/powerpoint/2010/main" val="7009230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5361-ED54-751D-F9D9-C3B4092B5C8A}"/>
              </a:ext>
            </a:extLst>
          </p:cNvPr>
          <p:cNvSpPr>
            <a:spLocks noGrp="1"/>
          </p:cNvSpPr>
          <p:nvPr>
            <p:ph type="title"/>
          </p:nvPr>
        </p:nvSpPr>
        <p:spPr/>
        <p:txBody>
          <a:bodyPr/>
          <a:lstStyle/>
          <a:p>
            <a:r>
              <a:rPr lang="en-US" dirty="0"/>
              <a:t>All are invited (given opportunity to come)</a:t>
            </a:r>
          </a:p>
        </p:txBody>
      </p:sp>
      <p:sp>
        <p:nvSpPr>
          <p:cNvPr id="3" name="Content Placeholder 2">
            <a:extLst>
              <a:ext uri="{FF2B5EF4-FFF2-40B4-BE49-F238E27FC236}">
                <a16:creationId xmlns:a16="http://schemas.microsoft.com/office/drawing/2014/main" id="{C026DC03-FA42-6175-1A3A-FD532D3D8818}"/>
              </a:ext>
            </a:extLst>
          </p:cNvPr>
          <p:cNvSpPr>
            <a:spLocks noGrp="1"/>
          </p:cNvSpPr>
          <p:nvPr>
            <p:ph idx="1"/>
          </p:nvPr>
        </p:nvSpPr>
        <p:spPr/>
        <p:txBody>
          <a:bodyPr>
            <a:noAutofit/>
          </a:bodyPr>
          <a:lstStyle/>
          <a:p>
            <a:pPr marR="0" algn="l" rtl="0"/>
            <a:r>
              <a:rPr lang="en-US" sz="2800" b="0" i="0" u="none" strike="noStrike" baseline="0" dirty="0">
                <a:solidFill>
                  <a:schemeClr val="tx1"/>
                </a:solidFill>
                <a:latin typeface="Verdana" panose="020B0604030504040204" pitchFamily="34" charset="0"/>
              </a:rPr>
              <a:t>(Revelation 22:17)  And the Spirit and the bride say, "Come!" And let him who hears say, "Come!" And let him who thirsts come. Whoever desires, let him take the water of life freely.</a:t>
            </a:r>
          </a:p>
          <a:p>
            <a:r>
              <a:rPr lang="en-US" sz="2800" b="0" i="0" u="none" strike="noStrike" baseline="0" dirty="0">
                <a:solidFill>
                  <a:schemeClr val="tx1"/>
                </a:solidFill>
                <a:latin typeface="Verdana" panose="020B0604030504040204" pitchFamily="34" charset="0"/>
              </a:rPr>
              <a:t>(Revelation 3:20)  Behold, I stand at the door and knock. If anyone hears My voice and opens the door, I will come in to him and dine with him, and he with Me.</a:t>
            </a:r>
          </a:p>
        </p:txBody>
      </p:sp>
    </p:spTree>
    <p:extLst>
      <p:ext uri="{BB962C8B-B14F-4D97-AF65-F5344CB8AC3E}">
        <p14:creationId xmlns:p14="http://schemas.microsoft.com/office/powerpoint/2010/main" val="33918360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5361-ED54-751D-F9D9-C3B4092B5C8A}"/>
              </a:ext>
            </a:extLst>
          </p:cNvPr>
          <p:cNvSpPr>
            <a:spLocks noGrp="1"/>
          </p:cNvSpPr>
          <p:nvPr>
            <p:ph type="title"/>
          </p:nvPr>
        </p:nvSpPr>
        <p:spPr/>
        <p:txBody>
          <a:bodyPr/>
          <a:lstStyle/>
          <a:p>
            <a:r>
              <a:rPr lang="en-US" dirty="0"/>
              <a:t>Many refuse to accept</a:t>
            </a:r>
          </a:p>
        </p:txBody>
      </p:sp>
      <p:sp>
        <p:nvSpPr>
          <p:cNvPr id="3" name="Content Placeholder 2">
            <a:extLst>
              <a:ext uri="{FF2B5EF4-FFF2-40B4-BE49-F238E27FC236}">
                <a16:creationId xmlns:a16="http://schemas.microsoft.com/office/drawing/2014/main" id="{C026DC03-FA42-6175-1A3A-FD532D3D8818}"/>
              </a:ext>
            </a:extLst>
          </p:cNvPr>
          <p:cNvSpPr>
            <a:spLocks noGrp="1"/>
          </p:cNvSpPr>
          <p:nvPr>
            <p:ph idx="1"/>
          </p:nvPr>
        </p:nvSpPr>
        <p:spPr/>
        <p:txBody>
          <a:bodyPr>
            <a:noAutofit/>
          </a:bodyPr>
          <a:lstStyle/>
          <a:p>
            <a:pPr marR="0" algn="l" rtl="0"/>
            <a:r>
              <a:rPr lang="en-US" sz="2800" b="0" i="0" u="none" strike="noStrike" baseline="0" dirty="0">
                <a:solidFill>
                  <a:schemeClr val="tx1"/>
                </a:solidFill>
                <a:latin typeface="Verdana" panose="020B0604030504040204" pitchFamily="34" charset="0"/>
              </a:rPr>
              <a:t>Luke 14:16-24 – Parable of excuses</a:t>
            </a:r>
          </a:p>
          <a:p>
            <a:pPr marR="0" algn="l" rtl="0"/>
            <a:r>
              <a:rPr lang="en-US" sz="2800" b="0" i="0" u="none" strike="noStrike" baseline="0" dirty="0">
                <a:solidFill>
                  <a:schemeClr val="tx1"/>
                </a:solidFill>
                <a:latin typeface="Verdana" panose="020B0604030504040204" pitchFamily="34" charset="0"/>
              </a:rPr>
              <a:t>(Matthew 7:13)  "Enter by the narrow gate; for wide </a:t>
            </a:r>
            <a:r>
              <a:rPr lang="en-US" sz="2800" b="0" i="1" u="none" strike="noStrike" baseline="0" dirty="0">
                <a:solidFill>
                  <a:schemeClr val="tx1"/>
                </a:solidFill>
                <a:latin typeface="Verdana" panose="020B0604030504040204" pitchFamily="34" charset="0"/>
              </a:rPr>
              <a:t>is</a:t>
            </a:r>
            <a:r>
              <a:rPr lang="en-US" sz="2800" b="0" i="0" u="none" strike="noStrike" baseline="0" dirty="0">
                <a:solidFill>
                  <a:schemeClr val="tx1"/>
                </a:solidFill>
                <a:latin typeface="Verdana" panose="020B0604030504040204" pitchFamily="34" charset="0"/>
              </a:rPr>
              <a:t> the gate and broad </a:t>
            </a:r>
            <a:r>
              <a:rPr lang="en-US" sz="2800" b="0" i="1" u="none" strike="noStrike" baseline="0" dirty="0">
                <a:solidFill>
                  <a:schemeClr val="tx1"/>
                </a:solidFill>
                <a:latin typeface="Verdana" panose="020B0604030504040204" pitchFamily="34" charset="0"/>
              </a:rPr>
              <a:t>is</a:t>
            </a:r>
            <a:r>
              <a:rPr lang="en-US" sz="2800" b="0" i="0" u="none" strike="noStrike" baseline="0" dirty="0">
                <a:solidFill>
                  <a:schemeClr val="tx1"/>
                </a:solidFill>
                <a:latin typeface="Verdana" panose="020B0604030504040204" pitchFamily="34" charset="0"/>
              </a:rPr>
              <a:t> the way that leads to destruction, and there are many who go in by it.</a:t>
            </a:r>
          </a:p>
          <a:p>
            <a:pPr marR="0" algn="l" rtl="0"/>
            <a:r>
              <a:rPr lang="en-US" sz="2800" b="0" i="0" u="none" strike="noStrike" baseline="0" dirty="0">
                <a:solidFill>
                  <a:schemeClr val="tx1"/>
                </a:solidFill>
                <a:latin typeface="Verdana" panose="020B0604030504040204" pitchFamily="34" charset="0"/>
              </a:rPr>
              <a:t>(Matthew 7:14)  Because narrow </a:t>
            </a:r>
            <a:r>
              <a:rPr lang="en-US" sz="2800" b="0" i="1" u="none" strike="noStrike" baseline="0" dirty="0">
                <a:solidFill>
                  <a:schemeClr val="tx1"/>
                </a:solidFill>
                <a:latin typeface="Verdana" panose="020B0604030504040204" pitchFamily="34" charset="0"/>
              </a:rPr>
              <a:t>is</a:t>
            </a:r>
            <a:r>
              <a:rPr lang="en-US" sz="2800" b="0" i="0" u="none" strike="noStrike" baseline="0" dirty="0">
                <a:solidFill>
                  <a:schemeClr val="tx1"/>
                </a:solidFill>
                <a:latin typeface="Verdana" panose="020B0604030504040204" pitchFamily="34" charset="0"/>
              </a:rPr>
              <a:t> the gate and difficult </a:t>
            </a:r>
            <a:r>
              <a:rPr lang="en-US" sz="2800" b="0" i="1" u="none" strike="noStrike" baseline="0" dirty="0">
                <a:solidFill>
                  <a:schemeClr val="tx1"/>
                </a:solidFill>
                <a:latin typeface="Verdana" panose="020B0604030504040204" pitchFamily="34" charset="0"/>
              </a:rPr>
              <a:t>is</a:t>
            </a:r>
            <a:r>
              <a:rPr lang="en-US" sz="2800" b="0" i="0" u="none" strike="noStrike" baseline="0" dirty="0">
                <a:solidFill>
                  <a:schemeClr val="tx1"/>
                </a:solidFill>
                <a:latin typeface="Verdana" panose="020B0604030504040204" pitchFamily="34" charset="0"/>
              </a:rPr>
              <a:t> the way which leads to life, and there are few who find it.</a:t>
            </a:r>
          </a:p>
        </p:txBody>
      </p:sp>
    </p:spTree>
    <p:extLst>
      <p:ext uri="{BB962C8B-B14F-4D97-AF65-F5344CB8AC3E}">
        <p14:creationId xmlns:p14="http://schemas.microsoft.com/office/powerpoint/2010/main" val="13649659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5361-ED54-751D-F9D9-C3B4092B5C8A}"/>
              </a:ext>
            </a:extLst>
          </p:cNvPr>
          <p:cNvSpPr>
            <a:spLocks noGrp="1"/>
          </p:cNvSpPr>
          <p:nvPr>
            <p:ph type="title"/>
          </p:nvPr>
        </p:nvSpPr>
        <p:spPr/>
        <p:txBody>
          <a:bodyPr/>
          <a:lstStyle/>
          <a:p>
            <a:r>
              <a:rPr lang="en-US" dirty="0"/>
              <a:t>Plan to come, but get sidetracked</a:t>
            </a:r>
          </a:p>
        </p:txBody>
      </p:sp>
      <p:sp>
        <p:nvSpPr>
          <p:cNvPr id="3" name="Content Placeholder 2">
            <a:extLst>
              <a:ext uri="{FF2B5EF4-FFF2-40B4-BE49-F238E27FC236}">
                <a16:creationId xmlns:a16="http://schemas.microsoft.com/office/drawing/2014/main" id="{C026DC03-FA42-6175-1A3A-FD532D3D8818}"/>
              </a:ext>
            </a:extLst>
          </p:cNvPr>
          <p:cNvSpPr>
            <a:spLocks noGrp="1"/>
          </p:cNvSpPr>
          <p:nvPr>
            <p:ph idx="1"/>
          </p:nvPr>
        </p:nvSpPr>
        <p:spPr/>
        <p:txBody>
          <a:bodyPr>
            <a:noAutofit/>
          </a:bodyPr>
          <a:lstStyle/>
          <a:p>
            <a:pPr marR="0" algn="l" rtl="0"/>
            <a:r>
              <a:rPr lang="en-US" sz="2400" b="0" i="0" u="none" strike="noStrike" baseline="0" dirty="0">
                <a:solidFill>
                  <a:schemeClr val="tx1"/>
                </a:solidFill>
                <a:latin typeface="Verdana" panose="020B0604030504040204" pitchFamily="34" charset="0"/>
              </a:rPr>
              <a:t>2 Peter 2:20-22 – pig returns to the mud</a:t>
            </a:r>
          </a:p>
          <a:p>
            <a:pPr marR="0" algn="l" rtl="0"/>
            <a:r>
              <a:rPr lang="en-US" sz="2400" b="0" i="0" u="none" strike="noStrike" baseline="0" dirty="0">
                <a:solidFill>
                  <a:schemeClr val="tx1"/>
                </a:solidFill>
                <a:latin typeface="Verdana" panose="020B0604030504040204" pitchFamily="34" charset="0"/>
              </a:rPr>
              <a:t>(Hebrews 6:4)  For </a:t>
            </a:r>
            <a:r>
              <a:rPr lang="en-US" sz="2400" b="0" i="1" u="none" strike="noStrike" baseline="0" dirty="0">
                <a:solidFill>
                  <a:schemeClr val="tx1"/>
                </a:solidFill>
                <a:latin typeface="Verdana" panose="020B0604030504040204" pitchFamily="34" charset="0"/>
              </a:rPr>
              <a:t>it is</a:t>
            </a:r>
            <a:r>
              <a:rPr lang="en-US" sz="2400" b="0" i="0" u="none" strike="noStrike" baseline="0" dirty="0">
                <a:solidFill>
                  <a:schemeClr val="tx1"/>
                </a:solidFill>
                <a:latin typeface="Verdana" panose="020B0604030504040204" pitchFamily="34" charset="0"/>
              </a:rPr>
              <a:t> impossible for those who were once enlightened, and have tasted the heavenly gift, and have become partakers of the Holy Spirit, (5)  and have tasted the good word of God and the powers of the age to come, (6)  if they fall away, to renew them again to repentance, since they crucify again for themselves the Son of God, and put </a:t>
            </a:r>
            <a:r>
              <a:rPr lang="en-US" sz="2400" b="0" i="1" u="none" strike="noStrike" baseline="0" dirty="0">
                <a:solidFill>
                  <a:schemeClr val="tx1"/>
                </a:solidFill>
                <a:latin typeface="Verdana" panose="020B0604030504040204" pitchFamily="34" charset="0"/>
              </a:rPr>
              <a:t>Him</a:t>
            </a:r>
            <a:r>
              <a:rPr lang="en-US" sz="2400" b="0" i="0" u="none" strike="noStrike" baseline="0" dirty="0">
                <a:solidFill>
                  <a:schemeClr val="tx1"/>
                </a:solidFill>
                <a:latin typeface="Verdana" panose="020B0604030504040204" pitchFamily="34" charset="0"/>
              </a:rPr>
              <a:t> to an open shame.</a:t>
            </a:r>
          </a:p>
        </p:txBody>
      </p:sp>
    </p:spTree>
    <p:extLst>
      <p:ext uri="{BB962C8B-B14F-4D97-AF65-F5344CB8AC3E}">
        <p14:creationId xmlns:p14="http://schemas.microsoft.com/office/powerpoint/2010/main" val="18642598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2.xml><?xml version="1.0" encoding="utf-8"?>
<ds:datastoreItem xmlns:ds="http://schemas.openxmlformats.org/officeDocument/2006/customXml" ds:itemID="{F2455B2D-BAB7-438A-85DA-0266A24CB79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{C8682548-06B9-4A35-A09B-99F7893E5330}tf11964407_win32</Template>
  <TotalTime>84</TotalTime>
  <Words>1108</Words>
  <Application>Microsoft Office PowerPoint</Application>
  <PresentationFormat>Widescreen</PresentationFormat>
  <Paragraphs>63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Franklin Gothic Book</vt:lpstr>
      <vt:lpstr>Franklin Gothic Demi</vt:lpstr>
      <vt:lpstr>Gill Sans MT</vt:lpstr>
      <vt:lpstr>Verdana</vt:lpstr>
      <vt:lpstr>Wingdings 2</vt:lpstr>
      <vt:lpstr>DividendVTI</vt:lpstr>
      <vt:lpstr>PowerPoint Presentation</vt:lpstr>
      <vt:lpstr>The last supper</vt:lpstr>
      <vt:lpstr>We are not talking about:</vt:lpstr>
      <vt:lpstr>Eating is important in the life of christ</vt:lpstr>
      <vt:lpstr>Eating is important in the life of christ</vt:lpstr>
      <vt:lpstr>All are invited (given opportunity to come)</vt:lpstr>
      <vt:lpstr>All are invited (given opportunity to come)</vt:lpstr>
      <vt:lpstr>Many refuse to accept</vt:lpstr>
      <vt:lpstr>Plan to come, but get sidetracked</vt:lpstr>
      <vt:lpstr>Plan to come, but get sidetracked</vt:lpstr>
      <vt:lpstr>Plan to come, but get sidetracked</vt:lpstr>
      <vt:lpstr>Some think they are coming, but they are not</vt:lpstr>
      <vt:lpstr>Some think they are coming, but they are not</vt:lpstr>
      <vt:lpstr>The last supper</vt:lpstr>
      <vt:lpstr>The last supper</vt:lpstr>
      <vt:lpstr>The last supper</vt:lpstr>
      <vt:lpstr>The last supper</vt:lpstr>
      <vt:lpstr>The last supper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Manly Luscombe</dc:creator>
  <cp:lastModifiedBy>Manly Luscombe</cp:lastModifiedBy>
  <cp:revision>3</cp:revision>
  <dcterms:created xsi:type="dcterms:W3CDTF">2022-06-14T20:44:38Z</dcterms:created>
  <dcterms:modified xsi:type="dcterms:W3CDTF">2022-06-27T00:21:46Z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