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4"/>
  </p:sldMasterIdLst>
  <p:notesMasterIdLst>
    <p:notesMasterId r:id="rId17"/>
  </p:notesMasterIdLst>
  <p:handoutMasterIdLst>
    <p:handoutMasterId r:id="rId18"/>
  </p:handoutMasterIdLst>
  <p:sldIdLst>
    <p:sldId id="256" r:id="rId5"/>
    <p:sldId id="343" r:id="rId6"/>
    <p:sldId id="344" r:id="rId7"/>
    <p:sldId id="345" r:id="rId8"/>
    <p:sldId id="346" r:id="rId9"/>
    <p:sldId id="347" r:id="rId10"/>
    <p:sldId id="349" r:id="rId11"/>
    <p:sldId id="348" r:id="rId12"/>
    <p:sldId id="351" r:id="rId13"/>
    <p:sldId id="350" r:id="rId14"/>
    <p:sldId id="352" r:id="rId15"/>
    <p:sldId id="35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9" autoAdjust="0"/>
    <p:restoredTop sz="95934"/>
  </p:normalViewPr>
  <p:slideViewPr>
    <p:cSldViewPr snapToGrid="0">
      <p:cViewPr varScale="1">
        <p:scale>
          <a:sx n="106" d="100"/>
          <a:sy n="106" d="100"/>
        </p:scale>
        <p:origin x="792" y="102"/>
      </p:cViewPr>
      <p:guideLst/>
    </p:cSldViewPr>
  </p:slideViewPr>
  <p:notesTextViewPr>
    <p:cViewPr>
      <p:scale>
        <a:sx n="1" d="1"/>
        <a:sy n="1" d="1"/>
      </p:scale>
      <p:origin x="0" y="0"/>
    </p:cViewPr>
  </p:notesTextViewPr>
  <p:sorterViewPr>
    <p:cViewPr>
      <p:scale>
        <a:sx n="70" d="100"/>
        <a:sy n="70" d="100"/>
      </p:scale>
      <p:origin x="0" y="0"/>
    </p:cViewPr>
  </p:sorterViewPr>
  <p:notesViewPr>
    <p:cSldViewPr snapToGrid="0">
      <p:cViewPr varScale="1">
        <p:scale>
          <a:sx n="65" d="100"/>
          <a:sy n="65" d="100"/>
        </p:scale>
        <p:origin x="3154"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F03B4C-7222-461B-BA71-2B563A44950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56015D50-859B-4A21-BBA7-D227472F194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B51ED0-8724-4321-9903-1B6C4397769A}" type="datetimeFigureOut">
              <a:rPr lang="en-US" smtClean="0"/>
              <a:t>9/9/2024</a:t>
            </a:fld>
            <a:endParaRPr lang="en-US" dirty="0"/>
          </a:p>
        </p:txBody>
      </p:sp>
      <p:sp>
        <p:nvSpPr>
          <p:cNvPr id="4" name="Footer Placeholder 3">
            <a:extLst>
              <a:ext uri="{FF2B5EF4-FFF2-40B4-BE49-F238E27FC236}">
                <a16:creationId xmlns:a16="http://schemas.microsoft.com/office/drawing/2014/main" id="{B414EAD1-5CAB-421B-B5BB-2FAE33EA5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83925FF-73DD-4112-9C15-8EAFF2E8C9E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6D71AD-4225-439B-B0AF-FF523CEDEDCF}" type="slidenum">
              <a:rPr lang="en-US" smtClean="0"/>
              <a:t>‹#›</a:t>
            </a:fld>
            <a:endParaRPr lang="en-US" dirty="0"/>
          </a:p>
        </p:txBody>
      </p:sp>
    </p:spTree>
    <p:extLst>
      <p:ext uri="{BB962C8B-B14F-4D97-AF65-F5344CB8AC3E}">
        <p14:creationId xmlns:p14="http://schemas.microsoft.com/office/powerpoint/2010/main" val="1906038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14778D-F34E-4BE4-9B6B-598D2E739C81}" type="datetimeFigureOut">
              <a:rPr lang="en-US" smtClean="0"/>
              <a:t>9/9/2024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553C36-AE66-42A1-BA56-51FF7F8C862C}" type="slidenum">
              <a:rPr lang="en-US" smtClean="0"/>
              <a:t>‹#›</a:t>
            </a:fld>
            <a:endParaRPr lang="en-US" dirty="0"/>
          </a:p>
        </p:txBody>
      </p:sp>
    </p:spTree>
    <p:extLst>
      <p:ext uri="{BB962C8B-B14F-4D97-AF65-F5344CB8AC3E}">
        <p14:creationId xmlns:p14="http://schemas.microsoft.com/office/powerpoint/2010/main" val="1946386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hasCustomPrompt="1"/>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dirty="0"/>
              <a:t>Click to edit master title style</a:t>
            </a:r>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r>
              <a:rPr lang="en-US" dirty="0"/>
              <a:t>20XX</a:t>
            </a:r>
          </a:p>
        </p:txBody>
      </p:sp>
    </p:spTree>
    <p:extLst>
      <p:ext uri="{BB962C8B-B14F-4D97-AF65-F5344CB8AC3E}">
        <p14:creationId xmlns:p14="http://schemas.microsoft.com/office/powerpoint/2010/main" val="1593465311"/>
      </p:ext>
    </p:extLst>
  </p:cSld>
  <p:clrMapOvr>
    <a:masterClrMapping/>
  </p:clrMapOvr>
  <p:transition spd="slow">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r>
              <a:rPr lang="en-US" dirty="0"/>
              <a:t>20XX</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2698904405"/>
      </p:ext>
    </p:extLst>
  </p:cSld>
  <p:clrMapOvr>
    <a:masterClrMapping/>
  </p:clrMapOvr>
  <p:transition spd="slow">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lvl1pPr>
              <a:defRPr/>
            </a:lvl1pPr>
          </a:lstStyle>
          <a:p>
            <a:r>
              <a:rPr lang="en-US" dirty="0"/>
              <a:t>20XX</a:t>
            </a:r>
          </a:p>
        </p:txBody>
      </p:sp>
      <p:sp>
        <p:nvSpPr>
          <p:cNvPr id="9" name="Slide Number Placeholder 8"/>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3405649214"/>
      </p:ext>
    </p:extLst>
  </p:cSld>
  <p:clrMapOvr>
    <a:masterClrMapping/>
  </p:clrMapOvr>
  <p:transition spd="slow">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3053588"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3053588"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69206" y="2074334"/>
            <a:ext cx="3053588"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69206" y="2792471"/>
            <a:ext cx="3053588"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a:extLst>
              <a:ext uri="{FF2B5EF4-FFF2-40B4-BE49-F238E27FC236}">
                <a16:creationId xmlns:a16="http://schemas.microsoft.com/office/drawing/2014/main" id="{A6D68D58-C9C7-41A5-9F66-57C5771B3920}"/>
              </a:ext>
            </a:extLst>
          </p:cNvPr>
          <p:cNvSpPr>
            <a:spLocks noGrp="1"/>
          </p:cNvSpPr>
          <p:nvPr>
            <p:ph type="body" sz="quarter" idx="13"/>
          </p:nvPr>
        </p:nvSpPr>
        <p:spPr>
          <a:xfrm>
            <a:off x="8068564" y="2073651"/>
            <a:ext cx="3053588"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5">
            <a:extLst>
              <a:ext uri="{FF2B5EF4-FFF2-40B4-BE49-F238E27FC236}">
                <a16:creationId xmlns:a16="http://schemas.microsoft.com/office/drawing/2014/main" id="{F3692324-6EEB-4C0A-BF90-7A27FBF6D7BD}"/>
              </a:ext>
            </a:extLst>
          </p:cNvPr>
          <p:cNvSpPr>
            <a:spLocks noGrp="1"/>
          </p:cNvSpPr>
          <p:nvPr>
            <p:ph sz="quarter" idx="14"/>
          </p:nvPr>
        </p:nvSpPr>
        <p:spPr>
          <a:xfrm>
            <a:off x="8068564" y="2791788"/>
            <a:ext cx="3053588"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lvl1pPr>
              <a:defRPr/>
            </a:lvl1pPr>
          </a:lstStyle>
          <a:p>
            <a:r>
              <a:rPr lang="en-US" dirty="0"/>
              <a:t>20XX</a:t>
            </a:r>
          </a:p>
        </p:txBody>
      </p:sp>
      <p:sp>
        <p:nvSpPr>
          <p:cNvPr id="9" name="Slide Number Placeholder 8"/>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3472762635"/>
      </p:ext>
    </p:extLst>
  </p:cSld>
  <p:clrMapOvr>
    <a:masterClrMapping/>
  </p:clrMapOvr>
  <p:transition spd="slow">
    <p:comb/>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r>
              <a:rPr lang="en-US" dirty="0"/>
              <a:t>20XX</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838437629"/>
      </p:ext>
    </p:extLst>
  </p:cSld>
  <p:clrMapOvr>
    <a:masterClrMapping/>
  </p:clrMapOvr>
  <p:transition spd="slow">
    <p:comb/>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a:t>20XX</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692177747"/>
      </p:ext>
    </p:extLst>
  </p:cSld>
  <p:clrMapOvr>
    <a:masterClrMapping/>
  </p:clrMapOvr>
  <p:transition spd="slow">
    <p:comb/>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r>
              <a:rPr lang="en-US" dirty="0"/>
              <a:t>20XX</a:t>
            </a:r>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294A09A9-5501-47C1-A89A-A340965A2BE2}" type="slidenum">
              <a:rPr lang="en-US" smtClean="0"/>
              <a:t>‹#›</a:t>
            </a:fld>
            <a:endParaRPr lang="en-US" dirty="0"/>
          </a:p>
        </p:txBody>
      </p:sp>
    </p:spTree>
    <p:extLst>
      <p:ext uri="{BB962C8B-B14F-4D97-AF65-F5344CB8AC3E}">
        <p14:creationId xmlns:p14="http://schemas.microsoft.com/office/powerpoint/2010/main" val="3641894061"/>
      </p:ext>
    </p:extLst>
  </p:cSld>
  <p:clrMapOvr>
    <a:masterClrMapping/>
  </p:clrMapOvr>
  <p:transition spd="slow">
    <p:comb/>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r>
              <a:rPr lang="en-US" dirty="0"/>
              <a:t>20XX</a:t>
            </a:r>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294A09A9-5501-47C1-A89A-A340965A2BE2}"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63324394"/>
      </p:ext>
    </p:extLst>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791E8DE-0B9D-43A1-8977-59BEEC2C354B}"/>
              </a:ext>
              <a:ext uri="{C183D7F6-B498-43B3-948B-1728B52AA6E4}">
                <adec:decorative xmlns:adec="http://schemas.microsoft.com/office/drawing/2017/decorative" val="1"/>
              </a:ext>
            </a:extLst>
          </p:cNvPr>
          <p:cNvSpPr/>
          <p:nvPr userDrawn="1"/>
        </p:nvSpPr>
        <p:spPr>
          <a:xfrm>
            <a:off x="643337" y="643464"/>
            <a:ext cx="6269159" cy="5571072"/>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2" name="Title 1">
            <a:extLst>
              <a:ext uri="{FF2B5EF4-FFF2-40B4-BE49-F238E27FC236}">
                <a16:creationId xmlns:a16="http://schemas.microsoft.com/office/drawing/2014/main" id="{41DABDA3-AA10-4304-B3C8-D5B655DE3421}"/>
              </a:ext>
            </a:extLst>
          </p:cNvPr>
          <p:cNvSpPr>
            <a:spLocks noGrp="1"/>
          </p:cNvSpPr>
          <p:nvPr>
            <p:ph type="title"/>
          </p:nvPr>
        </p:nvSpPr>
        <p:spPr>
          <a:xfrm>
            <a:off x="1243631" y="1621998"/>
            <a:ext cx="5068567" cy="1301390"/>
          </a:xfrm>
        </p:spPr>
        <p:txBody>
          <a:bodyPr anchor="b"/>
          <a:lstStyle>
            <a:lvl1pPr algn="ctr">
              <a:defRPr>
                <a:solidFill>
                  <a:schemeClr val="bg1"/>
                </a:solidFill>
              </a:defRPr>
            </a:lvl1pPr>
          </a:lstStyle>
          <a:p>
            <a:r>
              <a:rPr lang="en-US"/>
              <a:t>Click to edit Master title style</a:t>
            </a:r>
            <a:endParaRPr lang="en-US" dirty="0"/>
          </a:p>
        </p:txBody>
      </p:sp>
      <p:sp>
        <p:nvSpPr>
          <p:cNvPr id="9" name="Subtitle 2" descr="Tag=AccentColor&#10;Flavor=Light&#10;Target=Text">
            <a:extLst>
              <a:ext uri="{FF2B5EF4-FFF2-40B4-BE49-F238E27FC236}">
                <a16:creationId xmlns:a16="http://schemas.microsoft.com/office/drawing/2014/main" id="{4CCFCCCF-0AEA-4D36-8B54-4C03F88D74AE}"/>
              </a:ext>
            </a:extLst>
          </p:cNvPr>
          <p:cNvSpPr>
            <a:spLocks noGrp="1"/>
          </p:cNvSpPr>
          <p:nvPr>
            <p:ph type="subTitle" idx="1"/>
          </p:nvPr>
        </p:nvSpPr>
        <p:spPr>
          <a:xfrm>
            <a:off x="1243633" y="3109652"/>
            <a:ext cx="5068567" cy="2395623"/>
          </a:xfrm>
        </p:spPr>
        <p:txBody>
          <a:bodyPr anchor="ctr">
            <a:normAutofit/>
          </a:bodyPr>
          <a:lstStyle>
            <a:lvl1pPr marL="0" indent="0" algn="ctr">
              <a:buNone/>
              <a:defRPr>
                <a:solidFill>
                  <a:schemeClr val="bg1"/>
                </a:solidFill>
              </a:defRPr>
            </a:lvl1pPr>
          </a:lstStyle>
          <a:p>
            <a:pPr>
              <a:lnSpc>
                <a:spcPct val="150000"/>
              </a:lnSpc>
            </a:pPr>
            <a:r>
              <a:rPr lang="en-US">
                <a:cs typeface="Calibri"/>
              </a:rPr>
              <a:t>Click to edit Master subtitle style</a:t>
            </a:r>
            <a:endParaRPr lang="en-US" dirty="0">
              <a:solidFill>
                <a:schemeClr val="tx1"/>
              </a:solidFill>
            </a:endParaRPr>
          </a:p>
        </p:txBody>
      </p:sp>
      <p:sp>
        <p:nvSpPr>
          <p:cNvPr id="22" name="Picture Placeholder 21">
            <a:extLst>
              <a:ext uri="{FF2B5EF4-FFF2-40B4-BE49-F238E27FC236}">
                <a16:creationId xmlns:a16="http://schemas.microsoft.com/office/drawing/2014/main" id="{27D11998-188A-4F5B-9931-8BA54D2802A5}"/>
              </a:ext>
            </a:extLst>
          </p:cNvPr>
          <p:cNvSpPr>
            <a:spLocks noGrp="1"/>
          </p:cNvSpPr>
          <p:nvPr>
            <p:ph type="pic" sz="quarter" idx="13"/>
          </p:nvPr>
        </p:nvSpPr>
        <p:spPr>
          <a:xfrm>
            <a:off x="7556500" y="641350"/>
            <a:ext cx="3998913" cy="2626784"/>
          </a:xfrm>
        </p:spPr>
        <p:txBody>
          <a:bodyPr/>
          <a:lstStyle/>
          <a:p>
            <a:r>
              <a:rPr lang="en-US"/>
              <a:t>Click icon to add picture</a:t>
            </a:r>
            <a:endParaRPr lang="en-US" dirty="0"/>
          </a:p>
        </p:txBody>
      </p:sp>
      <p:sp>
        <p:nvSpPr>
          <p:cNvPr id="24" name="Picture Placeholder 23">
            <a:extLst>
              <a:ext uri="{FF2B5EF4-FFF2-40B4-BE49-F238E27FC236}">
                <a16:creationId xmlns:a16="http://schemas.microsoft.com/office/drawing/2014/main" id="{60F109E5-BC65-4431-A2E5-4A145EC7B38A}"/>
              </a:ext>
            </a:extLst>
          </p:cNvPr>
          <p:cNvSpPr>
            <a:spLocks noGrp="1"/>
          </p:cNvSpPr>
          <p:nvPr>
            <p:ph type="pic" sz="quarter" idx="14"/>
          </p:nvPr>
        </p:nvSpPr>
        <p:spPr>
          <a:xfrm>
            <a:off x="7554913" y="3606263"/>
            <a:ext cx="4000500" cy="2608269"/>
          </a:xfrm>
        </p:spPr>
        <p:txBody>
          <a:bodyPr/>
          <a:lstStyle/>
          <a:p>
            <a:r>
              <a:rPr lang="en-US"/>
              <a:t>Click icon to add picture</a:t>
            </a:r>
            <a:endParaRPr lang="en-US" dirty="0"/>
          </a:p>
        </p:txBody>
      </p:sp>
      <p:sp>
        <p:nvSpPr>
          <p:cNvPr id="7" name="Rectangle 6">
            <a:extLst>
              <a:ext uri="{FF2B5EF4-FFF2-40B4-BE49-F238E27FC236}">
                <a16:creationId xmlns:a16="http://schemas.microsoft.com/office/drawing/2014/main" id="{9C304C15-0285-4F2C-8EFE-569AD8088EBA}"/>
              </a:ext>
              <a:ext uri="{C183D7F6-B498-43B3-948B-1728B52AA6E4}">
                <adec:decorative xmlns:adec="http://schemas.microsoft.com/office/drawing/2017/decorative" val="1"/>
              </a:ext>
            </a:extLst>
          </p:cNvPr>
          <p:cNvSpPr/>
          <p:nvPr userDrawn="1"/>
        </p:nvSpPr>
        <p:spPr>
          <a:xfrm>
            <a:off x="806116" y="809244"/>
            <a:ext cx="5943600" cy="5239512"/>
          </a:xfrm>
          <a:prstGeom prst="rect">
            <a:avLst/>
          </a:prstGeom>
          <a:noFill/>
          <a:ln w="6350" cap="sq" cmpd="sng" algn="ctr">
            <a:solidFill>
              <a:schemeClr val="bg1"/>
            </a:solidFill>
            <a:prstDash val="solid"/>
            <a:miter lim="800000"/>
          </a:ln>
          <a:effectLst/>
        </p:spPr>
      </p:sp>
      <p:sp>
        <p:nvSpPr>
          <p:cNvPr id="10" name="Rectangle 9">
            <a:extLst>
              <a:ext uri="{FF2B5EF4-FFF2-40B4-BE49-F238E27FC236}">
                <a16:creationId xmlns:a16="http://schemas.microsoft.com/office/drawing/2014/main" id="{C5A88504-58DC-4D6A-A3A2-46BBE92E4E08}"/>
              </a:ext>
              <a:ext uri="{C183D7F6-B498-43B3-948B-1728B52AA6E4}">
                <adec:decorative xmlns:adec="http://schemas.microsoft.com/office/drawing/2017/decorative" val="1"/>
              </a:ext>
            </a:extLst>
          </p:cNvPr>
          <p:cNvSpPr/>
          <p:nvPr userDrawn="1"/>
        </p:nvSpPr>
        <p:spPr>
          <a:xfrm>
            <a:off x="2817796"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Date Placeholder 17">
            <a:extLst>
              <a:ext uri="{FF2B5EF4-FFF2-40B4-BE49-F238E27FC236}">
                <a16:creationId xmlns:a16="http://schemas.microsoft.com/office/drawing/2014/main" id="{A7F1F606-F241-4665-957D-1EA108900290}"/>
              </a:ext>
            </a:extLst>
          </p:cNvPr>
          <p:cNvSpPr txBox="1">
            <a:spLocks/>
          </p:cNvSpPr>
          <p:nvPr userDrawn="1"/>
        </p:nvSpPr>
        <p:spPr>
          <a:xfrm>
            <a:off x="3000676" y="687140"/>
            <a:ext cx="1554480" cy="527213"/>
          </a:xfrm>
          <a:prstGeom prst="rect">
            <a:avLst/>
          </a:prstGeom>
        </p:spPr>
        <p:txBody>
          <a:bodyPr vert="horz" lIns="91440" tIns="45720" rIns="91440" bIns="45720" rtlCol="0" anchor="b"/>
          <a:lstStyle>
            <a:defPPr>
              <a:defRPr lang="en-US"/>
            </a:defPPr>
            <a:lvl1pPr marL="0" algn="r" defTabSz="457200" rtl="0" eaLnBrk="1" latinLnBrk="0" hangingPunct="1">
              <a:defRPr sz="1000" kern="1200">
                <a:solidFill>
                  <a:schemeClr val="tx1">
                    <a:lumMod val="75000"/>
                    <a:lumOff val="2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a:defRPr/>
            </a:pPr>
            <a:r>
              <a:rPr lang="en-US" sz="1300" dirty="0">
                <a:solidFill>
                  <a:schemeClr val="bg1"/>
                </a:solidFill>
              </a:rPr>
              <a:t>20XX</a:t>
            </a:r>
          </a:p>
        </p:txBody>
      </p:sp>
      <p:grpSp>
        <p:nvGrpSpPr>
          <p:cNvPr id="3" name="Group 2">
            <a:extLst>
              <a:ext uri="{FF2B5EF4-FFF2-40B4-BE49-F238E27FC236}">
                <a16:creationId xmlns:a16="http://schemas.microsoft.com/office/drawing/2014/main" id="{86EAC8BD-D27F-41DF-AA93-5F96758285A5}"/>
              </a:ext>
              <a:ext uri="{C183D7F6-B498-43B3-948B-1728B52AA6E4}">
                <adec:decorative xmlns:adec="http://schemas.microsoft.com/office/drawing/2017/decorative" val="1"/>
              </a:ext>
            </a:extLst>
          </p:cNvPr>
          <p:cNvGrpSpPr/>
          <p:nvPr userDrawn="1"/>
        </p:nvGrpSpPr>
        <p:grpSpPr>
          <a:xfrm>
            <a:off x="2932096" y="640855"/>
            <a:ext cx="1691640" cy="645295"/>
            <a:chOff x="2932096" y="640855"/>
            <a:chExt cx="1691640" cy="645295"/>
          </a:xfrm>
        </p:grpSpPr>
        <p:cxnSp>
          <p:nvCxnSpPr>
            <p:cNvPr id="11" name="Straight Connector 10">
              <a:extLst>
                <a:ext uri="{FF2B5EF4-FFF2-40B4-BE49-F238E27FC236}">
                  <a16:creationId xmlns:a16="http://schemas.microsoft.com/office/drawing/2014/main" id="{29CEAE44-9527-4308-A77C-6C47315AD3A5}"/>
                </a:ext>
                <a:ext uri="{C183D7F6-B498-43B3-948B-1728B52AA6E4}">
                  <adec:decorative xmlns:adec="http://schemas.microsoft.com/office/drawing/2017/decorative" val="1"/>
                </a:ext>
              </a:extLst>
            </p:cNvPr>
            <p:cNvCxnSpPr/>
            <p:nvPr userDrawn="1"/>
          </p:nvCxnSpPr>
          <p:spPr>
            <a:xfrm>
              <a:off x="2932096"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BD50130-2E7D-4DC0-8382-B3958A945077}"/>
                </a:ext>
                <a:ext uri="{C183D7F6-B498-43B3-948B-1728B52AA6E4}">
                  <adec:decorative xmlns:adec="http://schemas.microsoft.com/office/drawing/2017/decorative" val="1"/>
                </a:ext>
              </a:extLst>
            </p:cNvPr>
            <p:cNvCxnSpPr/>
            <p:nvPr userDrawn="1"/>
          </p:nvCxnSpPr>
          <p:spPr>
            <a:xfrm>
              <a:off x="4623736"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955D961-339B-49BE-9281-3A8E81953FBD}"/>
                </a:ext>
                <a:ext uri="{C183D7F6-B498-43B3-948B-1728B52AA6E4}">
                  <adec:decorative xmlns:adec="http://schemas.microsoft.com/office/drawing/2017/decorative" val="1"/>
                </a:ext>
              </a:extLst>
            </p:cNvPr>
            <p:cNvCxnSpPr/>
            <p:nvPr userDrawn="1"/>
          </p:nvCxnSpPr>
          <p:spPr>
            <a:xfrm>
              <a:off x="2932096"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16" name="Footer Placeholder 18">
            <a:extLst>
              <a:ext uri="{FF2B5EF4-FFF2-40B4-BE49-F238E27FC236}">
                <a16:creationId xmlns:a16="http://schemas.microsoft.com/office/drawing/2014/main" id="{D2BAF328-75D1-490D-BF37-96EE6C0843E2}"/>
              </a:ext>
            </a:extLst>
          </p:cNvPr>
          <p:cNvSpPr txBox="1">
            <a:spLocks/>
          </p:cNvSpPr>
          <p:nvPr userDrawn="1"/>
        </p:nvSpPr>
        <p:spPr>
          <a:xfrm>
            <a:off x="1243632" y="5641118"/>
            <a:ext cx="5068569" cy="310819"/>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lumMod val="85000"/>
                    <a:lumOff val="1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a:defRPr/>
            </a:pPr>
            <a:r>
              <a:rPr lang="en-US" dirty="0">
                <a:solidFill>
                  <a:schemeClr val="bg1"/>
                </a:solidFill>
              </a:rPr>
              <a:t>Sample Footer Text</a:t>
            </a:r>
          </a:p>
        </p:txBody>
      </p:sp>
      <p:sp>
        <p:nvSpPr>
          <p:cNvPr id="18" name="Slide Number Placeholder 21">
            <a:extLst>
              <a:ext uri="{FF2B5EF4-FFF2-40B4-BE49-F238E27FC236}">
                <a16:creationId xmlns:a16="http://schemas.microsoft.com/office/drawing/2014/main" id="{5A2A2B37-48E8-4C00-91B4-63F0C7AAE23F}"/>
              </a:ext>
            </a:extLst>
          </p:cNvPr>
          <p:cNvSpPr txBox="1">
            <a:spLocks/>
          </p:cNvSpPr>
          <p:nvPr userDrawn="1"/>
        </p:nvSpPr>
        <p:spPr>
          <a:xfrm>
            <a:off x="9443794" y="6392314"/>
            <a:ext cx="2111881" cy="228600"/>
          </a:xfrm>
          <a:prstGeom prst="rect">
            <a:avLst/>
          </a:prstGeom>
        </p:spPr>
        <p:txBody>
          <a:bodyPr vert="horz" lIns="91440" tIns="45720" rIns="91440" bIns="45720" rtlCol="0" anchor="b"/>
          <a:lstStyle>
            <a:defPPr>
              <a:defRPr lang="en-US"/>
            </a:defPPr>
            <a:lvl1pPr marL="0" algn="r" defTabSz="457200" rtl="0" eaLnBrk="1" latinLnBrk="0" hangingPunct="1">
              <a:defRPr sz="1000" kern="1200">
                <a:solidFill>
                  <a:schemeClr val="tx1">
                    <a:lumMod val="75000"/>
                    <a:lumOff val="2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fld id="{70B1FE82-5036-4003-B709-0840DA750BBE}" type="slidenum">
              <a:rPr lang="en-US" smtClean="0">
                <a:solidFill>
                  <a:srgbClr val="FFFFFF"/>
                </a:solidFill>
                <a:effectLst>
                  <a:outerShdw blurRad="50800" dist="38100" dir="2700000" algn="tl" rotWithShape="0">
                    <a:prstClr val="black">
                      <a:alpha val="43000"/>
                    </a:prstClr>
                  </a:outerShdw>
                </a:effectLst>
              </a:rPr>
              <a:pPr defTabSz="914400">
                <a:defRPr/>
              </a:pPr>
              <a:t>‹#›</a:t>
            </a:fld>
            <a:endParaRPr lang="en-US" dirty="0">
              <a:solidFill>
                <a:srgbClr val="FFFFFF"/>
              </a:solidFill>
              <a:effectLst>
                <a:outerShdw blurRad="50800" dist="38100" dir="2700000" algn="tl" rotWithShape="0">
                  <a:prstClr val="black">
                    <a:alpha val="43000"/>
                  </a:prstClr>
                </a:outerShdw>
              </a:effectLst>
            </a:endParaRPr>
          </a:p>
        </p:txBody>
      </p:sp>
    </p:spTree>
    <p:extLst>
      <p:ext uri="{BB962C8B-B14F-4D97-AF65-F5344CB8AC3E}">
        <p14:creationId xmlns:p14="http://schemas.microsoft.com/office/powerpoint/2010/main" val="676324824"/>
      </p:ext>
    </p:extLst>
  </p:cSld>
  <p:clrMapOvr>
    <a:masterClrMapping/>
  </p:clrMapOvr>
  <p:transition spd="slow">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lvl1pPr>
              <a:defRPr/>
            </a:lvl1pPr>
          </a:lstStyle>
          <a:p>
            <a:r>
              <a:rPr lang="en-US" dirty="0"/>
              <a:t>20XX</a:t>
            </a:r>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574202392"/>
      </p:ext>
    </p:extLst>
  </p:cSld>
  <p:clrMapOvr>
    <a:masterClrMapping/>
  </p:clrMapOvr>
  <p:transition spd="slow">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5B0C2F6-1B8C-43CC-92A5-2D5502929FC9}"/>
              </a:ext>
              <a:ext uri="{C183D7F6-B498-43B3-948B-1728B52AA6E4}">
                <adec:decorative xmlns:adec="http://schemas.microsoft.com/office/drawing/2017/decorative" val="1"/>
              </a:ext>
            </a:extLst>
          </p:cNvPr>
          <p:cNvSpPr/>
          <p:nvPr userDrawn="1"/>
        </p:nvSpPr>
        <p:spPr>
          <a:xfrm>
            <a:off x="643349" y="648230"/>
            <a:ext cx="10905302" cy="1997060"/>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2" name="Title 1">
            <a:extLst>
              <a:ext uri="{FF2B5EF4-FFF2-40B4-BE49-F238E27FC236}">
                <a16:creationId xmlns:a16="http://schemas.microsoft.com/office/drawing/2014/main" id="{16983D5E-8A96-4276-9D60-66D16276D065}"/>
              </a:ext>
            </a:extLst>
          </p:cNvPr>
          <p:cNvSpPr>
            <a:spLocks noGrp="1"/>
          </p:cNvSpPr>
          <p:nvPr>
            <p:ph type="title"/>
          </p:nvPr>
        </p:nvSpPr>
        <p:spPr>
          <a:xfrm>
            <a:off x="912628" y="1057275"/>
            <a:ext cx="10366743" cy="1235895"/>
          </a:xfrm>
        </p:spPr>
        <p:txBody>
          <a:bodyPr/>
          <a:lstStyle>
            <a:lvl1pPr algn="ctr">
              <a:defRPr>
                <a:solidFill>
                  <a:schemeClr val="bg1"/>
                </a:solidFill>
              </a:defRPr>
            </a:lvl1pPr>
          </a:lstStyle>
          <a:p>
            <a:r>
              <a:rPr lang="en-US"/>
              <a:t>Click to edit Master title style</a:t>
            </a:r>
            <a:endParaRPr lang="en-US" dirty="0"/>
          </a:p>
        </p:txBody>
      </p:sp>
      <p:sp>
        <p:nvSpPr>
          <p:cNvPr id="7" name="Rectangle 6">
            <a:extLst>
              <a:ext uri="{FF2B5EF4-FFF2-40B4-BE49-F238E27FC236}">
                <a16:creationId xmlns:a16="http://schemas.microsoft.com/office/drawing/2014/main" id="{FC4707CC-694D-4162-B68A-B7D9345B3F32}"/>
              </a:ext>
              <a:ext uri="{C183D7F6-B498-43B3-948B-1728B52AA6E4}">
                <adec:decorative xmlns:adec="http://schemas.microsoft.com/office/drawing/2017/decorative" val="1"/>
              </a:ext>
            </a:extLst>
          </p:cNvPr>
          <p:cNvSpPr/>
          <p:nvPr userDrawn="1"/>
        </p:nvSpPr>
        <p:spPr>
          <a:xfrm>
            <a:off x="806196" y="814657"/>
            <a:ext cx="10579608" cy="1664208"/>
          </a:xfrm>
          <a:prstGeom prst="rect">
            <a:avLst/>
          </a:prstGeom>
          <a:noFill/>
          <a:ln w="6350" cap="sq" cmpd="sng" algn="ctr">
            <a:solidFill>
              <a:schemeClr val="bg1"/>
            </a:solidFill>
            <a:prstDash val="solid"/>
            <a:miter lim="800000"/>
          </a:ln>
          <a:effectLst/>
        </p:spPr>
      </p:sp>
      <p:sp>
        <p:nvSpPr>
          <p:cNvPr id="21" name="Picture Placeholder 20">
            <a:extLst>
              <a:ext uri="{FF2B5EF4-FFF2-40B4-BE49-F238E27FC236}">
                <a16:creationId xmlns:a16="http://schemas.microsoft.com/office/drawing/2014/main" id="{079F8F29-0E9E-49F7-93F4-FCC8C82EE115}"/>
              </a:ext>
            </a:extLst>
          </p:cNvPr>
          <p:cNvSpPr>
            <a:spLocks noGrp="1"/>
          </p:cNvSpPr>
          <p:nvPr>
            <p:ph type="pic" sz="quarter" idx="13"/>
          </p:nvPr>
        </p:nvSpPr>
        <p:spPr>
          <a:xfrm>
            <a:off x="609600" y="2884815"/>
            <a:ext cx="2279650" cy="2552700"/>
          </a:xfrm>
        </p:spPr>
        <p:txBody>
          <a:bodyPr/>
          <a:lstStyle/>
          <a:p>
            <a:r>
              <a:rPr lang="en-US"/>
              <a:t>Click icon to add picture</a:t>
            </a:r>
            <a:endParaRPr lang="en-US" dirty="0"/>
          </a:p>
        </p:txBody>
      </p:sp>
      <p:sp>
        <p:nvSpPr>
          <p:cNvPr id="25" name="Text Placeholder 27">
            <a:extLst>
              <a:ext uri="{FF2B5EF4-FFF2-40B4-BE49-F238E27FC236}">
                <a16:creationId xmlns:a16="http://schemas.microsoft.com/office/drawing/2014/main" id="{9925214F-17A5-4C60-AADE-6A1BC129895C}"/>
              </a:ext>
            </a:extLst>
          </p:cNvPr>
          <p:cNvSpPr>
            <a:spLocks noGrp="1"/>
          </p:cNvSpPr>
          <p:nvPr>
            <p:ph type="body" sz="quarter" idx="17"/>
          </p:nvPr>
        </p:nvSpPr>
        <p:spPr>
          <a:xfrm>
            <a:off x="609599" y="5635244"/>
            <a:ext cx="2279649" cy="350292"/>
          </a:xfrm>
        </p:spPr>
        <p:txBody>
          <a:bodyPr>
            <a:normAutofit/>
          </a:bodyPr>
          <a:lstStyle>
            <a:lvl1pPr marL="0" indent="0" algn="ctr">
              <a:buNone/>
              <a:defRPr lang="en-US" sz="18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6" name="Text Placeholder 27">
            <a:extLst>
              <a:ext uri="{FF2B5EF4-FFF2-40B4-BE49-F238E27FC236}">
                <a16:creationId xmlns:a16="http://schemas.microsoft.com/office/drawing/2014/main" id="{10700E3A-7CD7-4A3D-BA94-0E5BCAC92A8A}"/>
              </a:ext>
            </a:extLst>
          </p:cNvPr>
          <p:cNvSpPr>
            <a:spLocks noGrp="1"/>
          </p:cNvSpPr>
          <p:nvPr>
            <p:ph type="body" sz="quarter" idx="18"/>
          </p:nvPr>
        </p:nvSpPr>
        <p:spPr>
          <a:xfrm>
            <a:off x="609599" y="5912412"/>
            <a:ext cx="2279649" cy="350292"/>
          </a:xfrm>
        </p:spPr>
        <p:txBody>
          <a:bodyPr>
            <a:noAutofit/>
          </a:bodyPr>
          <a:lstStyle>
            <a:lvl1pPr marL="0" indent="0" algn="ctr">
              <a:buNone/>
              <a:defRPr lang="en-US" sz="14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2" name="Picture Placeholder 20">
            <a:extLst>
              <a:ext uri="{FF2B5EF4-FFF2-40B4-BE49-F238E27FC236}">
                <a16:creationId xmlns:a16="http://schemas.microsoft.com/office/drawing/2014/main" id="{2E6EB481-2A99-4088-95C0-0D5BAFDFF02F}"/>
              </a:ext>
            </a:extLst>
          </p:cNvPr>
          <p:cNvSpPr>
            <a:spLocks noGrp="1"/>
          </p:cNvSpPr>
          <p:nvPr>
            <p:ph type="pic" sz="quarter" idx="14"/>
          </p:nvPr>
        </p:nvSpPr>
        <p:spPr>
          <a:xfrm>
            <a:off x="3496066" y="2884815"/>
            <a:ext cx="2279650" cy="2552700"/>
          </a:xfrm>
        </p:spPr>
        <p:txBody>
          <a:bodyPr/>
          <a:lstStyle/>
          <a:p>
            <a:r>
              <a:rPr lang="en-US"/>
              <a:t>Click icon to add picture</a:t>
            </a:r>
            <a:endParaRPr lang="en-US" dirty="0"/>
          </a:p>
        </p:txBody>
      </p:sp>
      <p:sp>
        <p:nvSpPr>
          <p:cNvPr id="27" name="Text Placeholder 27">
            <a:extLst>
              <a:ext uri="{FF2B5EF4-FFF2-40B4-BE49-F238E27FC236}">
                <a16:creationId xmlns:a16="http://schemas.microsoft.com/office/drawing/2014/main" id="{4097BC1F-331F-4D57-993D-EFBB792275DD}"/>
              </a:ext>
            </a:extLst>
          </p:cNvPr>
          <p:cNvSpPr>
            <a:spLocks noGrp="1"/>
          </p:cNvSpPr>
          <p:nvPr>
            <p:ph type="body" sz="quarter" idx="19"/>
          </p:nvPr>
        </p:nvSpPr>
        <p:spPr>
          <a:xfrm>
            <a:off x="3496067" y="5635244"/>
            <a:ext cx="2279649" cy="350292"/>
          </a:xfrm>
        </p:spPr>
        <p:txBody>
          <a:bodyPr>
            <a:normAutofit/>
          </a:bodyPr>
          <a:lstStyle>
            <a:lvl1pPr marL="0" indent="0" algn="ctr">
              <a:buNone/>
              <a:defRPr lang="en-US" sz="18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8" name="Text Placeholder 27">
            <a:extLst>
              <a:ext uri="{FF2B5EF4-FFF2-40B4-BE49-F238E27FC236}">
                <a16:creationId xmlns:a16="http://schemas.microsoft.com/office/drawing/2014/main" id="{DCC61962-73A1-4768-8408-43E07ED2C1AB}"/>
              </a:ext>
            </a:extLst>
          </p:cNvPr>
          <p:cNvSpPr>
            <a:spLocks noGrp="1"/>
          </p:cNvSpPr>
          <p:nvPr>
            <p:ph type="body" sz="quarter" idx="20"/>
          </p:nvPr>
        </p:nvSpPr>
        <p:spPr>
          <a:xfrm>
            <a:off x="3496067" y="5912412"/>
            <a:ext cx="2279649" cy="350292"/>
          </a:xfrm>
        </p:spPr>
        <p:txBody>
          <a:bodyPr>
            <a:noAutofit/>
          </a:bodyPr>
          <a:lstStyle>
            <a:lvl1pPr marL="0" indent="0" algn="ctr">
              <a:buNone/>
              <a:defRPr lang="en-US" sz="14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36" name="Footer Placeholder 4">
            <a:extLst>
              <a:ext uri="{FF2B5EF4-FFF2-40B4-BE49-F238E27FC236}">
                <a16:creationId xmlns:a16="http://schemas.microsoft.com/office/drawing/2014/main" id="{8013A142-804D-471C-B2DD-DEC1B8C58502}"/>
              </a:ext>
            </a:extLst>
          </p:cNvPr>
          <p:cNvSpPr>
            <a:spLocks noGrp="1"/>
          </p:cNvSpPr>
          <p:nvPr>
            <p:ph type="ftr" sz="quarter" idx="11"/>
          </p:nvPr>
        </p:nvSpPr>
        <p:spPr>
          <a:xfrm>
            <a:off x="639095" y="6296388"/>
            <a:ext cx="5816600" cy="365760"/>
          </a:xfrm>
        </p:spPr>
        <p:txBody>
          <a:bodyPr/>
          <a:lstStyle/>
          <a:p>
            <a:endParaRPr lang="en-US" dirty="0"/>
          </a:p>
        </p:txBody>
      </p:sp>
      <p:sp>
        <p:nvSpPr>
          <p:cNvPr id="23" name="Picture Placeholder 20">
            <a:extLst>
              <a:ext uri="{FF2B5EF4-FFF2-40B4-BE49-F238E27FC236}">
                <a16:creationId xmlns:a16="http://schemas.microsoft.com/office/drawing/2014/main" id="{A231814F-4139-4547-9058-18BF9C9E8833}"/>
              </a:ext>
            </a:extLst>
          </p:cNvPr>
          <p:cNvSpPr>
            <a:spLocks noGrp="1"/>
          </p:cNvSpPr>
          <p:nvPr>
            <p:ph type="pic" sz="quarter" idx="15"/>
          </p:nvPr>
        </p:nvSpPr>
        <p:spPr>
          <a:xfrm>
            <a:off x="6382532" y="2884815"/>
            <a:ext cx="2279650" cy="2552700"/>
          </a:xfrm>
        </p:spPr>
        <p:txBody>
          <a:bodyPr/>
          <a:lstStyle/>
          <a:p>
            <a:r>
              <a:rPr lang="en-US"/>
              <a:t>Click icon to add picture</a:t>
            </a:r>
            <a:endParaRPr lang="en-US" dirty="0"/>
          </a:p>
        </p:txBody>
      </p:sp>
      <p:sp>
        <p:nvSpPr>
          <p:cNvPr id="29" name="Text Placeholder 27">
            <a:extLst>
              <a:ext uri="{FF2B5EF4-FFF2-40B4-BE49-F238E27FC236}">
                <a16:creationId xmlns:a16="http://schemas.microsoft.com/office/drawing/2014/main" id="{A6CD17BC-BF82-4EF5-8F4B-8D615A2FD248}"/>
              </a:ext>
            </a:extLst>
          </p:cNvPr>
          <p:cNvSpPr>
            <a:spLocks noGrp="1"/>
          </p:cNvSpPr>
          <p:nvPr>
            <p:ph type="body" sz="quarter" idx="21"/>
          </p:nvPr>
        </p:nvSpPr>
        <p:spPr>
          <a:xfrm>
            <a:off x="6382535" y="5635244"/>
            <a:ext cx="2279649" cy="350292"/>
          </a:xfrm>
        </p:spPr>
        <p:txBody>
          <a:bodyPr>
            <a:normAutofit/>
          </a:bodyPr>
          <a:lstStyle>
            <a:lvl1pPr marL="0" indent="0" algn="ctr">
              <a:buNone/>
              <a:defRPr lang="en-US" sz="18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30" name="Text Placeholder 27">
            <a:extLst>
              <a:ext uri="{FF2B5EF4-FFF2-40B4-BE49-F238E27FC236}">
                <a16:creationId xmlns:a16="http://schemas.microsoft.com/office/drawing/2014/main" id="{CA5F4D35-7EF1-463D-8005-F3950B654127}"/>
              </a:ext>
            </a:extLst>
          </p:cNvPr>
          <p:cNvSpPr>
            <a:spLocks noGrp="1"/>
          </p:cNvSpPr>
          <p:nvPr>
            <p:ph type="body" sz="quarter" idx="22"/>
          </p:nvPr>
        </p:nvSpPr>
        <p:spPr>
          <a:xfrm>
            <a:off x="6382535" y="5912412"/>
            <a:ext cx="2279649" cy="350292"/>
          </a:xfrm>
        </p:spPr>
        <p:txBody>
          <a:bodyPr>
            <a:noAutofit/>
          </a:bodyPr>
          <a:lstStyle>
            <a:lvl1pPr marL="0" indent="0" algn="ctr">
              <a:buNone/>
              <a:defRPr lang="en-US" sz="14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4" name="Picture Placeholder 20">
            <a:extLst>
              <a:ext uri="{FF2B5EF4-FFF2-40B4-BE49-F238E27FC236}">
                <a16:creationId xmlns:a16="http://schemas.microsoft.com/office/drawing/2014/main" id="{6CDB3226-AAE1-4106-A166-12BCFA73DA18}"/>
              </a:ext>
            </a:extLst>
          </p:cNvPr>
          <p:cNvSpPr>
            <a:spLocks noGrp="1"/>
          </p:cNvSpPr>
          <p:nvPr>
            <p:ph type="pic" sz="quarter" idx="16"/>
          </p:nvPr>
        </p:nvSpPr>
        <p:spPr>
          <a:xfrm>
            <a:off x="9269001" y="2884815"/>
            <a:ext cx="2279650" cy="2552700"/>
          </a:xfrm>
        </p:spPr>
        <p:txBody>
          <a:bodyPr/>
          <a:lstStyle/>
          <a:p>
            <a:r>
              <a:rPr lang="en-US"/>
              <a:t>Click icon to add picture</a:t>
            </a:r>
            <a:endParaRPr lang="en-US" dirty="0"/>
          </a:p>
        </p:txBody>
      </p:sp>
      <p:sp>
        <p:nvSpPr>
          <p:cNvPr id="31" name="Text Placeholder 27">
            <a:extLst>
              <a:ext uri="{FF2B5EF4-FFF2-40B4-BE49-F238E27FC236}">
                <a16:creationId xmlns:a16="http://schemas.microsoft.com/office/drawing/2014/main" id="{C3CD8083-90C5-4685-A286-1A99E5DC3125}"/>
              </a:ext>
            </a:extLst>
          </p:cNvPr>
          <p:cNvSpPr>
            <a:spLocks noGrp="1"/>
          </p:cNvSpPr>
          <p:nvPr>
            <p:ph type="body" sz="quarter" idx="23"/>
          </p:nvPr>
        </p:nvSpPr>
        <p:spPr>
          <a:xfrm>
            <a:off x="9269002" y="5635244"/>
            <a:ext cx="2279649" cy="350292"/>
          </a:xfrm>
        </p:spPr>
        <p:txBody>
          <a:bodyPr>
            <a:normAutofit/>
          </a:bodyPr>
          <a:lstStyle>
            <a:lvl1pPr marL="0" indent="0" algn="ctr">
              <a:buNone/>
              <a:defRPr lang="en-US" sz="18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32" name="Text Placeholder 27">
            <a:extLst>
              <a:ext uri="{FF2B5EF4-FFF2-40B4-BE49-F238E27FC236}">
                <a16:creationId xmlns:a16="http://schemas.microsoft.com/office/drawing/2014/main" id="{5FB222BC-D05B-4E76-A0DC-25657322AF84}"/>
              </a:ext>
            </a:extLst>
          </p:cNvPr>
          <p:cNvSpPr>
            <a:spLocks noGrp="1"/>
          </p:cNvSpPr>
          <p:nvPr>
            <p:ph type="body" sz="quarter" idx="24"/>
          </p:nvPr>
        </p:nvSpPr>
        <p:spPr>
          <a:xfrm>
            <a:off x="9269002" y="5912412"/>
            <a:ext cx="2279649" cy="350292"/>
          </a:xfrm>
        </p:spPr>
        <p:txBody>
          <a:bodyPr>
            <a:noAutofit/>
          </a:bodyPr>
          <a:lstStyle>
            <a:lvl1pPr marL="0" indent="0" algn="ctr">
              <a:buNone/>
              <a:defRPr lang="en-US" sz="14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cxnSp>
        <p:nvCxnSpPr>
          <p:cNvPr id="9" name="Straight Connector 8">
            <a:extLst>
              <a:ext uri="{FF2B5EF4-FFF2-40B4-BE49-F238E27FC236}">
                <a16:creationId xmlns:a16="http://schemas.microsoft.com/office/drawing/2014/main" id="{4D6FBB75-8D79-4225-A448-37C04F053D3B}"/>
              </a:ext>
              <a:ext uri="{C183D7F6-B498-43B3-948B-1728B52AA6E4}">
                <adec:decorative xmlns:adec="http://schemas.microsoft.com/office/drawing/2017/decorative" val="1"/>
              </a:ext>
            </a:extLst>
          </p:cNvPr>
          <p:cNvCxnSpPr/>
          <p:nvPr userDrawn="1"/>
        </p:nvCxnSpPr>
        <p:spPr>
          <a:xfrm>
            <a:off x="3192658" y="3310653"/>
            <a:ext cx="0" cy="1747157"/>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4C41CC5-2A7C-4774-98CE-C7212DFDCC08}"/>
              </a:ext>
              <a:ext uri="{C183D7F6-B498-43B3-948B-1728B52AA6E4}">
                <adec:decorative xmlns:adec="http://schemas.microsoft.com/office/drawing/2017/decorative" val="1"/>
              </a:ext>
            </a:extLst>
          </p:cNvPr>
          <p:cNvCxnSpPr/>
          <p:nvPr userDrawn="1"/>
        </p:nvCxnSpPr>
        <p:spPr>
          <a:xfrm>
            <a:off x="6079124" y="3310653"/>
            <a:ext cx="0" cy="1747157"/>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2861725-0EF3-4133-B06C-063F42B11115}"/>
              </a:ext>
              <a:ext uri="{C183D7F6-B498-43B3-948B-1728B52AA6E4}">
                <adec:decorative xmlns:adec="http://schemas.microsoft.com/office/drawing/2017/decorative" val="1"/>
              </a:ext>
            </a:extLst>
          </p:cNvPr>
          <p:cNvCxnSpPr/>
          <p:nvPr userDrawn="1"/>
        </p:nvCxnSpPr>
        <p:spPr>
          <a:xfrm>
            <a:off x="8965590" y="3310653"/>
            <a:ext cx="0" cy="1747157"/>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5" name="Date Placeholder 3">
            <a:extLst>
              <a:ext uri="{FF2B5EF4-FFF2-40B4-BE49-F238E27FC236}">
                <a16:creationId xmlns:a16="http://schemas.microsoft.com/office/drawing/2014/main" id="{7FDBCC4A-1C49-4C93-AD45-AD78087E23D6}"/>
              </a:ext>
            </a:extLst>
          </p:cNvPr>
          <p:cNvSpPr txBox="1">
            <a:spLocks/>
          </p:cNvSpPr>
          <p:nvPr userDrawn="1"/>
        </p:nvSpPr>
        <p:spPr>
          <a:xfrm>
            <a:off x="7684497" y="6296388"/>
            <a:ext cx="2893045" cy="365760"/>
          </a:xfrm>
          <a:prstGeom prst="rect">
            <a:avLst/>
          </a:prstGeom>
        </p:spPr>
        <p:txBody>
          <a:bodyPr vert="horz" lIns="91440" tIns="45720" rIns="91440" bIns="45720" rtlCol="0" anchor="b"/>
          <a:lstStyle>
            <a:defPPr>
              <a:defRPr lang="en-US"/>
            </a:defPPr>
            <a:lvl1pPr marL="0" algn="r" defTabSz="457200" rtl="0" eaLnBrk="1" latinLnBrk="0" hangingPunct="1">
              <a:defRPr sz="1000" kern="1200">
                <a:solidFill>
                  <a:schemeClr val="tx1">
                    <a:lumMod val="75000"/>
                    <a:lumOff val="2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20XX</a:t>
            </a:r>
          </a:p>
        </p:txBody>
      </p:sp>
      <p:sp>
        <p:nvSpPr>
          <p:cNvPr id="37" name="Slide Number Placeholder 5">
            <a:extLst>
              <a:ext uri="{FF2B5EF4-FFF2-40B4-BE49-F238E27FC236}">
                <a16:creationId xmlns:a16="http://schemas.microsoft.com/office/drawing/2014/main" id="{5EB09A52-50AB-4593-BCB7-23D4AEC88507}"/>
              </a:ext>
            </a:extLst>
          </p:cNvPr>
          <p:cNvSpPr>
            <a:spLocks noGrp="1"/>
          </p:cNvSpPr>
          <p:nvPr userDrawn="1">
            <p:ph type="sldNum" sz="quarter" idx="12"/>
          </p:nvPr>
        </p:nvSpPr>
        <p:spPr>
          <a:xfrm>
            <a:off x="10537721" y="6286556"/>
            <a:ext cx="838200" cy="365760"/>
          </a:xfrm>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83755123"/>
      </p:ext>
    </p:extLst>
  </p:cSld>
  <p:clrMapOvr>
    <a:masterClrMapping/>
  </p:clrMapOvr>
  <p:transition spd="slow">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C4A46BB-9B50-4F09-9059-DA78048129D4}"/>
              </a:ext>
            </a:extLst>
          </p:cNvPr>
          <p:cNvSpPr/>
          <p:nvPr userDrawn="1"/>
        </p:nvSpPr>
        <p:spPr>
          <a:xfrm>
            <a:off x="5695067" y="1808532"/>
            <a:ext cx="5452527" cy="3240936"/>
          </a:xfrm>
          <a:prstGeom prst="rect">
            <a:avLst/>
          </a:prstGeom>
          <a:solidFill>
            <a:schemeClr val="tx1">
              <a:lumMod val="75000"/>
              <a:lumOff val="25000"/>
            </a:schemeClr>
          </a:solidFill>
          <a:ln w="6350" cap="sq" cmpd="sng" algn="ctr">
            <a:noFill/>
            <a:prstDash val="solid"/>
            <a:miter lim="800000"/>
          </a:ln>
          <a:effectLst/>
        </p:spPr>
      </p:sp>
      <p:sp>
        <p:nvSpPr>
          <p:cNvPr id="2" name="Title 1">
            <a:extLst>
              <a:ext uri="{FF2B5EF4-FFF2-40B4-BE49-F238E27FC236}">
                <a16:creationId xmlns:a16="http://schemas.microsoft.com/office/drawing/2014/main" id="{AF26F410-6A1D-427A-8C06-A0023004F50B}"/>
              </a:ext>
            </a:extLst>
          </p:cNvPr>
          <p:cNvSpPr>
            <a:spLocks noGrp="1"/>
          </p:cNvSpPr>
          <p:nvPr>
            <p:ph type="title"/>
          </p:nvPr>
        </p:nvSpPr>
        <p:spPr>
          <a:xfrm>
            <a:off x="6033793" y="2735221"/>
            <a:ext cx="4775075" cy="851219"/>
          </a:xfrm>
        </p:spPr>
        <p:txBody>
          <a:bodyPr/>
          <a:lstStyle>
            <a:lvl1pPr algn="ctr">
              <a:defRPr>
                <a:solidFill>
                  <a:schemeClr val="bg1"/>
                </a:solidFill>
              </a:defRPr>
            </a:lvl1pPr>
          </a:lstStyle>
          <a:p>
            <a:r>
              <a:rPr lang="en-US"/>
              <a:t>Click to edit Master title style</a:t>
            </a:r>
            <a:endParaRPr lang="en-US" dirty="0"/>
          </a:p>
        </p:txBody>
      </p:sp>
      <p:sp>
        <p:nvSpPr>
          <p:cNvPr id="7" name="Rectangle 6">
            <a:extLst>
              <a:ext uri="{FF2B5EF4-FFF2-40B4-BE49-F238E27FC236}">
                <a16:creationId xmlns:a16="http://schemas.microsoft.com/office/drawing/2014/main" id="{7DDF1FF2-5B9A-4BE9-AD3C-F215F0D25F7A}"/>
              </a:ext>
            </a:extLst>
          </p:cNvPr>
          <p:cNvSpPr/>
          <p:nvPr userDrawn="1"/>
        </p:nvSpPr>
        <p:spPr>
          <a:xfrm>
            <a:off x="5861010" y="1975104"/>
            <a:ext cx="5120640" cy="2907792"/>
          </a:xfrm>
          <a:prstGeom prst="rect">
            <a:avLst/>
          </a:prstGeom>
          <a:noFill/>
          <a:ln w="6350" cap="sq" cmpd="sng" algn="ctr">
            <a:solidFill>
              <a:schemeClr val="bg1"/>
            </a:solidFill>
            <a:prstDash val="solid"/>
            <a:miter lim="800000"/>
          </a:ln>
          <a:effectLst>
            <a:softEdge rad="0"/>
          </a:effectLst>
        </p:spPr>
      </p:sp>
      <p:sp>
        <p:nvSpPr>
          <p:cNvPr id="9" name="Subtitle 2">
            <a:extLst>
              <a:ext uri="{FF2B5EF4-FFF2-40B4-BE49-F238E27FC236}">
                <a16:creationId xmlns:a16="http://schemas.microsoft.com/office/drawing/2014/main" id="{04FC6A22-F9EC-4E20-B9CC-F012FA8E4C27}"/>
              </a:ext>
            </a:extLst>
          </p:cNvPr>
          <p:cNvSpPr>
            <a:spLocks noGrp="1"/>
          </p:cNvSpPr>
          <p:nvPr>
            <p:ph type="subTitle" idx="1"/>
          </p:nvPr>
        </p:nvSpPr>
        <p:spPr>
          <a:xfrm>
            <a:off x="6033793" y="3995988"/>
            <a:ext cx="4775075" cy="559656"/>
          </a:xfrm>
        </p:spPr>
        <p:txBody>
          <a:bodyPr/>
          <a:lstStyle>
            <a:lvl1pPr marL="0" indent="0" algn="ctr">
              <a:buNone/>
              <a:defRPr>
                <a:solidFill>
                  <a:schemeClr val="bg1"/>
                </a:solidFill>
              </a:defRPr>
            </a:lvl1pPr>
          </a:lstStyle>
          <a:p>
            <a:r>
              <a:rPr lang="en-US">
                <a:solidFill>
                  <a:schemeClr val="tx1"/>
                </a:solidFill>
              </a:rPr>
              <a:t>Click to edit Master subtitle style</a:t>
            </a:r>
            <a:endParaRPr lang="en-US" dirty="0">
              <a:solidFill>
                <a:schemeClr val="tx1"/>
              </a:solidFill>
            </a:endParaRPr>
          </a:p>
        </p:txBody>
      </p:sp>
      <p:sp>
        <p:nvSpPr>
          <p:cNvPr id="10" name="Date Placeholder 17">
            <a:extLst>
              <a:ext uri="{FF2B5EF4-FFF2-40B4-BE49-F238E27FC236}">
                <a16:creationId xmlns:a16="http://schemas.microsoft.com/office/drawing/2014/main" id="{ABF19E1F-D7E9-4D44-9873-8D8DDC338F7E}"/>
              </a:ext>
            </a:extLst>
          </p:cNvPr>
          <p:cNvSpPr txBox="1">
            <a:spLocks/>
          </p:cNvSpPr>
          <p:nvPr userDrawn="1"/>
        </p:nvSpPr>
        <p:spPr>
          <a:xfrm>
            <a:off x="7369770" y="2040249"/>
            <a:ext cx="2103120" cy="315209"/>
          </a:xfrm>
          <a:prstGeom prst="rect">
            <a:avLst/>
          </a:prstGeom>
        </p:spPr>
        <p:txBody>
          <a:bodyPr vert="horz" lIns="91440" tIns="45720" rIns="91440" bIns="45720" rtlCol="0" anchor="b"/>
          <a:lstStyle>
            <a:defPPr>
              <a:defRPr lang="en-US"/>
            </a:defPPr>
            <a:lvl1pPr marL="0" algn="r" defTabSz="457200" rtl="0" eaLnBrk="1" latinLnBrk="0" hangingPunct="1">
              <a:defRPr sz="1000" kern="1200">
                <a:solidFill>
                  <a:schemeClr val="tx1">
                    <a:lumMod val="75000"/>
                    <a:lumOff val="2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a:defRPr/>
            </a:pPr>
            <a:r>
              <a:rPr lang="en-US" sz="1300" dirty="0">
                <a:solidFill>
                  <a:schemeClr val="bg1"/>
                </a:solidFill>
              </a:rPr>
              <a:t>20XX</a:t>
            </a:r>
          </a:p>
        </p:txBody>
      </p:sp>
      <p:sp>
        <p:nvSpPr>
          <p:cNvPr id="22" name="Picture Placeholder 21">
            <a:extLst>
              <a:ext uri="{FF2B5EF4-FFF2-40B4-BE49-F238E27FC236}">
                <a16:creationId xmlns:a16="http://schemas.microsoft.com/office/drawing/2014/main" id="{93C72E99-B7BE-4F82-AD93-38765570DB39}"/>
              </a:ext>
            </a:extLst>
          </p:cNvPr>
          <p:cNvSpPr>
            <a:spLocks noGrp="1"/>
          </p:cNvSpPr>
          <p:nvPr>
            <p:ph type="pic" sz="quarter" idx="10"/>
          </p:nvPr>
        </p:nvSpPr>
        <p:spPr>
          <a:xfrm>
            <a:off x="0" y="0"/>
            <a:ext cx="12192000" cy="6858000"/>
          </a:xfrm>
          <a:custGeom>
            <a:avLst/>
            <a:gdLst>
              <a:gd name="connsiteX0" fmla="*/ 5695067 w 12192000"/>
              <a:gd name="connsiteY0" fmla="*/ 1808532 h 6858000"/>
              <a:gd name="connsiteX1" fmla="*/ 5695067 w 12192000"/>
              <a:gd name="connsiteY1" fmla="*/ 5049468 h 6858000"/>
              <a:gd name="connsiteX2" fmla="*/ 11147594 w 12192000"/>
              <a:gd name="connsiteY2" fmla="*/ 5049468 h 6858000"/>
              <a:gd name="connsiteX3" fmla="*/ 11147594 w 12192000"/>
              <a:gd name="connsiteY3" fmla="*/ 1808532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5695067" y="1808532"/>
                </a:moveTo>
                <a:lnTo>
                  <a:pt x="5695067" y="5049468"/>
                </a:lnTo>
                <a:lnTo>
                  <a:pt x="11147594" y="5049468"/>
                </a:lnTo>
                <a:lnTo>
                  <a:pt x="11147594" y="1808532"/>
                </a:lnTo>
                <a:close/>
                <a:moveTo>
                  <a:pt x="0" y="0"/>
                </a:moveTo>
                <a:lnTo>
                  <a:pt x="12192000" y="0"/>
                </a:lnTo>
                <a:lnTo>
                  <a:pt x="12192000" y="6858000"/>
                </a:lnTo>
                <a:lnTo>
                  <a:pt x="0" y="6858000"/>
                </a:lnTo>
                <a:close/>
              </a:path>
            </a:pathLst>
          </a:custGeom>
        </p:spPr>
        <p:txBody>
          <a:bodyPr wrap="square">
            <a:noAutofit/>
          </a:bodyPr>
          <a:lstStyle/>
          <a:p>
            <a:r>
              <a:rPr lang="en-US"/>
              <a:t>Click icon to add picture</a:t>
            </a:r>
            <a:endParaRPr lang="en-US" dirty="0"/>
          </a:p>
        </p:txBody>
      </p:sp>
    </p:spTree>
    <p:extLst>
      <p:ext uri="{BB962C8B-B14F-4D97-AF65-F5344CB8AC3E}">
        <p14:creationId xmlns:p14="http://schemas.microsoft.com/office/powerpoint/2010/main" val="264654244"/>
      </p:ext>
    </p:extLst>
  </p:cSld>
  <p:clrMapOvr>
    <a:masterClrMapping/>
  </p:clrMapOvr>
  <p:transition spd="slow">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ummary">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49982C2-1320-41E5-A31C-D8DA5C8A462F}"/>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chemeClr val="bg1">
              <a:lumMod val="75000"/>
              <a:lumOff val="25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C563FB1-76A9-4E53-9493-2B8680D68662}"/>
              </a:ext>
              <a:ext uri="{C183D7F6-B498-43B3-948B-1728B52AA6E4}">
                <adec:decorative xmlns:adec="http://schemas.microsoft.com/office/drawing/2017/decorative" val="1"/>
              </a:ext>
            </a:extLst>
          </p:cNvPr>
          <p:cNvSpPr/>
          <p:nvPr userDrawn="1"/>
        </p:nvSpPr>
        <p:spPr>
          <a:xfrm>
            <a:off x="4448" y="0"/>
            <a:ext cx="4651122" cy="6858000"/>
          </a:xfrm>
          <a:prstGeom prst="rect">
            <a:avLst/>
          </a:prstGeom>
          <a:solidFill>
            <a:schemeClr val="tx1"/>
          </a:solidFill>
          <a:ln>
            <a:noFill/>
          </a:ln>
          <a:effectLst>
            <a:innerShdw blurRad="63500" dist="31750">
              <a:prstClr val="black">
                <a:alpha val="4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C8F116A-4F5C-40E2-836F-919B8B939AD2}"/>
              </a:ext>
              <a:ext uri="{C183D7F6-B498-43B3-948B-1728B52AA6E4}">
                <adec:decorative xmlns:adec="http://schemas.microsoft.com/office/drawing/2017/decorative" val="1"/>
              </a:ext>
            </a:extLst>
          </p:cNvPr>
          <p:cNvSpPr/>
          <p:nvPr userDrawn="1"/>
        </p:nvSpPr>
        <p:spPr>
          <a:xfrm>
            <a:off x="1272" y="4123592"/>
            <a:ext cx="4654296" cy="9144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027D978-81FB-4612-81AA-B7123E0D5B0C}"/>
              </a:ext>
              <a:ext uri="{C183D7F6-B498-43B3-948B-1728B52AA6E4}">
                <adec:decorative xmlns:adec="http://schemas.microsoft.com/office/drawing/2017/decorative" val="1"/>
              </a:ext>
            </a:extLst>
          </p:cNvPr>
          <p:cNvSpPr/>
          <p:nvPr userDrawn="1"/>
        </p:nvSpPr>
        <p:spPr>
          <a:xfrm>
            <a:off x="2284289" y="0"/>
            <a:ext cx="91440" cy="4206240"/>
          </a:xfrm>
          <a:prstGeom prst="rect">
            <a:avLst/>
          </a:prstGeom>
          <a:solidFill>
            <a:schemeClr val="bg1">
              <a:lumMod val="75000"/>
              <a:lumOff val="25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600DC717-7560-4850-A68A-A881C97F3711}"/>
              </a:ext>
              <a:ext uri="{C183D7F6-B498-43B3-948B-1728B52AA6E4}">
                <adec:decorative xmlns:adec="http://schemas.microsoft.com/office/drawing/2017/decorative" val="1"/>
              </a:ext>
            </a:extLst>
          </p:cNvPr>
          <p:cNvSpPr/>
          <p:nvPr userDrawn="1"/>
        </p:nvSpPr>
        <p:spPr>
          <a:xfrm>
            <a:off x="2284289" y="2057400"/>
            <a:ext cx="2377440" cy="9144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69F22527-F181-4C80-9977-C9894355CA8D}"/>
              </a:ext>
              <a:ext uri="{C183D7F6-B498-43B3-948B-1728B52AA6E4}">
                <adec:decorative xmlns:adec="http://schemas.microsoft.com/office/drawing/2017/decorative" val="1"/>
              </a:ext>
            </a:extLst>
          </p:cNvPr>
          <p:cNvSpPr/>
          <p:nvPr userDrawn="1"/>
        </p:nvSpPr>
        <p:spPr>
          <a:xfrm>
            <a:off x="5614028" y="971453"/>
            <a:ext cx="5623560" cy="4910328"/>
          </a:xfrm>
          <a:prstGeom prst="rect">
            <a:avLst/>
          </a:prstGeom>
          <a:noFill/>
          <a:ln w="6350" cap="sq" cmpd="sng" algn="ctr">
            <a:solidFill>
              <a:schemeClr val="bg1">
                <a:lumMod val="75000"/>
                <a:lumOff val="25000"/>
              </a:schemeClr>
            </a:solidFill>
            <a:prstDash val="solid"/>
            <a:miter lim="800000"/>
          </a:ln>
          <a:effectLst/>
        </p:spPr>
      </p:sp>
      <p:sp>
        <p:nvSpPr>
          <p:cNvPr id="16" name="Rectangle 15">
            <a:extLst>
              <a:ext uri="{FF2B5EF4-FFF2-40B4-BE49-F238E27FC236}">
                <a16:creationId xmlns:a16="http://schemas.microsoft.com/office/drawing/2014/main" id="{7CABAC30-6A2F-4907-8502-17DF9AEEE9CD}"/>
              </a:ext>
              <a:ext uri="{C183D7F6-B498-43B3-948B-1728B52AA6E4}">
                <adec:decorative xmlns:adec="http://schemas.microsoft.com/office/drawing/2017/decorative" val="1"/>
              </a:ext>
            </a:extLst>
          </p:cNvPr>
          <p:cNvSpPr/>
          <p:nvPr userDrawn="1"/>
        </p:nvSpPr>
        <p:spPr>
          <a:xfrm>
            <a:off x="5448300" y="806861"/>
            <a:ext cx="5955017" cy="5239512"/>
          </a:xfrm>
          <a:prstGeom prst="rect">
            <a:avLst/>
          </a:prstGeom>
          <a:solidFill>
            <a:schemeClr val="tx1"/>
          </a:solidFill>
          <a:ln w="6350" cap="flat" cmpd="sng" algn="ctr">
            <a:noFill/>
            <a:prstDash val="solid"/>
          </a:ln>
          <a:effectLst>
            <a:outerShdw blurRad="50800" algn="ctr" rotWithShape="0">
              <a:prstClr val="black">
                <a:alpha val="66000"/>
              </a:prstClr>
            </a:outerShdw>
            <a:softEdge rad="0"/>
          </a:effectLst>
        </p:spPr>
      </p:sp>
      <p:sp>
        <p:nvSpPr>
          <p:cNvPr id="2" name="Title 1">
            <a:extLst>
              <a:ext uri="{FF2B5EF4-FFF2-40B4-BE49-F238E27FC236}">
                <a16:creationId xmlns:a16="http://schemas.microsoft.com/office/drawing/2014/main" id="{603C9F96-79A7-44FA-A7FE-C0675B9967FC}"/>
              </a:ext>
            </a:extLst>
          </p:cNvPr>
          <p:cNvSpPr>
            <a:spLocks noGrp="1"/>
          </p:cNvSpPr>
          <p:nvPr>
            <p:ph type="title"/>
          </p:nvPr>
        </p:nvSpPr>
        <p:spPr>
          <a:xfrm>
            <a:off x="5867401" y="1290294"/>
            <a:ext cx="5116286" cy="1371600"/>
          </a:xfrm>
        </p:spPr>
        <p:txBody>
          <a:bodyPr/>
          <a:lstStyle>
            <a:lvl1pPr algn="ctr">
              <a:defRPr>
                <a:solidFill>
                  <a:schemeClr val="bg1"/>
                </a:solidFill>
              </a:defRPr>
            </a:lvl1pPr>
          </a:lstStyle>
          <a:p>
            <a:r>
              <a:rPr lang="en-US"/>
              <a:t>Click to edit Master title style</a:t>
            </a:r>
            <a:endParaRPr lang="en-US" dirty="0"/>
          </a:p>
        </p:txBody>
      </p:sp>
      <p:sp>
        <p:nvSpPr>
          <p:cNvPr id="18" name="Subtitle 2">
            <a:extLst>
              <a:ext uri="{FF2B5EF4-FFF2-40B4-BE49-F238E27FC236}">
                <a16:creationId xmlns:a16="http://schemas.microsoft.com/office/drawing/2014/main" id="{D72D6334-ED49-4D79-AAC2-10DCFF6D6651}"/>
              </a:ext>
            </a:extLst>
          </p:cNvPr>
          <p:cNvSpPr>
            <a:spLocks noGrp="1"/>
          </p:cNvSpPr>
          <p:nvPr>
            <p:ph type="subTitle" idx="1"/>
          </p:nvPr>
        </p:nvSpPr>
        <p:spPr>
          <a:xfrm>
            <a:off x="5867401" y="2980736"/>
            <a:ext cx="5116286" cy="2712494"/>
          </a:xfrm>
        </p:spPr>
        <p:txBody>
          <a:bodyPr>
            <a:normAutofit/>
          </a:bodyPr>
          <a:lstStyle>
            <a:lvl1pPr marL="0" indent="0" algn="ctr">
              <a:buNone/>
              <a:defRPr>
                <a:solidFill>
                  <a:schemeClr val="bg1">
                    <a:lumMod val="85000"/>
                    <a:lumOff val="15000"/>
                  </a:schemeClr>
                </a:solidFill>
              </a:defRPr>
            </a:lvl1pPr>
          </a:lstStyle>
          <a:p>
            <a:r>
              <a:rPr lang="en-US" sz="1800">
                <a:solidFill>
                  <a:schemeClr val="bg1">
                    <a:lumMod val="85000"/>
                    <a:lumOff val="15000"/>
                  </a:schemeClr>
                </a:solidFill>
              </a:rPr>
              <a:t>Click to edit Master subtitle style</a:t>
            </a:r>
            <a:endParaRPr lang="en-US" sz="1800" dirty="0">
              <a:solidFill>
                <a:schemeClr val="bg1">
                  <a:lumMod val="85000"/>
                  <a:lumOff val="15000"/>
                </a:schemeClr>
              </a:solidFill>
            </a:endParaRPr>
          </a:p>
        </p:txBody>
      </p:sp>
      <p:sp>
        <p:nvSpPr>
          <p:cNvPr id="12" name="Date Placeholder 3">
            <a:extLst>
              <a:ext uri="{FF2B5EF4-FFF2-40B4-BE49-F238E27FC236}">
                <a16:creationId xmlns:a16="http://schemas.microsoft.com/office/drawing/2014/main" id="{0FE3A1CC-4DE8-4FC6-839D-CD3607B8D426}"/>
              </a:ext>
            </a:extLst>
          </p:cNvPr>
          <p:cNvSpPr txBox="1">
            <a:spLocks/>
          </p:cNvSpPr>
          <p:nvPr userDrawn="1"/>
        </p:nvSpPr>
        <p:spPr>
          <a:xfrm>
            <a:off x="7048099" y="302355"/>
            <a:ext cx="2743200" cy="350785"/>
          </a:xfrm>
          <a:prstGeom prst="rect">
            <a:avLst/>
          </a:prstGeom>
        </p:spPr>
        <p:txBody>
          <a:bodyPr vert="horz" lIns="91440" tIns="45720" rIns="91440" bIns="45720" rtlCol="0" anchor="b"/>
          <a:lstStyle>
            <a:defPPr>
              <a:defRPr lang="en-US"/>
            </a:defPPr>
            <a:lvl1pPr marL="0" algn="r" defTabSz="457200" rtl="0" eaLnBrk="1" latinLnBrk="0" hangingPunct="1">
              <a:defRPr sz="1000" kern="1200">
                <a:solidFill>
                  <a:schemeClr val="tx1">
                    <a:lumMod val="75000"/>
                    <a:lumOff val="2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dirty="0"/>
              <a:t>20XX</a:t>
            </a:r>
          </a:p>
        </p:txBody>
      </p:sp>
      <p:sp>
        <p:nvSpPr>
          <p:cNvPr id="22" name="Picture Placeholder 21">
            <a:extLst>
              <a:ext uri="{FF2B5EF4-FFF2-40B4-BE49-F238E27FC236}">
                <a16:creationId xmlns:a16="http://schemas.microsoft.com/office/drawing/2014/main" id="{C9E9A7CA-EE9C-4648-8016-1852440461F5}"/>
              </a:ext>
            </a:extLst>
          </p:cNvPr>
          <p:cNvSpPr>
            <a:spLocks noGrp="1"/>
          </p:cNvSpPr>
          <p:nvPr>
            <p:ph type="pic" sz="quarter" idx="13"/>
          </p:nvPr>
        </p:nvSpPr>
        <p:spPr>
          <a:xfrm>
            <a:off x="325438" y="326697"/>
            <a:ext cx="1636712" cy="3475163"/>
          </a:xfrm>
        </p:spPr>
        <p:txBody>
          <a:bodyPr/>
          <a:lstStyle/>
          <a:p>
            <a:r>
              <a:rPr lang="en-US"/>
              <a:t>Click icon to add picture</a:t>
            </a:r>
            <a:endParaRPr lang="en-US" dirty="0"/>
          </a:p>
        </p:txBody>
      </p:sp>
      <p:sp>
        <p:nvSpPr>
          <p:cNvPr id="26" name="Picture Placeholder 25">
            <a:extLst>
              <a:ext uri="{FF2B5EF4-FFF2-40B4-BE49-F238E27FC236}">
                <a16:creationId xmlns:a16="http://schemas.microsoft.com/office/drawing/2014/main" id="{F4561B6B-E204-4CF0-AD12-ED21B3940F53}"/>
              </a:ext>
            </a:extLst>
          </p:cNvPr>
          <p:cNvSpPr>
            <a:spLocks noGrp="1"/>
          </p:cNvSpPr>
          <p:nvPr>
            <p:ph type="pic" sz="quarter" idx="15"/>
          </p:nvPr>
        </p:nvSpPr>
        <p:spPr>
          <a:xfrm>
            <a:off x="2709863" y="329773"/>
            <a:ext cx="1614487" cy="1394251"/>
          </a:xfrm>
        </p:spPr>
        <p:txBody>
          <a:bodyPr/>
          <a:lstStyle/>
          <a:p>
            <a:r>
              <a:rPr lang="en-US"/>
              <a:t>Click icon to add picture</a:t>
            </a:r>
            <a:endParaRPr lang="en-US" dirty="0"/>
          </a:p>
        </p:txBody>
      </p:sp>
      <p:sp>
        <p:nvSpPr>
          <p:cNvPr id="24" name="Picture Placeholder 23">
            <a:extLst>
              <a:ext uri="{FF2B5EF4-FFF2-40B4-BE49-F238E27FC236}">
                <a16:creationId xmlns:a16="http://schemas.microsoft.com/office/drawing/2014/main" id="{B3BE441E-0CE9-4C44-8783-3A04F5929F10}"/>
              </a:ext>
            </a:extLst>
          </p:cNvPr>
          <p:cNvSpPr>
            <a:spLocks noGrp="1"/>
          </p:cNvSpPr>
          <p:nvPr>
            <p:ph type="pic" sz="quarter" idx="14"/>
          </p:nvPr>
        </p:nvSpPr>
        <p:spPr>
          <a:xfrm>
            <a:off x="2697163" y="2384425"/>
            <a:ext cx="1628775" cy="1423988"/>
          </a:xfrm>
        </p:spPr>
        <p:txBody>
          <a:bodyPr/>
          <a:lstStyle/>
          <a:p>
            <a:r>
              <a:rPr lang="en-US"/>
              <a:t>Click icon to add picture</a:t>
            </a:r>
            <a:endParaRPr lang="en-US" dirty="0"/>
          </a:p>
        </p:txBody>
      </p:sp>
      <p:sp>
        <p:nvSpPr>
          <p:cNvPr id="28" name="Picture Placeholder 27">
            <a:extLst>
              <a:ext uri="{FF2B5EF4-FFF2-40B4-BE49-F238E27FC236}">
                <a16:creationId xmlns:a16="http://schemas.microsoft.com/office/drawing/2014/main" id="{FBAA901D-39FD-416F-B2B4-F2651AB79185}"/>
              </a:ext>
            </a:extLst>
          </p:cNvPr>
          <p:cNvSpPr>
            <a:spLocks noGrp="1"/>
          </p:cNvSpPr>
          <p:nvPr>
            <p:ph type="pic" sz="quarter" idx="16"/>
          </p:nvPr>
        </p:nvSpPr>
        <p:spPr>
          <a:xfrm>
            <a:off x="325438" y="4527550"/>
            <a:ext cx="3998912" cy="2000250"/>
          </a:xfrm>
        </p:spPr>
        <p:txBody>
          <a:bodyPr/>
          <a:lstStyle/>
          <a:p>
            <a:r>
              <a:rPr lang="en-US"/>
              <a:t>Click icon to add picture</a:t>
            </a:r>
            <a:endParaRPr lang="en-US" dirty="0"/>
          </a:p>
        </p:txBody>
      </p:sp>
      <p:sp>
        <p:nvSpPr>
          <p:cNvPr id="19" name="Footer Placeholder 18">
            <a:extLst>
              <a:ext uri="{FF2B5EF4-FFF2-40B4-BE49-F238E27FC236}">
                <a16:creationId xmlns:a16="http://schemas.microsoft.com/office/drawing/2014/main" id="{4C182815-90D1-446C-BC70-6AB00BED68ED}"/>
              </a:ext>
            </a:extLst>
          </p:cNvPr>
          <p:cNvSpPr txBox="1">
            <a:spLocks/>
          </p:cNvSpPr>
          <p:nvPr userDrawn="1"/>
        </p:nvSpPr>
        <p:spPr>
          <a:xfrm>
            <a:off x="5077003" y="6367925"/>
            <a:ext cx="4480560" cy="228600"/>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lumMod val="85000"/>
                    <a:lumOff val="1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r>
              <a:rPr lang="en-US" dirty="0">
                <a:solidFill>
                  <a:srgbClr val="FFFFFF"/>
                </a:solidFill>
              </a:rPr>
              <a:t>Sample Footer Text</a:t>
            </a:r>
          </a:p>
        </p:txBody>
      </p:sp>
      <p:sp>
        <p:nvSpPr>
          <p:cNvPr id="20" name="Slide Number Placeholder 5">
            <a:extLst>
              <a:ext uri="{FF2B5EF4-FFF2-40B4-BE49-F238E27FC236}">
                <a16:creationId xmlns:a16="http://schemas.microsoft.com/office/drawing/2014/main" id="{69BDEE55-B4D3-4542-BF01-F05A2C1FB7D6}"/>
              </a:ext>
            </a:extLst>
          </p:cNvPr>
          <p:cNvSpPr txBox="1">
            <a:spLocks/>
          </p:cNvSpPr>
          <p:nvPr userDrawn="1"/>
        </p:nvSpPr>
        <p:spPr>
          <a:xfrm>
            <a:off x="9793460" y="6367925"/>
            <a:ext cx="2111881" cy="228600"/>
          </a:xfrm>
          <a:prstGeom prst="rect">
            <a:avLst/>
          </a:prstGeom>
        </p:spPr>
        <p:txBody>
          <a:bodyPr vert="horz" lIns="91440" tIns="45720" rIns="91440" bIns="45720" rtlCol="0" anchor="b"/>
          <a:lstStyle>
            <a:defPPr>
              <a:defRPr lang="en-US"/>
            </a:defPPr>
            <a:lvl1pPr marL="0" algn="r" defTabSz="457200" rtl="0" eaLnBrk="1" latinLnBrk="0" hangingPunct="1">
              <a:defRPr sz="1000" kern="1200">
                <a:solidFill>
                  <a:schemeClr val="tx1">
                    <a:lumMod val="75000"/>
                    <a:lumOff val="2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02201697"/>
      </p:ext>
    </p:extLst>
  </p:cSld>
  <p:clrMapOvr>
    <a:overrideClrMapping bg1="dk1" tx1="lt1" bg2="dk2" tx2="lt2" accent1="accent1" accent2="accent2" accent3="accent3" accent4="accent4" accent5="accent5" accent6="accent6" hlink="hlink" folHlink="folHlink"/>
  </p:clrMapOvr>
  <p:transition spd="slow">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Introduction">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5973E97-A796-4836-82F6-8A280A57BA6B}"/>
              </a:ext>
            </a:extLst>
          </p:cNvPr>
          <p:cNvSpPr/>
          <p:nvPr userDrawn="1"/>
        </p:nvSpPr>
        <p:spPr>
          <a:xfrm>
            <a:off x="5660112" y="0"/>
            <a:ext cx="6528839"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EC0DAEE-CCDB-4627-925B-879F83B1F308}"/>
              </a:ext>
            </a:extLst>
          </p:cNvPr>
          <p:cNvSpPr>
            <a:spLocks noGrp="1"/>
          </p:cNvSpPr>
          <p:nvPr>
            <p:ph type="title"/>
          </p:nvPr>
        </p:nvSpPr>
        <p:spPr>
          <a:xfrm>
            <a:off x="6374166" y="610485"/>
            <a:ext cx="5103661" cy="1371600"/>
          </a:xfrm>
        </p:spPr>
        <p:txBody>
          <a:bodyPr>
            <a:normAutofit/>
          </a:bodyPr>
          <a:lstStyle>
            <a:lvl1pPr>
              <a:defRPr sz="4800">
                <a:solidFill>
                  <a:schemeClr val="bg1"/>
                </a:solidFill>
              </a:defRPr>
            </a:lvl1pPr>
          </a:lstStyle>
          <a:p>
            <a:r>
              <a:rPr lang="en-US"/>
              <a:t>Click to edit Master title style</a:t>
            </a:r>
            <a:endParaRPr lang="en-US" dirty="0"/>
          </a:p>
        </p:txBody>
      </p:sp>
      <p:sp>
        <p:nvSpPr>
          <p:cNvPr id="7" name="Rectangle 6">
            <a:extLst>
              <a:ext uri="{FF2B5EF4-FFF2-40B4-BE49-F238E27FC236}">
                <a16:creationId xmlns:a16="http://schemas.microsoft.com/office/drawing/2014/main" id="{3B9F23A9-0519-4A39-A9F9-F965C17D58A0}"/>
              </a:ext>
            </a:extLst>
          </p:cNvPr>
          <p:cNvSpPr/>
          <p:nvPr userDrawn="1"/>
        </p:nvSpPr>
        <p:spPr>
          <a:xfrm>
            <a:off x="5981848" y="320040"/>
            <a:ext cx="5888736" cy="6217920"/>
          </a:xfrm>
          <a:prstGeom prst="rect">
            <a:avLst/>
          </a:prstGeom>
          <a:noFill/>
          <a:ln w="6350" cap="sq" cmpd="sng" algn="ctr">
            <a:solidFill>
              <a:schemeClr val="bg1"/>
            </a:solidFill>
            <a:prstDash val="solid"/>
            <a:miter lim="800000"/>
          </a:ln>
          <a:effectLst>
            <a:softEdge rad="0"/>
          </a:effectLst>
        </p:spPr>
      </p:sp>
      <p:sp>
        <p:nvSpPr>
          <p:cNvPr id="9" name="Date Placeholder 6">
            <a:extLst>
              <a:ext uri="{FF2B5EF4-FFF2-40B4-BE49-F238E27FC236}">
                <a16:creationId xmlns:a16="http://schemas.microsoft.com/office/drawing/2014/main" id="{F3EB17D9-2389-4D1F-AC98-7CC3F79840B2}"/>
              </a:ext>
            </a:extLst>
          </p:cNvPr>
          <p:cNvSpPr txBox="1">
            <a:spLocks/>
          </p:cNvSpPr>
          <p:nvPr userDrawn="1"/>
        </p:nvSpPr>
        <p:spPr>
          <a:xfrm>
            <a:off x="7554616" y="383781"/>
            <a:ext cx="2743200" cy="256032"/>
          </a:xfrm>
          <a:prstGeom prst="rect">
            <a:avLst/>
          </a:prstGeom>
        </p:spPr>
        <p:txBody>
          <a:bodyPr vert="horz" lIns="91440" tIns="45720" rIns="91440" bIns="45720" rtlCol="0" anchor="b"/>
          <a:lstStyle>
            <a:defPPr>
              <a:defRPr lang="en-US"/>
            </a:defPPr>
            <a:lvl1pPr marL="0" algn="r" defTabSz="457200" rtl="0" eaLnBrk="1" latinLnBrk="0" hangingPunct="1">
              <a:defRPr sz="1000" kern="1200">
                <a:solidFill>
                  <a:schemeClr val="tx1">
                    <a:lumMod val="75000"/>
                    <a:lumOff val="2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dirty="0">
                <a:solidFill>
                  <a:schemeClr val="bg1"/>
                </a:solidFill>
              </a:rPr>
              <a:t>20XX</a:t>
            </a:r>
          </a:p>
        </p:txBody>
      </p:sp>
      <p:sp>
        <p:nvSpPr>
          <p:cNvPr id="11" name="Footer Placeholder 7">
            <a:extLst>
              <a:ext uri="{FF2B5EF4-FFF2-40B4-BE49-F238E27FC236}">
                <a16:creationId xmlns:a16="http://schemas.microsoft.com/office/drawing/2014/main" id="{40E55EFF-7AC0-4ACD-B826-CA1E384CCF4C}"/>
              </a:ext>
            </a:extLst>
          </p:cNvPr>
          <p:cNvSpPr txBox="1">
            <a:spLocks/>
          </p:cNvSpPr>
          <p:nvPr userDrawn="1"/>
        </p:nvSpPr>
        <p:spPr>
          <a:xfrm>
            <a:off x="6303580" y="6214535"/>
            <a:ext cx="4696948" cy="256032"/>
          </a:xfrm>
          <a:prstGeom prst="rect">
            <a:avLst/>
          </a:prstGeom>
        </p:spPr>
        <p:txBody>
          <a:bodyPr vert="horz" lIns="91440" tIns="45720" rIns="91440" bIns="45720" rtlCol="0" anchor="b"/>
          <a:lstStyle>
            <a:defPPr>
              <a:defRPr lang="en-US"/>
            </a:defPPr>
            <a:lvl1pPr marL="0" algn="l" defTabSz="457200" rtl="0" eaLnBrk="1" latinLnBrk="0" hangingPunct="1">
              <a:defRPr sz="1000" kern="1200">
                <a:solidFill>
                  <a:schemeClr val="tx1">
                    <a:lumMod val="85000"/>
                    <a:lumOff val="1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chemeClr val="bg1"/>
                </a:solidFill>
              </a:rPr>
              <a:t>Sample Footer Text</a:t>
            </a:r>
          </a:p>
        </p:txBody>
      </p:sp>
      <p:sp>
        <p:nvSpPr>
          <p:cNvPr id="12" name="Slide Number Placeholder 8">
            <a:extLst>
              <a:ext uri="{FF2B5EF4-FFF2-40B4-BE49-F238E27FC236}">
                <a16:creationId xmlns:a16="http://schemas.microsoft.com/office/drawing/2014/main" id="{C6C2D606-DD47-4DA7-AF9B-9A8E401BCAFF}"/>
              </a:ext>
            </a:extLst>
          </p:cNvPr>
          <p:cNvSpPr txBox="1">
            <a:spLocks/>
          </p:cNvSpPr>
          <p:nvPr userDrawn="1"/>
        </p:nvSpPr>
        <p:spPr>
          <a:xfrm>
            <a:off x="11104451" y="6214535"/>
            <a:ext cx="605266" cy="256032"/>
          </a:xfrm>
          <a:prstGeom prst="rect">
            <a:avLst/>
          </a:prstGeom>
        </p:spPr>
        <p:txBody>
          <a:bodyPr vert="horz" lIns="91440" tIns="45720" rIns="91440" bIns="45720" rtlCol="0" anchor="b"/>
          <a:lstStyle>
            <a:defPPr>
              <a:defRPr lang="en-US"/>
            </a:defPPr>
            <a:lvl1pPr marL="0" algn="r" defTabSz="457200" rtl="0" eaLnBrk="1" latinLnBrk="0" hangingPunct="1">
              <a:defRPr sz="1000" kern="1200">
                <a:solidFill>
                  <a:schemeClr val="tx1">
                    <a:lumMod val="75000"/>
                    <a:lumOff val="2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B7E4EF-A1BD-40F4-AB7B-04F084DD991D}" type="slidenum">
              <a:rPr lang="en-US" smtClean="0">
                <a:solidFill>
                  <a:schemeClr val="bg1"/>
                </a:solidFill>
              </a:rPr>
              <a:pPr/>
              <a:t>‹#›</a:t>
            </a:fld>
            <a:endParaRPr lang="en-US" dirty="0">
              <a:solidFill>
                <a:schemeClr val="bg1"/>
              </a:solidFill>
            </a:endParaRPr>
          </a:p>
        </p:txBody>
      </p:sp>
      <p:sp>
        <p:nvSpPr>
          <p:cNvPr id="15" name="Picture Placeholder 14">
            <a:extLst>
              <a:ext uri="{FF2B5EF4-FFF2-40B4-BE49-F238E27FC236}">
                <a16:creationId xmlns:a16="http://schemas.microsoft.com/office/drawing/2014/main" id="{6623DC60-EE1A-4367-A357-5F11D942252B}"/>
              </a:ext>
            </a:extLst>
          </p:cNvPr>
          <p:cNvSpPr>
            <a:spLocks noGrp="1"/>
          </p:cNvSpPr>
          <p:nvPr>
            <p:ph type="pic" sz="quarter" idx="10"/>
          </p:nvPr>
        </p:nvSpPr>
        <p:spPr>
          <a:xfrm>
            <a:off x="0" y="0"/>
            <a:ext cx="5659438" cy="6858000"/>
          </a:xfrm>
        </p:spPr>
        <p:txBody>
          <a:bodyPr/>
          <a:lstStyle/>
          <a:p>
            <a:r>
              <a:rPr lang="en-US"/>
              <a:t>Click icon to add picture</a:t>
            </a:r>
            <a:endParaRPr lang="en-US" dirty="0"/>
          </a:p>
        </p:txBody>
      </p:sp>
      <p:sp>
        <p:nvSpPr>
          <p:cNvPr id="5" name="Content Placeholder 4">
            <a:extLst>
              <a:ext uri="{FF2B5EF4-FFF2-40B4-BE49-F238E27FC236}">
                <a16:creationId xmlns:a16="http://schemas.microsoft.com/office/drawing/2014/main" id="{7095E6F1-8633-46DB-A612-89A5079F7EF4}"/>
              </a:ext>
            </a:extLst>
          </p:cNvPr>
          <p:cNvSpPr>
            <a:spLocks noGrp="1"/>
          </p:cNvSpPr>
          <p:nvPr>
            <p:ph sz="quarter" idx="11"/>
          </p:nvPr>
        </p:nvSpPr>
        <p:spPr>
          <a:xfrm>
            <a:off x="6372625" y="2108844"/>
            <a:ext cx="5103812" cy="3790950"/>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771211386"/>
      </p:ext>
    </p:extLst>
  </p:cSld>
  <p:clrMapOvr>
    <a:masterClrMapping/>
  </p:clrMapOvr>
  <p:transition spd="slow">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24342A2-B2E9-4AE9-9AFD-C5F77777E326}"/>
              </a:ext>
              <a:ext uri="{C183D7F6-B498-43B3-948B-1728B52AA6E4}">
                <adec:decorative xmlns:adec="http://schemas.microsoft.com/office/drawing/2017/decorative" val="1"/>
              </a:ext>
            </a:extLst>
          </p:cNvPr>
          <p:cNvSpPr/>
          <p:nvPr userDrawn="1"/>
        </p:nvSpPr>
        <p:spPr>
          <a:xfrm>
            <a:off x="453190" y="457200"/>
            <a:ext cx="11281609"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9" name="Rectangle 18">
            <a:extLst>
              <a:ext uri="{FF2B5EF4-FFF2-40B4-BE49-F238E27FC236}">
                <a16:creationId xmlns:a16="http://schemas.microsoft.com/office/drawing/2014/main" id="{C086CEFC-AE66-4E11-8B5A-880177E1278E}"/>
              </a:ext>
              <a:ext uri="{C183D7F6-B498-43B3-948B-1728B52AA6E4}">
                <adec:decorative xmlns:adec="http://schemas.microsoft.com/office/drawing/2017/decorative" val="1"/>
              </a:ext>
            </a:extLst>
          </p:cNvPr>
          <p:cNvSpPr/>
          <p:nvPr userDrawn="1"/>
        </p:nvSpPr>
        <p:spPr>
          <a:xfrm>
            <a:off x="616737" y="621793"/>
            <a:ext cx="6651809" cy="5614416"/>
          </a:xfrm>
          <a:prstGeom prst="rect">
            <a:avLst/>
          </a:prstGeom>
          <a:solidFill>
            <a:schemeClr val="tx1">
              <a:lumMod val="75000"/>
              <a:lumOff val="25000"/>
            </a:schemeClr>
          </a:solidFill>
          <a:ln w="6350" cap="sq" cmpd="sng" algn="ctr">
            <a:noFill/>
            <a:prstDash val="solid"/>
            <a:miter lim="800000"/>
          </a:ln>
          <a:effectLst/>
        </p:spPr>
      </p:sp>
      <p:sp>
        <p:nvSpPr>
          <p:cNvPr id="2" name="Title 1">
            <a:extLst>
              <a:ext uri="{FF2B5EF4-FFF2-40B4-BE49-F238E27FC236}">
                <a16:creationId xmlns:a16="http://schemas.microsoft.com/office/drawing/2014/main" id="{41DABDA3-AA10-4304-B3C8-D5B655DE3421}"/>
              </a:ext>
            </a:extLst>
          </p:cNvPr>
          <p:cNvSpPr>
            <a:spLocks noGrp="1"/>
          </p:cNvSpPr>
          <p:nvPr>
            <p:ph type="title"/>
          </p:nvPr>
        </p:nvSpPr>
        <p:spPr>
          <a:xfrm>
            <a:off x="1078158" y="2100942"/>
            <a:ext cx="5716339" cy="2290607"/>
          </a:xfrm>
        </p:spPr>
        <p:txBody>
          <a:bodyPr anchor="b"/>
          <a:lstStyle>
            <a:lvl1pPr algn="ctr">
              <a:defRPr>
                <a:solidFill>
                  <a:schemeClr val="bg1"/>
                </a:solidFill>
              </a:defRPr>
            </a:lvl1pPr>
          </a:lstStyle>
          <a:p>
            <a:r>
              <a:rPr lang="en-US"/>
              <a:t>Click to edit Master title style</a:t>
            </a:r>
            <a:endParaRPr lang="en-US" dirty="0"/>
          </a:p>
        </p:txBody>
      </p:sp>
      <p:sp>
        <p:nvSpPr>
          <p:cNvPr id="23" name="Rectangle 22">
            <a:extLst>
              <a:ext uri="{FF2B5EF4-FFF2-40B4-BE49-F238E27FC236}">
                <a16:creationId xmlns:a16="http://schemas.microsoft.com/office/drawing/2014/main" id="{6EB1E9D9-0DDD-4554-A021-4FE50439A138}"/>
              </a:ext>
              <a:ext uri="{C183D7F6-B498-43B3-948B-1728B52AA6E4}">
                <adec:decorative xmlns:adec="http://schemas.microsoft.com/office/drawing/2017/decorative" val="1"/>
              </a:ext>
            </a:extLst>
          </p:cNvPr>
          <p:cNvSpPr/>
          <p:nvPr userDrawn="1"/>
        </p:nvSpPr>
        <p:spPr>
          <a:xfrm>
            <a:off x="3023061" y="446824"/>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Date Placeholder 17">
            <a:extLst>
              <a:ext uri="{FF2B5EF4-FFF2-40B4-BE49-F238E27FC236}">
                <a16:creationId xmlns:a16="http://schemas.microsoft.com/office/drawing/2014/main" id="{3B5075EC-8E09-4BB4-8C8F-6177ECD95A83}"/>
              </a:ext>
            </a:extLst>
          </p:cNvPr>
          <p:cNvSpPr>
            <a:spLocks noGrp="1"/>
          </p:cNvSpPr>
          <p:nvPr>
            <p:ph type="dt" sz="half" idx="10"/>
          </p:nvPr>
        </p:nvSpPr>
        <p:spPr>
          <a:xfrm>
            <a:off x="3205941" y="493108"/>
            <a:ext cx="1554480" cy="527213"/>
          </a:xfrm>
        </p:spPr>
        <p:txBody>
          <a:bodyPr/>
          <a:lstStyle>
            <a:lvl1pPr>
              <a:defRPr baseline="0">
                <a:solidFill>
                  <a:schemeClr val="bg1"/>
                </a:solidFill>
              </a:defRPr>
            </a:lvl1pPr>
          </a:lstStyle>
          <a:p>
            <a:pPr algn="ctr" defTabSz="914400">
              <a:defRPr/>
            </a:pPr>
            <a:r>
              <a:rPr lang="en-US" sz="1300" dirty="0"/>
              <a:t>20XX</a:t>
            </a:r>
          </a:p>
        </p:txBody>
      </p:sp>
      <p:sp>
        <p:nvSpPr>
          <p:cNvPr id="5" name="Text Placeholder 4">
            <a:extLst>
              <a:ext uri="{FF2B5EF4-FFF2-40B4-BE49-F238E27FC236}">
                <a16:creationId xmlns:a16="http://schemas.microsoft.com/office/drawing/2014/main" id="{B8A8819A-9552-4858-92F8-FB441C3A45A5}"/>
              </a:ext>
            </a:extLst>
          </p:cNvPr>
          <p:cNvSpPr>
            <a:spLocks noGrp="1"/>
          </p:cNvSpPr>
          <p:nvPr>
            <p:ph type="body" sz="quarter" idx="15"/>
          </p:nvPr>
        </p:nvSpPr>
        <p:spPr>
          <a:xfrm>
            <a:off x="1078157" y="4698173"/>
            <a:ext cx="5716339" cy="658674"/>
          </a:xfrm>
        </p:spPr>
        <p:txBody>
          <a:bodyPr>
            <a:normAutofit/>
          </a:bodyPr>
          <a:lstStyle>
            <a:lvl1pPr marL="0" indent="0" algn="ctr">
              <a:buNone/>
              <a:defRPr lang="en-US" sz="2000" kern="1200" dirty="0" smtClean="0">
                <a:solidFill>
                  <a:schemeClr val="bg1"/>
                </a:solidFill>
                <a:latin typeface="+mn-lt"/>
                <a:ea typeface="+mn-ea"/>
                <a:cs typeface="+mn-cs"/>
              </a:defRPr>
            </a:lvl1pPr>
            <a:lvl2pPr marL="274320" indent="0">
              <a:buNone/>
              <a:defRPr/>
            </a:lvl2pPr>
          </a:lstStyle>
          <a:p>
            <a:pPr lvl="0"/>
            <a:r>
              <a:rPr lang="en-US"/>
              <a:t>Click to edit Master text styles</a:t>
            </a:r>
          </a:p>
        </p:txBody>
      </p:sp>
      <p:sp>
        <p:nvSpPr>
          <p:cNvPr id="16" name="Footer Placeholder 18">
            <a:extLst>
              <a:ext uri="{FF2B5EF4-FFF2-40B4-BE49-F238E27FC236}">
                <a16:creationId xmlns:a16="http://schemas.microsoft.com/office/drawing/2014/main" id="{D2BAF328-75D1-490D-BF37-96EE6C0843E2}"/>
              </a:ext>
            </a:extLst>
          </p:cNvPr>
          <p:cNvSpPr txBox="1">
            <a:spLocks/>
          </p:cNvSpPr>
          <p:nvPr userDrawn="1"/>
        </p:nvSpPr>
        <p:spPr>
          <a:xfrm>
            <a:off x="1243632" y="5641118"/>
            <a:ext cx="5068569" cy="310819"/>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lumMod val="85000"/>
                    <a:lumOff val="1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defTabSz="914400">
              <a:defRPr/>
            </a:pPr>
            <a:r>
              <a:rPr lang="en-US" dirty="0">
                <a:solidFill>
                  <a:schemeClr val="bg1"/>
                </a:solidFill>
              </a:rPr>
              <a:t>Sample Footer Text</a:t>
            </a:r>
          </a:p>
        </p:txBody>
      </p:sp>
      <p:sp>
        <p:nvSpPr>
          <p:cNvPr id="22" name="Picture Placeholder 21">
            <a:extLst>
              <a:ext uri="{FF2B5EF4-FFF2-40B4-BE49-F238E27FC236}">
                <a16:creationId xmlns:a16="http://schemas.microsoft.com/office/drawing/2014/main" id="{27D11998-188A-4F5B-9931-8BA54D2802A5}"/>
              </a:ext>
            </a:extLst>
          </p:cNvPr>
          <p:cNvSpPr>
            <a:spLocks noGrp="1"/>
          </p:cNvSpPr>
          <p:nvPr>
            <p:ph type="pic" sz="quarter" idx="13"/>
          </p:nvPr>
        </p:nvSpPr>
        <p:spPr>
          <a:xfrm>
            <a:off x="7419974" y="621784"/>
            <a:ext cx="1989495" cy="2843222"/>
          </a:xfrm>
        </p:spPr>
        <p:txBody>
          <a:bodyPr/>
          <a:lstStyle/>
          <a:p>
            <a:r>
              <a:rPr lang="en-US"/>
              <a:t>Click icon to add picture</a:t>
            </a:r>
            <a:endParaRPr lang="en-US" dirty="0"/>
          </a:p>
        </p:txBody>
      </p:sp>
      <p:sp>
        <p:nvSpPr>
          <p:cNvPr id="37" name="Picture Placeholder 21">
            <a:extLst>
              <a:ext uri="{FF2B5EF4-FFF2-40B4-BE49-F238E27FC236}">
                <a16:creationId xmlns:a16="http://schemas.microsoft.com/office/drawing/2014/main" id="{F268C43A-0DA4-4ECC-A368-08AB69EDAE79}"/>
              </a:ext>
            </a:extLst>
          </p:cNvPr>
          <p:cNvSpPr>
            <a:spLocks noGrp="1"/>
          </p:cNvSpPr>
          <p:nvPr>
            <p:ph type="pic" sz="quarter" idx="16"/>
          </p:nvPr>
        </p:nvSpPr>
        <p:spPr>
          <a:xfrm>
            <a:off x="9570334" y="627380"/>
            <a:ext cx="1980056" cy="2837626"/>
          </a:xfrm>
        </p:spPr>
        <p:txBody>
          <a:bodyPr/>
          <a:lstStyle/>
          <a:p>
            <a:r>
              <a:rPr lang="en-US"/>
              <a:t>Click icon to add picture</a:t>
            </a:r>
            <a:endParaRPr lang="en-US" dirty="0"/>
          </a:p>
        </p:txBody>
      </p:sp>
      <p:sp>
        <p:nvSpPr>
          <p:cNvPr id="24" name="Picture Placeholder 23">
            <a:extLst>
              <a:ext uri="{FF2B5EF4-FFF2-40B4-BE49-F238E27FC236}">
                <a16:creationId xmlns:a16="http://schemas.microsoft.com/office/drawing/2014/main" id="{60F109E5-BC65-4431-A2E5-4A145EC7B38A}"/>
              </a:ext>
            </a:extLst>
          </p:cNvPr>
          <p:cNvSpPr>
            <a:spLocks noGrp="1"/>
          </p:cNvSpPr>
          <p:nvPr>
            <p:ph type="pic" sz="quarter" idx="14"/>
          </p:nvPr>
        </p:nvSpPr>
        <p:spPr>
          <a:xfrm>
            <a:off x="7432093" y="3636193"/>
            <a:ext cx="4123320" cy="2594427"/>
          </a:xfrm>
        </p:spPr>
        <p:txBody>
          <a:bodyPr/>
          <a:lstStyle/>
          <a:p>
            <a:r>
              <a:rPr lang="en-US"/>
              <a:t>Click icon to add picture</a:t>
            </a:r>
            <a:endParaRPr lang="en-US" dirty="0"/>
          </a:p>
        </p:txBody>
      </p:sp>
      <p:grpSp>
        <p:nvGrpSpPr>
          <p:cNvPr id="3" name="Group 2">
            <a:extLst>
              <a:ext uri="{FF2B5EF4-FFF2-40B4-BE49-F238E27FC236}">
                <a16:creationId xmlns:a16="http://schemas.microsoft.com/office/drawing/2014/main" id="{57F02ED2-9B1A-40C8-A5F7-4473CAA3C0B2}"/>
              </a:ext>
              <a:ext uri="{C183D7F6-B498-43B3-948B-1728B52AA6E4}">
                <adec:decorative xmlns:adec="http://schemas.microsoft.com/office/drawing/2017/decorative" val="1"/>
              </a:ext>
            </a:extLst>
          </p:cNvPr>
          <p:cNvGrpSpPr/>
          <p:nvPr userDrawn="1"/>
        </p:nvGrpSpPr>
        <p:grpSpPr>
          <a:xfrm>
            <a:off x="3137361" y="446823"/>
            <a:ext cx="1691640" cy="645295"/>
            <a:chOff x="3137361" y="446823"/>
            <a:chExt cx="1691640" cy="645295"/>
          </a:xfrm>
        </p:grpSpPr>
        <p:cxnSp>
          <p:nvCxnSpPr>
            <p:cNvPr id="25" name="Straight Connector 24">
              <a:extLst>
                <a:ext uri="{FF2B5EF4-FFF2-40B4-BE49-F238E27FC236}">
                  <a16:creationId xmlns:a16="http://schemas.microsoft.com/office/drawing/2014/main" id="{ED8AC6A1-19DE-4EAE-91E5-A9E82CEA38BC}"/>
                </a:ext>
                <a:ext uri="{C183D7F6-B498-43B3-948B-1728B52AA6E4}">
                  <adec:decorative xmlns:adec="http://schemas.microsoft.com/office/drawing/2017/decorative" val="1"/>
                </a:ext>
              </a:extLst>
            </p:cNvPr>
            <p:cNvCxnSpPr/>
            <p:nvPr userDrawn="1"/>
          </p:nvCxnSpPr>
          <p:spPr>
            <a:xfrm>
              <a:off x="3137361"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9AC828E-AA99-4E2C-A30C-D8B9DFF16817}"/>
                </a:ext>
                <a:ext uri="{C183D7F6-B498-43B3-948B-1728B52AA6E4}">
                  <adec:decorative xmlns:adec="http://schemas.microsoft.com/office/drawing/2017/decorative" val="1"/>
                </a:ext>
              </a:extLst>
            </p:cNvPr>
            <p:cNvCxnSpPr/>
            <p:nvPr userDrawn="1"/>
          </p:nvCxnSpPr>
          <p:spPr>
            <a:xfrm>
              <a:off x="4829001"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62D63C1-826F-42FC-9EC1-0320620BB119}"/>
                </a:ext>
                <a:ext uri="{C183D7F6-B498-43B3-948B-1728B52AA6E4}">
                  <adec:decorative xmlns:adec="http://schemas.microsoft.com/office/drawing/2017/decorative" val="1"/>
                </a:ext>
              </a:extLst>
            </p:cNvPr>
            <p:cNvCxnSpPr/>
            <p:nvPr userDrawn="1"/>
          </p:nvCxnSpPr>
          <p:spPr>
            <a:xfrm>
              <a:off x="3137361" y="1092118"/>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18" name="Slide Number Placeholder 21">
            <a:extLst>
              <a:ext uri="{FF2B5EF4-FFF2-40B4-BE49-F238E27FC236}">
                <a16:creationId xmlns:a16="http://schemas.microsoft.com/office/drawing/2014/main" id="{5A2A2B37-48E8-4C00-91B4-63F0C7AAE23F}"/>
              </a:ext>
            </a:extLst>
          </p:cNvPr>
          <p:cNvSpPr txBox="1">
            <a:spLocks/>
          </p:cNvSpPr>
          <p:nvPr userDrawn="1"/>
        </p:nvSpPr>
        <p:spPr>
          <a:xfrm>
            <a:off x="9443794" y="6392314"/>
            <a:ext cx="2111881" cy="228600"/>
          </a:xfrm>
          <a:prstGeom prst="rect">
            <a:avLst/>
          </a:prstGeom>
        </p:spPr>
        <p:txBody>
          <a:bodyPr vert="horz" lIns="91440" tIns="45720" rIns="91440" bIns="45720" rtlCol="0" anchor="b"/>
          <a:lstStyle>
            <a:defPPr>
              <a:defRPr lang="en-US"/>
            </a:defPPr>
            <a:lvl1pPr marL="0" algn="r" defTabSz="457200" rtl="0" eaLnBrk="1" latinLnBrk="0" hangingPunct="1">
              <a:defRPr sz="1000" kern="1200">
                <a:solidFill>
                  <a:schemeClr val="tx1">
                    <a:lumMod val="75000"/>
                    <a:lumOff val="2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fld id="{70B1FE82-5036-4003-B709-0840DA750BBE}" type="slidenum">
              <a:rPr lang="en-US" smtClean="0">
                <a:solidFill>
                  <a:srgbClr val="FFFFFF"/>
                </a:solidFill>
                <a:effectLst>
                  <a:outerShdw blurRad="50800" dist="38100" dir="2700000" algn="tl" rotWithShape="0">
                    <a:prstClr val="black">
                      <a:alpha val="43000"/>
                    </a:prstClr>
                  </a:outerShdw>
                </a:effectLst>
              </a:rPr>
              <a:pPr defTabSz="914400">
                <a:defRPr/>
              </a:pPr>
              <a:t>‹#›</a:t>
            </a:fld>
            <a:endParaRPr lang="en-US" dirty="0">
              <a:solidFill>
                <a:srgbClr val="FFFFFF"/>
              </a:solidFill>
              <a:effectLst>
                <a:outerShdw blurRad="50800" dist="38100" dir="2700000" algn="tl" rotWithShape="0">
                  <a:prstClr val="black">
                    <a:alpha val="43000"/>
                  </a:prstClr>
                </a:outerShdw>
              </a:effectLst>
            </a:endParaRPr>
          </a:p>
        </p:txBody>
      </p:sp>
    </p:spTree>
    <p:extLst>
      <p:ext uri="{BB962C8B-B14F-4D97-AF65-F5344CB8AC3E}">
        <p14:creationId xmlns:p14="http://schemas.microsoft.com/office/powerpoint/2010/main" val="161261181"/>
      </p:ext>
    </p:extLst>
  </p:cSld>
  <p:clrMapOvr>
    <a:masterClrMapping/>
  </p:clrMapOvr>
  <p:transition spd="slow">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losing">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ED0543DF-8CFA-4CBD-AF23-D059985D344D}"/>
              </a:ext>
            </a:extLst>
          </p:cNvPr>
          <p:cNvSpPr>
            <a:spLocks noGrp="1"/>
          </p:cNvSpPr>
          <p:nvPr>
            <p:ph type="pic" sz="quarter" idx="14"/>
          </p:nvPr>
        </p:nvSpPr>
        <p:spPr>
          <a:xfrm>
            <a:off x="0" y="0"/>
            <a:ext cx="12192000" cy="6858000"/>
          </a:xfrm>
          <a:custGeom>
            <a:avLst/>
            <a:gdLst>
              <a:gd name="connsiteX0" fmla="*/ 937329 w 12192000"/>
              <a:gd name="connsiteY0" fmla="*/ 941695 h 6858000"/>
              <a:gd name="connsiteX1" fmla="*/ 937329 w 12192000"/>
              <a:gd name="connsiteY1" fmla="*/ 5916305 h 6858000"/>
              <a:gd name="connsiteX2" fmla="*/ 6389856 w 12192000"/>
              <a:gd name="connsiteY2" fmla="*/ 5916305 h 6858000"/>
              <a:gd name="connsiteX3" fmla="*/ 6389856 w 12192000"/>
              <a:gd name="connsiteY3" fmla="*/ 941695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937329" y="941695"/>
                </a:moveTo>
                <a:lnTo>
                  <a:pt x="937329" y="5916305"/>
                </a:lnTo>
                <a:lnTo>
                  <a:pt x="6389856" y="5916305"/>
                </a:lnTo>
                <a:lnTo>
                  <a:pt x="6389856" y="941695"/>
                </a:lnTo>
                <a:close/>
                <a:moveTo>
                  <a:pt x="0" y="0"/>
                </a:moveTo>
                <a:lnTo>
                  <a:pt x="12192000" y="0"/>
                </a:lnTo>
                <a:lnTo>
                  <a:pt x="12192000" y="6858000"/>
                </a:lnTo>
                <a:lnTo>
                  <a:pt x="0" y="6858000"/>
                </a:lnTo>
                <a:close/>
              </a:path>
            </a:pathLst>
          </a:custGeom>
        </p:spPr>
        <p:txBody>
          <a:bodyPr wrap="square">
            <a:noAutofit/>
          </a:bodyPr>
          <a:lstStyle/>
          <a:p>
            <a:r>
              <a:rPr lang="en-US"/>
              <a:t>Click icon to add picture</a:t>
            </a:r>
            <a:endParaRPr lang="en-US" dirty="0"/>
          </a:p>
        </p:txBody>
      </p:sp>
      <p:sp>
        <p:nvSpPr>
          <p:cNvPr id="21" name="Rectangle 20">
            <a:extLst>
              <a:ext uri="{FF2B5EF4-FFF2-40B4-BE49-F238E27FC236}">
                <a16:creationId xmlns:a16="http://schemas.microsoft.com/office/drawing/2014/main" id="{A61A2AD8-D5EA-48FD-B19E-788E4D9782BB}"/>
              </a:ext>
              <a:ext uri="{C183D7F6-B498-43B3-948B-1728B52AA6E4}">
                <adec:decorative xmlns:adec="http://schemas.microsoft.com/office/drawing/2017/decorative" val="1"/>
              </a:ext>
            </a:extLst>
          </p:cNvPr>
          <p:cNvSpPr/>
          <p:nvPr userDrawn="1"/>
        </p:nvSpPr>
        <p:spPr>
          <a:xfrm>
            <a:off x="937329" y="941695"/>
            <a:ext cx="5452527" cy="4974610"/>
          </a:xfrm>
          <a:prstGeom prst="rect">
            <a:avLst/>
          </a:prstGeom>
          <a:solidFill>
            <a:schemeClr val="tx1">
              <a:lumMod val="75000"/>
              <a:lumOff val="25000"/>
            </a:schemeClr>
          </a:solidFill>
          <a:ln w="6350" cap="sq" cmpd="sng" algn="ctr">
            <a:noFill/>
            <a:prstDash val="solid"/>
            <a:miter lim="800000"/>
          </a:ln>
          <a:effectLst/>
        </p:spPr>
      </p:sp>
      <p:sp>
        <p:nvSpPr>
          <p:cNvPr id="23" name="Rectangle 22">
            <a:extLst>
              <a:ext uri="{FF2B5EF4-FFF2-40B4-BE49-F238E27FC236}">
                <a16:creationId xmlns:a16="http://schemas.microsoft.com/office/drawing/2014/main" id="{0682D9D6-0C91-4BAA-B631-B4A597F6D49E}"/>
              </a:ext>
              <a:ext uri="{C183D7F6-B498-43B3-948B-1728B52AA6E4}">
                <adec:decorative xmlns:adec="http://schemas.microsoft.com/office/drawing/2017/decorative" val="1"/>
              </a:ext>
            </a:extLst>
          </p:cNvPr>
          <p:cNvSpPr/>
          <p:nvPr userDrawn="1"/>
        </p:nvSpPr>
        <p:spPr>
          <a:xfrm>
            <a:off x="1103272" y="1106424"/>
            <a:ext cx="5120640" cy="4645152"/>
          </a:xfrm>
          <a:prstGeom prst="rect">
            <a:avLst/>
          </a:prstGeom>
          <a:noFill/>
          <a:ln w="6350" cap="sq" cmpd="sng" algn="ctr">
            <a:solidFill>
              <a:schemeClr val="bg1"/>
            </a:solidFill>
            <a:prstDash val="solid"/>
            <a:miter lim="800000"/>
          </a:ln>
          <a:effectLst>
            <a:softEdge rad="0"/>
          </a:effectLst>
        </p:spPr>
      </p:sp>
      <p:sp>
        <p:nvSpPr>
          <p:cNvPr id="2" name="Title 1">
            <a:extLst>
              <a:ext uri="{FF2B5EF4-FFF2-40B4-BE49-F238E27FC236}">
                <a16:creationId xmlns:a16="http://schemas.microsoft.com/office/drawing/2014/main" id="{AF26F410-6A1D-427A-8C06-A0023004F50B}"/>
              </a:ext>
            </a:extLst>
          </p:cNvPr>
          <p:cNvSpPr>
            <a:spLocks noGrp="1"/>
          </p:cNvSpPr>
          <p:nvPr>
            <p:ph type="title"/>
          </p:nvPr>
        </p:nvSpPr>
        <p:spPr>
          <a:xfrm>
            <a:off x="1357950" y="2197853"/>
            <a:ext cx="4633415" cy="851219"/>
          </a:xfrm>
        </p:spPr>
        <p:txBody>
          <a:bodyPr/>
          <a:lstStyle>
            <a:lvl1pPr algn="ctr">
              <a:defRPr>
                <a:solidFill>
                  <a:schemeClr val="bg1"/>
                </a:solidFill>
              </a:defRPr>
            </a:lvl1pPr>
          </a:lstStyle>
          <a:p>
            <a:r>
              <a:rPr lang="en-US"/>
              <a:t>Click to edit Master title style</a:t>
            </a:r>
            <a:endParaRPr lang="en-US" dirty="0"/>
          </a:p>
        </p:txBody>
      </p:sp>
      <p:sp>
        <p:nvSpPr>
          <p:cNvPr id="25" name="Date Placeholder 7">
            <a:extLst>
              <a:ext uri="{FF2B5EF4-FFF2-40B4-BE49-F238E27FC236}">
                <a16:creationId xmlns:a16="http://schemas.microsoft.com/office/drawing/2014/main" id="{53A572F0-78E4-4979-BD85-E9F315B0C605}"/>
              </a:ext>
            </a:extLst>
          </p:cNvPr>
          <p:cNvSpPr>
            <a:spLocks noGrp="1"/>
          </p:cNvSpPr>
          <p:nvPr>
            <p:ph type="dt" sz="half" idx="10"/>
          </p:nvPr>
        </p:nvSpPr>
        <p:spPr>
          <a:xfrm>
            <a:off x="2291992" y="1162386"/>
            <a:ext cx="2743200" cy="256032"/>
          </a:xfrm>
        </p:spPr>
        <p:txBody>
          <a:bodyPr/>
          <a:lstStyle>
            <a:lvl1pPr>
              <a:defRPr>
                <a:solidFill>
                  <a:schemeClr val="bg1"/>
                </a:solidFill>
              </a:defRPr>
            </a:lvl1pPr>
          </a:lstStyle>
          <a:p>
            <a:pPr algn="ctr"/>
            <a:r>
              <a:rPr lang="en-US" dirty="0"/>
              <a:t>20XX</a:t>
            </a:r>
          </a:p>
        </p:txBody>
      </p:sp>
      <p:sp>
        <p:nvSpPr>
          <p:cNvPr id="4" name="Content Placeholder 3">
            <a:extLst>
              <a:ext uri="{FF2B5EF4-FFF2-40B4-BE49-F238E27FC236}">
                <a16:creationId xmlns:a16="http://schemas.microsoft.com/office/drawing/2014/main" id="{856F1164-CE64-4728-83B0-E5316C16DF29}"/>
              </a:ext>
            </a:extLst>
          </p:cNvPr>
          <p:cNvSpPr>
            <a:spLocks noGrp="1"/>
          </p:cNvSpPr>
          <p:nvPr>
            <p:ph sz="quarter" idx="16"/>
          </p:nvPr>
        </p:nvSpPr>
        <p:spPr>
          <a:xfrm>
            <a:off x="1357313" y="3308350"/>
            <a:ext cx="4633912" cy="2141632"/>
          </a:xfrm>
        </p:spPr>
        <p:txBody>
          <a:bodyPr/>
          <a:lstStyle>
            <a:lvl1pPr marL="0" indent="0" algn="ctr">
              <a:buNone/>
              <a:defRPr baseline="0">
                <a:solidFill>
                  <a:schemeClr val="bg1"/>
                </a:solidFill>
              </a:defRPr>
            </a:lvl1pPr>
            <a:lvl2pPr marL="274320" indent="0" algn="ctr">
              <a:buNone/>
              <a:defRPr baseline="0">
                <a:solidFill>
                  <a:schemeClr val="bg1"/>
                </a:solidFill>
              </a:defRPr>
            </a:lvl2pPr>
            <a:lvl3pPr marL="548640" indent="0">
              <a:buNone/>
              <a:defRPr>
                <a:solidFill>
                  <a:schemeClr val="bg1"/>
                </a:solidFill>
              </a:defRPr>
            </a:lvl3pPr>
            <a:lvl4pPr marL="822960" indent="0">
              <a:buNone/>
              <a:defRPr>
                <a:solidFill>
                  <a:schemeClr val="bg1"/>
                </a:solidFill>
              </a:defRPr>
            </a:lvl4pPr>
            <a:lvl5pPr marL="1097280" indent="0">
              <a:buNone/>
              <a:defRPr>
                <a:solidFill>
                  <a:schemeClr val="bg1"/>
                </a:solidFill>
              </a:defRPr>
            </a:lvl5pPr>
          </a:lstStyle>
          <a:p>
            <a:pPr lvl="0"/>
            <a:r>
              <a:rPr lang="en-US"/>
              <a:t>Click to edit Master text styles</a:t>
            </a:r>
          </a:p>
          <a:p>
            <a:pPr lvl="1"/>
            <a:r>
              <a:rPr lang="en-US"/>
              <a:t>Second level</a:t>
            </a:r>
          </a:p>
        </p:txBody>
      </p:sp>
      <p:sp>
        <p:nvSpPr>
          <p:cNvPr id="27" name="Footer Placeholder 8">
            <a:extLst>
              <a:ext uri="{FF2B5EF4-FFF2-40B4-BE49-F238E27FC236}">
                <a16:creationId xmlns:a16="http://schemas.microsoft.com/office/drawing/2014/main" id="{DEA4EBDD-4088-4396-BD3F-3AB4BEFB205C}"/>
              </a:ext>
            </a:extLst>
          </p:cNvPr>
          <p:cNvSpPr>
            <a:spLocks noGrp="1"/>
          </p:cNvSpPr>
          <p:nvPr>
            <p:ph type="ftr" sz="quarter" idx="11"/>
          </p:nvPr>
        </p:nvSpPr>
        <p:spPr>
          <a:xfrm>
            <a:off x="1357950" y="5472763"/>
            <a:ext cx="4636008" cy="256032"/>
          </a:xfrm>
        </p:spPr>
        <p:txBody>
          <a:bodyPr/>
          <a:lstStyle>
            <a:lvl1pPr algn="ctr">
              <a:defRPr>
                <a:solidFill>
                  <a:schemeClr val="bg1"/>
                </a:solidFill>
              </a:defRPr>
            </a:lvl1pPr>
          </a:lstStyle>
          <a:p>
            <a:r>
              <a:rPr lang="en-US" dirty="0"/>
              <a:t>Sample Footer Text</a:t>
            </a:r>
          </a:p>
        </p:txBody>
      </p:sp>
    </p:spTree>
    <p:extLst>
      <p:ext uri="{BB962C8B-B14F-4D97-AF65-F5344CB8AC3E}">
        <p14:creationId xmlns:p14="http://schemas.microsoft.com/office/powerpoint/2010/main" val="3848941307"/>
      </p:ext>
    </p:extLst>
  </p:cSld>
  <p:clrMapOvr>
    <a:masterClrMapping/>
  </p:clrMapOvr>
  <p:transition spd="slow">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616FFC6-B6FD-417B-BDE1-C6395267D6DB}" type="datetimeFigureOut">
              <a:rPr lang="en-US" smtClean="0"/>
              <a:t>9/9/2024</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94A09A9-5501-47C1-A89A-A340965A2BE2}" type="slidenum">
              <a:rPr lang="en-US" smtClean="0"/>
              <a:t>‹#›</a:t>
            </a:fld>
            <a:endParaRPr lang="en-US" dirty="0"/>
          </a:p>
        </p:txBody>
      </p:sp>
    </p:spTree>
    <p:extLst>
      <p:ext uri="{BB962C8B-B14F-4D97-AF65-F5344CB8AC3E}">
        <p14:creationId xmlns:p14="http://schemas.microsoft.com/office/powerpoint/2010/main" val="3441091781"/>
      </p:ext>
    </p:extLst>
  </p:cSld>
  <p:clrMap bg1="lt1" tx1="dk1" bg2="lt2" tx2="dk2" accent1="accent1" accent2="accent2" accent3="accent3" accent4="accent4" accent5="accent5" accent6="accent6" hlink="hlink" folHlink="folHlink"/>
  <p:sldLayoutIdLst>
    <p:sldLayoutId id="2147483659" r:id="rId1"/>
    <p:sldLayoutId id="2147483671" r:id="rId2"/>
    <p:sldLayoutId id="2147483660" r:id="rId3"/>
    <p:sldLayoutId id="2147483676" r:id="rId4"/>
    <p:sldLayoutId id="2147483673" r:id="rId5"/>
    <p:sldLayoutId id="2147483677" r:id="rId6"/>
    <p:sldLayoutId id="2147483672" r:id="rId7"/>
    <p:sldLayoutId id="2147483675" r:id="rId8"/>
    <p:sldLayoutId id="2147483678" r:id="rId9"/>
    <p:sldLayoutId id="2147483662" r:id="rId10"/>
    <p:sldLayoutId id="2147483663" r:id="rId11"/>
    <p:sldLayoutId id="2147483670" r:id="rId12"/>
    <p:sldLayoutId id="2147483664" r:id="rId13"/>
    <p:sldLayoutId id="2147483665" r:id="rId14"/>
    <p:sldLayoutId id="2147483666" r:id="rId15"/>
    <p:sldLayoutId id="2147483667" r:id="rId16"/>
  </p:sldLayoutIdLst>
  <p:transition spd="slow">
    <p:comb/>
  </p:transition>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629103" y="2244830"/>
            <a:ext cx="8933796" cy="2437232"/>
          </a:xfrm>
        </p:spPr>
        <p:txBody>
          <a:bodyPr>
            <a:normAutofit/>
          </a:bodyPr>
          <a:lstStyle/>
          <a:p>
            <a:r>
              <a:rPr lang="en-US" dirty="0"/>
              <a:t>LOOKING </a:t>
            </a:r>
            <a:br>
              <a:rPr lang="en-US" dirty="0"/>
            </a:br>
            <a:r>
              <a:rPr lang="en-US" dirty="0"/>
              <a:t>AT OUR FAITH</a:t>
            </a: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1629101" y="4682062"/>
            <a:ext cx="8936846" cy="457201"/>
          </a:xfrm>
        </p:spPr>
        <p:txBody>
          <a:bodyPr/>
          <a:lstStyle/>
          <a:p>
            <a:r>
              <a:rPr lang="en-US" b="1" dirty="0"/>
              <a:t>JAMES 1:27</a:t>
            </a:r>
          </a:p>
        </p:txBody>
      </p:sp>
    </p:spTree>
    <p:extLst>
      <p:ext uri="{BB962C8B-B14F-4D97-AF65-F5344CB8AC3E}">
        <p14:creationId xmlns:p14="http://schemas.microsoft.com/office/powerpoint/2010/main" val="2259308896"/>
      </p:ext>
    </p:extLst>
  </p:cSld>
  <p:clrMapOvr>
    <a:masterClrMapping/>
  </p:clrMapOvr>
  <p:transition spd="slow">
    <p:comb/>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D43AD-D2D2-A35D-06CC-9526B7CD530C}"/>
              </a:ext>
            </a:extLst>
          </p:cNvPr>
          <p:cNvSpPr>
            <a:spLocks noGrp="1"/>
          </p:cNvSpPr>
          <p:nvPr>
            <p:ph type="title"/>
          </p:nvPr>
        </p:nvSpPr>
        <p:spPr>
          <a:xfrm>
            <a:off x="695856" y="642594"/>
            <a:ext cx="10429343" cy="1263864"/>
          </a:xfrm>
        </p:spPr>
        <p:txBody>
          <a:bodyPr/>
          <a:lstStyle/>
          <a:p>
            <a:r>
              <a:rPr lang="en-US" b="1" dirty="0"/>
              <a:t>LOOK IN					</a:t>
            </a:r>
          </a:p>
        </p:txBody>
      </p:sp>
      <p:sp>
        <p:nvSpPr>
          <p:cNvPr id="3" name="Content Placeholder 2">
            <a:extLst>
              <a:ext uri="{FF2B5EF4-FFF2-40B4-BE49-F238E27FC236}">
                <a16:creationId xmlns:a16="http://schemas.microsoft.com/office/drawing/2014/main" id="{49FB88FC-A056-D84F-7C51-78977D8B6A13}"/>
              </a:ext>
            </a:extLst>
          </p:cNvPr>
          <p:cNvSpPr>
            <a:spLocks noGrp="1"/>
          </p:cNvSpPr>
          <p:nvPr>
            <p:ph idx="1"/>
          </p:nvPr>
        </p:nvSpPr>
        <p:spPr/>
        <p:txBody>
          <a:bodyPr>
            <a:normAutofit/>
          </a:bodyPr>
          <a:lstStyle/>
          <a:p>
            <a:pPr marR="0" algn="ctr" rtl="0"/>
            <a:r>
              <a:rPr lang="en-US" sz="2400" b="1" dirty="0">
                <a:latin typeface="Verdana" panose="020B0604030504040204" pitchFamily="34" charset="0"/>
              </a:rPr>
              <a:t>Am I unspotted from the world?</a:t>
            </a:r>
          </a:p>
          <a:p>
            <a:pPr marR="0" rtl="0"/>
            <a:endParaRPr lang="en-US" sz="2400" b="1" dirty="0">
              <a:latin typeface="Verdana" panose="020B0604030504040204" pitchFamily="34" charset="0"/>
            </a:endParaRPr>
          </a:p>
          <a:p>
            <a:r>
              <a:rPr lang="en-US" sz="2800" b="0" i="0" u="none" strike="noStrike" baseline="0" dirty="0">
                <a:latin typeface="Verdana" panose="020B0604030504040204" pitchFamily="34" charset="0"/>
              </a:rPr>
              <a:t>(Jas 1:27)  Pure and undefiled religion before God and the Father is this: to visit orphans and widows in their trouble, </a:t>
            </a:r>
            <a:r>
              <a:rPr lang="en-US" sz="2800" b="0" i="1" u="none" strike="noStrike" baseline="0" dirty="0">
                <a:latin typeface="Verdana" panose="020B0604030504040204" pitchFamily="34" charset="0"/>
              </a:rPr>
              <a:t>and</a:t>
            </a:r>
            <a:r>
              <a:rPr lang="en-US" sz="2800" b="0" i="0" u="none" strike="noStrike" baseline="0" dirty="0">
                <a:latin typeface="Verdana" panose="020B0604030504040204" pitchFamily="34" charset="0"/>
              </a:rPr>
              <a:t> </a:t>
            </a:r>
            <a:r>
              <a:rPr lang="en-US" sz="2800" b="1" i="0" u="none" strike="noStrike" baseline="0" dirty="0">
                <a:latin typeface="Verdana" panose="020B0604030504040204" pitchFamily="34" charset="0"/>
              </a:rPr>
              <a:t>to keep oneself unspotted from the world.</a:t>
            </a:r>
          </a:p>
          <a:p>
            <a:pPr marR="0" rtl="0"/>
            <a:endParaRPr lang="en-US" sz="2400" b="1" dirty="0">
              <a:latin typeface="Verdana" panose="020B0604030504040204" pitchFamily="34" charset="0"/>
            </a:endParaRPr>
          </a:p>
          <a:p>
            <a:pPr marR="0" algn="l" rtl="0"/>
            <a:endParaRPr lang="en-US" sz="2400" b="0" i="0" u="none" strike="noStrike" baseline="0" dirty="0">
              <a:latin typeface="Verdana" panose="020B0604030504040204" pitchFamily="34" charset="0"/>
            </a:endParaRPr>
          </a:p>
        </p:txBody>
      </p:sp>
      <p:pic>
        <p:nvPicPr>
          <p:cNvPr id="3074" name="Picture 2" descr="Image result for look in the mirror">
            <a:extLst>
              <a:ext uri="{FF2B5EF4-FFF2-40B4-BE49-F238E27FC236}">
                <a16:creationId xmlns:a16="http://schemas.microsoft.com/office/drawing/2014/main" id="{DA0BFE11-1498-1B33-2FAE-ADE7DCFB77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2352" y="381062"/>
            <a:ext cx="1872847" cy="1525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0644588"/>
      </p:ext>
    </p:extLst>
  </p:cSld>
  <p:clrMapOvr>
    <a:masterClrMapping/>
  </p:clrMapOvr>
  <p:transition spd="slow">
    <p:comb/>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D43AD-D2D2-A35D-06CC-9526B7CD530C}"/>
              </a:ext>
            </a:extLst>
          </p:cNvPr>
          <p:cNvSpPr>
            <a:spLocks noGrp="1"/>
          </p:cNvSpPr>
          <p:nvPr>
            <p:ph type="title"/>
          </p:nvPr>
        </p:nvSpPr>
        <p:spPr>
          <a:xfrm>
            <a:off x="695856" y="642594"/>
            <a:ext cx="10429343" cy="1263864"/>
          </a:xfrm>
        </p:spPr>
        <p:txBody>
          <a:bodyPr/>
          <a:lstStyle/>
          <a:p>
            <a:r>
              <a:rPr lang="en-US" b="1" dirty="0"/>
              <a:t>LOOK IN					</a:t>
            </a:r>
          </a:p>
        </p:txBody>
      </p:sp>
      <p:sp>
        <p:nvSpPr>
          <p:cNvPr id="3" name="Content Placeholder 2">
            <a:extLst>
              <a:ext uri="{FF2B5EF4-FFF2-40B4-BE49-F238E27FC236}">
                <a16:creationId xmlns:a16="http://schemas.microsoft.com/office/drawing/2014/main" id="{49FB88FC-A056-D84F-7C51-78977D8B6A13}"/>
              </a:ext>
            </a:extLst>
          </p:cNvPr>
          <p:cNvSpPr>
            <a:spLocks noGrp="1"/>
          </p:cNvSpPr>
          <p:nvPr>
            <p:ph idx="1"/>
          </p:nvPr>
        </p:nvSpPr>
        <p:spPr/>
        <p:txBody>
          <a:bodyPr>
            <a:normAutofit/>
          </a:bodyPr>
          <a:lstStyle/>
          <a:p>
            <a:pPr marR="0" algn="ctr" rtl="0"/>
            <a:r>
              <a:rPr lang="en-US" sz="2400" b="1" dirty="0">
                <a:latin typeface="Verdana" panose="020B0604030504040204" pitchFamily="34" charset="0"/>
              </a:rPr>
              <a:t>Am I unspotted from the world?</a:t>
            </a:r>
          </a:p>
          <a:p>
            <a:pPr marR="0" algn="l" rtl="0"/>
            <a:r>
              <a:rPr lang="en-US" sz="2400" b="0" i="0" u="none" strike="noStrike" baseline="0" dirty="0">
                <a:latin typeface="Verdana" panose="020B0604030504040204" pitchFamily="34" charset="0"/>
              </a:rPr>
              <a:t>(1Jn 2:15)  Do not love the world or the things in the world. If anyone loves the world, the love of the Father is not in him.</a:t>
            </a:r>
          </a:p>
          <a:p>
            <a:pPr marR="0" algn="l" rtl="0"/>
            <a:r>
              <a:rPr lang="en-US" sz="2400" b="0" i="0" u="none" strike="noStrike" baseline="0" dirty="0">
                <a:latin typeface="Verdana" panose="020B0604030504040204" pitchFamily="34" charset="0"/>
              </a:rPr>
              <a:t>(1Jn 2:16)  For all that </a:t>
            </a:r>
            <a:r>
              <a:rPr lang="en-US" sz="2400" b="0" i="1" u="none" strike="noStrike" baseline="0" dirty="0">
                <a:latin typeface="Verdana" panose="020B0604030504040204" pitchFamily="34" charset="0"/>
              </a:rPr>
              <a:t>is</a:t>
            </a:r>
            <a:r>
              <a:rPr lang="en-US" sz="2400" b="0" i="0" u="none" strike="noStrike" baseline="0" dirty="0">
                <a:latin typeface="Verdana" panose="020B0604030504040204" pitchFamily="34" charset="0"/>
              </a:rPr>
              <a:t> in the world—the lust of the flesh, the lust of the eyes, and the pride of life—is not of the Father but is of the world.</a:t>
            </a:r>
          </a:p>
          <a:p>
            <a:pPr marR="0" algn="l" rtl="0"/>
            <a:r>
              <a:rPr lang="en-US" sz="2400" b="0" i="0" u="none" strike="noStrike" baseline="0" dirty="0">
                <a:latin typeface="Verdana" panose="020B0604030504040204" pitchFamily="34" charset="0"/>
              </a:rPr>
              <a:t>(1Jn 2:17)  And the world is passing away, and the lust of it; but he who does the will of God abides forever.</a:t>
            </a:r>
          </a:p>
          <a:p>
            <a:pPr marR="0" algn="l" rtl="0"/>
            <a:endParaRPr lang="en-US" sz="2400" b="0" i="0" u="none" strike="noStrike" baseline="0" dirty="0">
              <a:latin typeface="Verdana" panose="020B0604030504040204" pitchFamily="34" charset="0"/>
            </a:endParaRPr>
          </a:p>
        </p:txBody>
      </p:sp>
      <p:pic>
        <p:nvPicPr>
          <p:cNvPr id="3074" name="Picture 2" descr="Image result for look in the mirror">
            <a:extLst>
              <a:ext uri="{FF2B5EF4-FFF2-40B4-BE49-F238E27FC236}">
                <a16:creationId xmlns:a16="http://schemas.microsoft.com/office/drawing/2014/main" id="{DA0BFE11-1498-1B33-2FAE-ADE7DCFB77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2352" y="381062"/>
            <a:ext cx="1872847" cy="1525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6036983"/>
      </p:ext>
    </p:extLst>
  </p:cSld>
  <p:clrMapOvr>
    <a:masterClrMapping/>
  </p:clrMapOvr>
  <p:transition spd="slow">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D43AD-D2D2-A35D-06CC-9526B7CD530C}"/>
              </a:ext>
            </a:extLst>
          </p:cNvPr>
          <p:cNvSpPr>
            <a:spLocks noGrp="1"/>
          </p:cNvSpPr>
          <p:nvPr>
            <p:ph type="title"/>
          </p:nvPr>
        </p:nvSpPr>
        <p:spPr>
          <a:xfrm>
            <a:off x="695856" y="642594"/>
            <a:ext cx="10429343" cy="1263864"/>
          </a:xfrm>
        </p:spPr>
        <p:txBody>
          <a:bodyPr/>
          <a:lstStyle/>
          <a:p>
            <a:r>
              <a:rPr lang="en-US" b="1" dirty="0"/>
              <a:t>LOOK IN					</a:t>
            </a:r>
          </a:p>
        </p:txBody>
      </p:sp>
      <p:sp>
        <p:nvSpPr>
          <p:cNvPr id="3" name="Content Placeholder 2">
            <a:extLst>
              <a:ext uri="{FF2B5EF4-FFF2-40B4-BE49-F238E27FC236}">
                <a16:creationId xmlns:a16="http://schemas.microsoft.com/office/drawing/2014/main" id="{49FB88FC-A056-D84F-7C51-78977D8B6A13}"/>
              </a:ext>
            </a:extLst>
          </p:cNvPr>
          <p:cNvSpPr>
            <a:spLocks noGrp="1"/>
          </p:cNvSpPr>
          <p:nvPr>
            <p:ph idx="1"/>
          </p:nvPr>
        </p:nvSpPr>
        <p:spPr/>
        <p:txBody>
          <a:bodyPr>
            <a:normAutofit/>
          </a:bodyPr>
          <a:lstStyle/>
          <a:p>
            <a:pPr marR="0" algn="ctr" rtl="0"/>
            <a:r>
              <a:rPr lang="en-US" sz="2400" b="1" dirty="0">
                <a:latin typeface="Verdana" panose="020B0604030504040204" pitchFamily="34" charset="0"/>
              </a:rPr>
              <a:t>Have I been forgiven?</a:t>
            </a:r>
          </a:p>
          <a:p>
            <a:pPr marR="0" algn="l" rtl="0"/>
            <a:r>
              <a:rPr lang="en-US" sz="2400" b="0" i="0" u="none" strike="noStrike" baseline="0" dirty="0">
                <a:latin typeface="Verdana" panose="020B0604030504040204" pitchFamily="34" charset="0"/>
              </a:rPr>
              <a:t>(Act 8:20)  But Peter said to him, "Your money perish with you, because you thought that the gift of God could be purchased with money!</a:t>
            </a:r>
          </a:p>
          <a:p>
            <a:pPr marR="0" algn="l" rtl="0"/>
            <a:r>
              <a:rPr lang="en-US" sz="2400" b="0" i="0" u="none" strike="noStrike" baseline="0" dirty="0">
                <a:latin typeface="Verdana" panose="020B0604030504040204" pitchFamily="34" charset="0"/>
              </a:rPr>
              <a:t>(Act 8:21)  You have neither part nor portion in this matter, for your heart is not right in the sight of God.</a:t>
            </a:r>
          </a:p>
          <a:p>
            <a:pPr marR="0" algn="l" rtl="0"/>
            <a:r>
              <a:rPr lang="en-US" sz="2400" b="0" i="0" u="none" strike="noStrike" baseline="0" dirty="0">
                <a:latin typeface="Verdana" panose="020B0604030504040204" pitchFamily="34" charset="0"/>
              </a:rPr>
              <a:t>(Act 8:22)  </a:t>
            </a:r>
            <a:r>
              <a:rPr lang="en-US" sz="2400" b="1" i="0" u="none" strike="noStrike" baseline="0" dirty="0">
                <a:latin typeface="Verdana" panose="020B0604030504040204" pitchFamily="34" charset="0"/>
              </a:rPr>
              <a:t>Repent</a:t>
            </a:r>
            <a:r>
              <a:rPr lang="en-US" sz="2400" b="0" i="0" u="none" strike="noStrike" baseline="0" dirty="0">
                <a:latin typeface="Verdana" panose="020B0604030504040204" pitchFamily="34" charset="0"/>
              </a:rPr>
              <a:t> therefore of this your wickedness, and </a:t>
            </a:r>
            <a:r>
              <a:rPr lang="en-US" sz="2400" b="1" i="0" u="none" strike="noStrike" baseline="0" dirty="0">
                <a:latin typeface="Verdana" panose="020B0604030504040204" pitchFamily="34" charset="0"/>
              </a:rPr>
              <a:t>pray God</a:t>
            </a:r>
            <a:r>
              <a:rPr lang="en-US" sz="2400" b="0" i="0" u="none" strike="noStrike" baseline="0" dirty="0">
                <a:latin typeface="Verdana" panose="020B0604030504040204" pitchFamily="34" charset="0"/>
              </a:rPr>
              <a:t> if perhaps the thought of your heart may be forgiven you.</a:t>
            </a:r>
          </a:p>
        </p:txBody>
      </p:sp>
      <p:pic>
        <p:nvPicPr>
          <p:cNvPr id="3074" name="Picture 2" descr="Image result for look in the mirror">
            <a:extLst>
              <a:ext uri="{FF2B5EF4-FFF2-40B4-BE49-F238E27FC236}">
                <a16:creationId xmlns:a16="http://schemas.microsoft.com/office/drawing/2014/main" id="{DA0BFE11-1498-1B33-2FAE-ADE7DCFB77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2352" y="381062"/>
            <a:ext cx="1872847" cy="1525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6469410"/>
      </p:ext>
    </p:extLst>
  </p:cSld>
  <p:clrMapOvr>
    <a:masterClrMapping/>
  </p:clrMapOvr>
  <p:transition spd="slow">
    <p:comb/>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D43AD-D2D2-A35D-06CC-9526B7CD530C}"/>
              </a:ext>
            </a:extLst>
          </p:cNvPr>
          <p:cNvSpPr>
            <a:spLocks noGrp="1"/>
          </p:cNvSpPr>
          <p:nvPr>
            <p:ph type="title"/>
          </p:nvPr>
        </p:nvSpPr>
        <p:spPr/>
        <p:txBody>
          <a:bodyPr/>
          <a:lstStyle/>
          <a:p>
            <a:r>
              <a:rPr lang="en-US" b="1" dirty="0"/>
              <a:t>James 1:25</a:t>
            </a:r>
          </a:p>
        </p:txBody>
      </p:sp>
      <p:sp>
        <p:nvSpPr>
          <p:cNvPr id="3" name="Content Placeholder 2">
            <a:extLst>
              <a:ext uri="{FF2B5EF4-FFF2-40B4-BE49-F238E27FC236}">
                <a16:creationId xmlns:a16="http://schemas.microsoft.com/office/drawing/2014/main" id="{49FB88FC-A056-D84F-7C51-78977D8B6A13}"/>
              </a:ext>
            </a:extLst>
          </p:cNvPr>
          <p:cNvSpPr>
            <a:spLocks noGrp="1"/>
          </p:cNvSpPr>
          <p:nvPr>
            <p:ph idx="1"/>
          </p:nvPr>
        </p:nvSpPr>
        <p:spPr/>
        <p:txBody>
          <a:bodyPr>
            <a:noAutofit/>
          </a:bodyPr>
          <a:lstStyle/>
          <a:p>
            <a:pPr marR="0" algn="l" rtl="0"/>
            <a:r>
              <a:rPr lang="en-US" sz="4400" b="0" i="0" u="none" strike="noStrike" baseline="0" dirty="0">
                <a:latin typeface="Verdana" panose="020B0604030504040204" pitchFamily="34" charset="0"/>
              </a:rPr>
              <a:t>(Jas 1:25)  But </a:t>
            </a:r>
            <a:r>
              <a:rPr lang="en-US" sz="4400" b="1" i="0" u="sng" strike="noStrike" baseline="0" dirty="0">
                <a:latin typeface="Verdana" panose="020B0604030504040204" pitchFamily="34" charset="0"/>
              </a:rPr>
              <a:t>he who looks</a:t>
            </a:r>
            <a:r>
              <a:rPr lang="en-US" sz="4400" b="1" i="0" strike="noStrike" baseline="0" dirty="0">
                <a:latin typeface="Verdana" panose="020B0604030504040204" pitchFamily="34" charset="0"/>
              </a:rPr>
              <a:t> </a:t>
            </a:r>
            <a:r>
              <a:rPr lang="en-US" sz="4400" b="0" i="0" u="none" strike="noStrike" baseline="0" dirty="0">
                <a:latin typeface="Verdana" panose="020B0604030504040204" pitchFamily="34" charset="0"/>
              </a:rPr>
              <a:t>into the perfect law of liberty and continues </a:t>
            </a:r>
            <a:r>
              <a:rPr lang="en-US" sz="4400" b="0" i="1" u="none" strike="noStrike" baseline="0" dirty="0">
                <a:latin typeface="Verdana" panose="020B0604030504040204" pitchFamily="34" charset="0"/>
              </a:rPr>
              <a:t>in it,</a:t>
            </a:r>
            <a:r>
              <a:rPr lang="en-US" sz="4400" b="0" i="0" u="none" strike="noStrike" baseline="0" dirty="0">
                <a:latin typeface="Verdana" panose="020B0604030504040204" pitchFamily="34" charset="0"/>
              </a:rPr>
              <a:t> and is not a forgetful hearer but a doer of the work, this one will be blessed in what he does.</a:t>
            </a:r>
          </a:p>
        </p:txBody>
      </p:sp>
    </p:spTree>
    <p:extLst>
      <p:ext uri="{BB962C8B-B14F-4D97-AF65-F5344CB8AC3E}">
        <p14:creationId xmlns:p14="http://schemas.microsoft.com/office/powerpoint/2010/main" val="3655060069"/>
      </p:ext>
    </p:extLst>
  </p:cSld>
  <p:clrMapOvr>
    <a:masterClrMapping/>
  </p:clrMapOvr>
  <p:transition spd="slow">
    <p:comb/>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D43AD-D2D2-A35D-06CC-9526B7CD530C}"/>
              </a:ext>
            </a:extLst>
          </p:cNvPr>
          <p:cNvSpPr>
            <a:spLocks noGrp="1"/>
          </p:cNvSpPr>
          <p:nvPr>
            <p:ph type="title"/>
          </p:nvPr>
        </p:nvSpPr>
        <p:spPr>
          <a:xfrm>
            <a:off x="695856" y="642594"/>
            <a:ext cx="10429343" cy="1263864"/>
          </a:xfrm>
        </p:spPr>
        <p:txBody>
          <a:bodyPr/>
          <a:lstStyle/>
          <a:p>
            <a:r>
              <a:rPr lang="en-US" b="1" dirty="0"/>
              <a:t>LOOK UP					</a:t>
            </a:r>
          </a:p>
        </p:txBody>
      </p:sp>
      <p:sp>
        <p:nvSpPr>
          <p:cNvPr id="3" name="Content Placeholder 2">
            <a:extLst>
              <a:ext uri="{FF2B5EF4-FFF2-40B4-BE49-F238E27FC236}">
                <a16:creationId xmlns:a16="http://schemas.microsoft.com/office/drawing/2014/main" id="{49FB88FC-A056-D84F-7C51-78977D8B6A13}"/>
              </a:ext>
            </a:extLst>
          </p:cNvPr>
          <p:cNvSpPr>
            <a:spLocks noGrp="1"/>
          </p:cNvSpPr>
          <p:nvPr>
            <p:ph idx="1"/>
          </p:nvPr>
        </p:nvSpPr>
        <p:spPr/>
        <p:txBody>
          <a:bodyPr>
            <a:normAutofit/>
          </a:bodyPr>
          <a:lstStyle/>
          <a:p>
            <a:pPr marR="0" algn="ctr" rtl="0"/>
            <a:r>
              <a:rPr lang="en-US" sz="2400" b="1" dirty="0">
                <a:latin typeface="Verdana" panose="020B0604030504040204" pitchFamily="34" charset="0"/>
              </a:rPr>
              <a:t>Look UP to Christ</a:t>
            </a:r>
          </a:p>
          <a:p>
            <a:pPr marR="0" algn="l" rtl="0"/>
            <a:r>
              <a:rPr lang="en-US" sz="2400" b="0" i="0" u="none" strike="noStrike" baseline="0" dirty="0">
                <a:latin typeface="Verdana" panose="020B0604030504040204" pitchFamily="34" charset="0"/>
              </a:rPr>
              <a:t>(Heb 12:1)  Therefore we also, since we are surrounded by so great a cloud of witnesses, let us lay aside every weight, and the sin which so easily ensnares </a:t>
            </a:r>
            <a:r>
              <a:rPr lang="en-US" sz="2400" b="0" i="1" u="none" strike="noStrike" baseline="0" dirty="0">
                <a:latin typeface="Verdana" panose="020B0604030504040204" pitchFamily="34" charset="0"/>
              </a:rPr>
              <a:t>us,</a:t>
            </a:r>
            <a:r>
              <a:rPr lang="en-US" sz="2400" b="0" i="0" u="none" strike="noStrike" baseline="0" dirty="0">
                <a:latin typeface="Verdana" panose="020B0604030504040204" pitchFamily="34" charset="0"/>
              </a:rPr>
              <a:t> and let us run with endurance the race that is set before us,</a:t>
            </a:r>
          </a:p>
          <a:p>
            <a:pPr marR="0" algn="l" rtl="0"/>
            <a:r>
              <a:rPr lang="en-US" sz="2400" b="0" i="0" u="none" strike="noStrike" baseline="0" dirty="0">
                <a:latin typeface="Verdana" panose="020B0604030504040204" pitchFamily="34" charset="0"/>
              </a:rPr>
              <a:t>(Heb 12:2)  </a:t>
            </a:r>
            <a:r>
              <a:rPr lang="en-US" sz="2400" b="1" i="0" u="none" strike="noStrike" baseline="0" dirty="0">
                <a:latin typeface="Verdana" panose="020B0604030504040204" pitchFamily="34" charset="0"/>
              </a:rPr>
              <a:t>looking unto Jesus</a:t>
            </a:r>
            <a:r>
              <a:rPr lang="en-US" sz="2400" b="0" i="0" u="none" strike="noStrike" baseline="0" dirty="0">
                <a:latin typeface="Verdana" panose="020B0604030504040204" pitchFamily="34" charset="0"/>
              </a:rPr>
              <a:t>, the author and finisher of </a:t>
            </a:r>
            <a:r>
              <a:rPr lang="en-US" sz="2400" b="0" i="1" u="none" strike="noStrike" baseline="0" dirty="0">
                <a:latin typeface="Verdana" panose="020B0604030504040204" pitchFamily="34" charset="0"/>
              </a:rPr>
              <a:t>our</a:t>
            </a:r>
            <a:r>
              <a:rPr lang="en-US" sz="2400" b="0" i="0" u="none" strike="noStrike" baseline="0" dirty="0">
                <a:latin typeface="Verdana" panose="020B0604030504040204" pitchFamily="34" charset="0"/>
              </a:rPr>
              <a:t> faith, who for the joy that was set before Him endured the cross, despising the shame, and has sat down at the right hand of the throne of God.</a:t>
            </a:r>
          </a:p>
        </p:txBody>
      </p:sp>
      <p:pic>
        <p:nvPicPr>
          <p:cNvPr id="1026" name="Picture 2" descr="arrowup">
            <a:extLst>
              <a:ext uri="{FF2B5EF4-FFF2-40B4-BE49-F238E27FC236}">
                <a16:creationId xmlns:a16="http://schemas.microsoft.com/office/drawing/2014/main" id="{24E6FE8E-3CB7-29A3-9E76-11D193C3F0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0066642" y="482348"/>
            <a:ext cx="981222" cy="1424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127876"/>
      </p:ext>
    </p:extLst>
  </p:cSld>
  <p:clrMapOvr>
    <a:masterClrMapping/>
  </p:clrMapOvr>
  <p:transition spd="slow">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D43AD-D2D2-A35D-06CC-9526B7CD530C}"/>
              </a:ext>
            </a:extLst>
          </p:cNvPr>
          <p:cNvSpPr>
            <a:spLocks noGrp="1"/>
          </p:cNvSpPr>
          <p:nvPr>
            <p:ph type="title"/>
          </p:nvPr>
        </p:nvSpPr>
        <p:spPr>
          <a:xfrm>
            <a:off x="695856" y="642594"/>
            <a:ext cx="10429343" cy="1263864"/>
          </a:xfrm>
        </p:spPr>
        <p:txBody>
          <a:bodyPr/>
          <a:lstStyle/>
          <a:p>
            <a:r>
              <a:rPr lang="en-US" b="1" dirty="0"/>
              <a:t>LOOK UP					</a:t>
            </a:r>
          </a:p>
        </p:txBody>
      </p:sp>
      <p:sp>
        <p:nvSpPr>
          <p:cNvPr id="3" name="Content Placeholder 2">
            <a:extLst>
              <a:ext uri="{FF2B5EF4-FFF2-40B4-BE49-F238E27FC236}">
                <a16:creationId xmlns:a16="http://schemas.microsoft.com/office/drawing/2014/main" id="{49FB88FC-A056-D84F-7C51-78977D8B6A13}"/>
              </a:ext>
            </a:extLst>
          </p:cNvPr>
          <p:cNvSpPr>
            <a:spLocks noGrp="1"/>
          </p:cNvSpPr>
          <p:nvPr>
            <p:ph idx="1"/>
          </p:nvPr>
        </p:nvSpPr>
        <p:spPr/>
        <p:txBody>
          <a:bodyPr>
            <a:normAutofit/>
          </a:bodyPr>
          <a:lstStyle/>
          <a:p>
            <a:pPr marR="0" algn="ctr" rtl="0"/>
            <a:r>
              <a:rPr lang="en-US" sz="2400" b="1" dirty="0">
                <a:latin typeface="Verdana" panose="020B0604030504040204" pitchFamily="34" charset="0"/>
              </a:rPr>
              <a:t>Look UP to God</a:t>
            </a:r>
          </a:p>
          <a:p>
            <a:pPr marR="0" algn="l" rtl="0"/>
            <a:r>
              <a:rPr lang="en-US" sz="2400" b="0" i="0" u="none" strike="noStrike" baseline="0" dirty="0">
                <a:latin typeface="Verdana" panose="020B0604030504040204" pitchFamily="34" charset="0"/>
              </a:rPr>
              <a:t>(Heb 7:25)  Therefore </a:t>
            </a:r>
            <a:r>
              <a:rPr lang="en-US" sz="2400" b="1" i="0" u="none" strike="noStrike" baseline="0" dirty="0">
                <a:latin typeface="Verdana" panose="020B0604030504040204" pitchFamily="34" charset="0"/>
              </a:rPr>
              <a:t>He is also able to save </a:t>
            </a:r>
            <a:r>
              <a:rPr lang="en-US" sz="2400" b="0" i="0" u="none" strike="noStrike" baseline="0" dirty="0">
                <a:latin typeface="Verdana" panose="020B0604030504040204" pitchFamily="34" charset="0"/>
              </a:rPr>
              <a:t>to the uttermost those who come to God through Him, since He always lives to make intercession for them.</a:t>
            </a:r>
          </a:p>
          <a:p>
            <a:pPr marR="0" algn="l" rtl="0"/>
            <a:r>
              <a:rPr lang="en-US" sz="2400" b="0" i="0" u="none" strike="noStrike" baseline="0" dirty="0">
                <a:latin typeface="Verdana" panose="020B0604030504040204" pitchFamily="34" charset="0"/>
              </a:rPr>
              <a:t>(2Co 9:8)  And </a:t>
            </a:r>
            <a:r>
              <a:rPr lang="en-US" sz="2400" b="1" i="0" u="none" strike="noStrike" baseline="0" dirty="0">
                <a:latin typeface="Verdana" panose="020B0604030504040204" pitchFamily="34" charset="0"/>
              </a:rPr>
              <a:t>God </a:t>
            </a:r>
            <a:r>
              <a:rPr lang="en-US" sz="2400" b="1" i="1" u="none" strike="noStrike" baseline="0" dirty="0">
                <a:latin typeface="Verdana" panose="020B0604030504040204" pitchFamily="34" charset="0"/>
              </a:rPr>
              <a:t>is</a:t>
            </a:r>
            <a:r>
              <a:rPr lang="en-US" sz="2400" b="1" i="0" u="none" strike="noStrike" baseline="0" dirty="0">
                <a:latin typeface="Verdana" panose="020B0604030504040204" pitchFamily="34" charset="0"/>
              </a:rPr>
              <a:t> able </a:t>
            </a:r>
            <a:r>
              <a:rPr lang="en-US" sz="2400" b="0" i="0" u="none" strike="noStrike" baseline="0" dirty="0">
                <a:latin typeface="Verdana" panose="020B0604030504040204" pitchFamily="34" charset="0"/>
              </a:rPr>
              <a:t>to make all grace abound toward you, that you, always having all sufficiency in all </a:t>
            </a:r>
            <a:r>
              <a:rPr lang="en-US" sz="2400" b="0" i="1" u="none" strike="noStrike" baseline="0" dirty="0">
                <a:latin typeface="Verdana" panose="020B0604030504040204" pitchFamily="34" charset="0"/>
              </a:rPr>
              <a:t>things,</a:t>
            </a:r>
            <a:r>
              <a:rPr lang="en-US" sz="2400" b="0" i="0" u="none" strike="noStrike" baseline="0" dirty="0">
                <a:latin typeface="Verdana" panose="020B0604030504040204" pitchFamily="34" charset="0"/>
              </a:rPr>
              <a:t> may have an abundance for every good work.</a:t>
            </a:r>
          </a:p>
        </p:txBody>
      </p:sp>
      <p:pic>
        <p:nvPicPr>
          <p:cNvPr id="1026" name="Picture 2" descr="arrowup">
            <a:extLst>
              <a:ext uri="{FF2B5EF4-FFF2-40B4-BE49-F238E27FC236}">
                <a16:creationId xmlns:a16="http://schemas.microsoft.com/office/drawing/2014/main" id="{24E6FE8E-3CB7-29A3-9E76-11D193C3F0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0066642" y="482348"/>
            <a:ext cx="981222" cy="1424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942406"/>
      </p:ext>
    </p:extLst>
  </p:cSld>
  <p:clrMapOvr>
    <a:masterClrMapping/>
  </p:clrMapOvr>
  <p:transition spd="slow">
    <p:comb/>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D43AD-D2D2-A35D-06CC-9526B7CD530C}"/>
              </a:ext>
            </a:extLst>
          </p:cNvPr>
          <p:cNvSpPr>
            <a:spLocks noGrp="1"/>
          </p:cNvSpPr>
          <p:nvPr>
            <p:ph type="title"/>
          </p:nvPr>
        </p:nvSpPr>
        <p:spPr>
          <a:xfrm>
            <a:off x="695856" y="642594"/>
            <a:ext cx="10429343" cy="1263864"/>
          </a:xfrm>
        </p:spPr>
        <p:txBody>
          <a:bodyPr/>
          <a:lstStyle/>
          <a:p>
            <a:r>
              <a:rPr lang="en-US" b="1" dirty="0"/>
              <a:t>LOOK UP					</a:t>
            </a:r>
          </a:p>
        </p:txBody>
      </p:sp>
      <p:sp>
        <p:nvSpPr>
          <p:cNvPr id="3" name="Content Placeholder 2">
            <a:extLst>
              <a:ext uri="{FF2B5EF4-FFF2-40B4-BE49-F238E27FC236}">
                <a16:creationId xmlns:a16="http://schemas.microsoft.com/office/drawing/2014/main" id="{49FB88FC-A056-D84F-7C51-78977D8B6A13}"/>
              </a:ext>
            </a:extLst>
          </p:cNvPr>
          <p:cNvSpPr>
            <a:spLocks noGrp="1"/>
          </p:cNvSpPr>
          <p:nvPr>
            <p:ph idx="1"/>
          </p:nvPr>
        </p:nvSpPr>
        <p:spPr/>
        <p:txBody>
          <a:bodyPr>
            <a:normAutofit/>
          </a:bodyPr>
          <a:lstStyle/>
          <a:p>
            <a:pPr marR="0" algn="ctr" rtl="0"/>
            <a:r>
              <a:rPr lang="en-US" sz="2400" b="1" dirty="0">
                <a:latin typeface="Verdana" panose="020B0604030504040204" pitchFamily="34" charset="0"/>
              </a:rPr>
              <a:t>Look UP to God</a:t>
            </a:r>
          </a:p>
          <a:p>
            <a:pPr marR="0" algn="l" rtl="0"/>
            <a:r>
              <a:rPr lang="en-US" sz="2400" b="0" i="0" u="none" strike="noStrike" baseline="0" dirty="0">
                <a:latin typeface="Verdana" panose="020B0604030504040204" pitchFamily="34" charset="0"/>
              </a:rPr>
              <a:t>(1Co 10:13)  No temptation has overtaken you except such as is common to man; but </a:t>
            </a:r>
            <a:r>
              <a:rPr lang="en-US" sz="2400" b="1" i="0" strike="noStrike" baseline="0" dirty="0">
                <a:latin typeface="Verdana" panose="020B0604030504040204" pitchFamily="34" charset="0"/>
              </a:rPr>
              <a:t>God </a:t>
            </a:r>
            <a:r>
              <a:rPr lang="en-US" sz="2400" b="1" i="1" strike="noStrike" baseline="0" dirty="0">
                <a:latin typeface="Verdana" panose="020B0604030504040204" pitchFamily="34" charset="0"/>
              </a:rPr>
              <a:t>is</a:t>
            </a:r>
            <a:r>
              <a:rPr lang="en-US" sz="2400" b="1" i="0" strike="noStrike" baseline="0" dirty="0">
                <a:latin typeface="Verdana" panose="020B0604030504040204" pitchFamily="34" charset="0"/>
              </a:rPr>
              <a:t> faithful</a:t>
            </a:r>
            <a:r>
              <a:rPr lang="en-US" sz="2400" b="0" i="0" u="none" strike="noStrike" baseline="0" dirty="0">
                <a:latin typeface="Verdana" panose="020B0604030504040204" pitchFamily="34" charset="0"/>
              </a:rPr>
              <a:t>, who will not allow you to be tempted beyond what you are able, but with the temptation will also make the way of escape, that you may be able to bear </a:t>
            </a:r>
            <a:r>
              <a:rPr lang="en-US" sz="2400" b="0" i="1" u="none" strike="noStrike" baseline="0" dirty="0">
                <a:latin typeface="Verdana" panose="020B0604030504040204" pitchFamily="34" charset="0"/>
              </a:rPr>
              <a:t>it.</a:t>
            </a:r>
          </a:p>
          <a:p>
            <a:pPr marR="0" algn="l" rtl="0"/>
            <a:r>
              <a:rPr lang="en-US" sz="2400" b="0" i="0" u="none" strike="noStrike" baseline="0" dirty="0">
                <a:latin typeface="Verdana" panose="020B0604030504040204" pitchFamily="34" charset="0"/>
              </a:rPr>
              <a:t>(Rom 11:23)  And they also, if they do not continue in unbelief, will be grafted in, for </a:t>
            </a:r>
            <a:r>
              <a:rPr lang="en-US" sz="2400" b="1" i="0" u="none" strike="noStrike" baseline="0" dirty="0">
                <a:latin typeface="Verdana" panose="020B0604030504040204" pitchFamily="34" charset="0"/>
              </a:rPr>
              <a:t>God is able </a:t>
            </a:r>
            <a:r>
              <a:rPr lang="en-US" sz="2400" b="0" i="0" u="none" strike="noStrike" baseline="0" dirty="0">
                <a:latin typeface="Verdana" panose="020B0604030504040204" pitchFamily="34" charset="0"/>
              </a:rPr>
              <a:t>to graft them in again.</a:t>
            </a:r>
          </a:p>
        </p:txBody>
      </p:sp>
      <p:pic>
        <p:nvPicPr>
          <p:cNvPr id="1026" name="Picture 2" descr="arrowup">
            <a:extLst>
              <a:ext uri="{FF2B5EF4-FFF2-40B4-BE49-F238E27FC236}">
                <a16:creationId xmlns:a16="http://schemas.microsoft.com/office/drawing/2014/main" id="{24E6FE8E-3CB7-29A3-9E76-11D193C3F0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0066642" y="482348"/>
            <a:ext cx="981222" cy="1424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0088482"/>
      </p:ext>
    </p:extLst>
  </p:cSld>
  <p:clrMapOvr>
    <a:masterClrMapping/>
  </p:clrMapOvr>
  <p:transition spd="slow">
    <p:comb/>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D43AD-D2D2-A35D-06CC-9526B7CD530C}"/>
              </a:ext>
            </a:extLst>
          </p:cNvPr>
          <p:cNvSpPr>
            <a:spLocks noGrp="1"/>
          </p:cNvSpPr>
          <p:nvPr>
            <p:ph type="title"/>
          </p:nvPr>
        </p:nvSpPr>
        <p:spPr>
          <a:xfrm>
            <a:off x="695856" y="642594"/>
            <a:ext cx="10429343" cy="1263864"/>
          </a:xfrm>
        </p:spPr>
        <p:txBody>
          <a:bodyPr/>
          <a:lstStyle/>
          <a:p>
            <a:r>
              <a:rPr lang="en-US" b="1" dirty="0"/>
              <a:t>LOOK OUT					</a:t>
            </a:r>
          </a:p>
        </p:txBody>
      </p:sp>
      <p:sp>
        <p:nvSpPr>
          <p:cNvPr id="3" name="Content Placeholder 2">
            <a:extLst>
              <a:ext uri="{FF2B5EF4-FFF2-40B4-BE49-F238E27FC236}">
                <a16:creationId xmlns:a16="http://schemas.microsoft.com/office/drawing/2014/main" id="{49FB88FC-A056-D84F-7C51-78977D8B6A13}"/>
              </a:ext>
            </a:extLst>
          </p:cNvPr>
          <p:cNvSpPr>
            <a:spLocks noGrp="1"/>
          </p:cNvSpPr>
          <p:nvPr>
            <p:ph idx="1"/>
          </p:nvPr>
        </p:nvSpPr>
        <p:spPr/>
        <p:txBody>
          <a:bodyPr>
            <a:normAutofit/>
          </a:bodyPr>
          <a:lstStyle/>
          <a:p>
            <a:pPr marR="0" algn="ctr" rtl="0"/>
            <a:r>
              <a:rPr lang="en-US" sz="2400" b="1" dirty="0">
                <a:latin typeface="Verdana" panose="020B0604030504040204" pitchFamily="34" charset="0"/>
              </a:rPr>
              <a:t>Look out for others:</a:t>
            </a:r>
          </a:p>
          <a:p>
            <a:pPr marR="0" algn="ctr" rtl="0"/>
            <a:r>
              <a:rPr lang="en-US" sz="2400" b="1" dirty="0">
                <a:latin typeface="Verdana" panose="020B0604030504040204" pitchFamily="34" charset="0"/>
              </a:rPr>
              <a:t>Orphans / Widows</a:t>
            </a:r>
          </a:p>
          <a:p>
            <a:pPr marR="0" algn="l" rtl="0"/>
            <a:endParaRPr lang="en-US" sz="2400" dirty="0">
              <a:latin typeface="Verdana" panose="020B0604030504040204" pitchFamily="34" charset="0"/>
            </a:endParaRPr>
          </a:p>
          <a:p>
            <a:r>
              <a:rPr lang="en-US" sz="2800" b="0" i="0" u="none" strike="noStrike" baseline="0" dirty="0">
                <a:latin typeface="Verdana" panose="020B0604030504040204" pitchFamily="34" charset="0"/>
              </a:rPr>
              <a:t>(Jas 1:27)  Pure and undefiled religion before God and the Father is this: to </a:t>
            </a:r>
            <a:r>
              <a:rPr lang="en-US" sz="2800" b="1" i="0" u="none" strike="noStrike" baseline="0" dirty="0">
                <a:latin typeface="Verdana" panose="020B0604030504040204" pitchFamily="34" charset="0"/>
              </a:rPr>
              <a:t>visit orphans and widows </a:t>
            </a:r>
            <a:r>
              <a:rPr lang="en-US" sz="2800" b="0" i="0" u="none" strike="noStrike" baseline="0" dirty="0">
                <a:latin typeface="Verdana" panose="020B0604030504040204" pitchFamily="34" charset="0"/>
              </a:rPr>
              <a:t>in their trouble, </a:t>
            </a:r>
            <a:r>
              <a:rPr lang="en-US" sz="2800" b="0" i="1" u="none" strike="noStrike" baseline="0" dirty="0">
                <a:latin typeface="Verdana" panose="020B0604030504040204" pitchFamily="34" charset="0"/>
              </a:rPr>
              <a:t>and</a:t>
            </a:r>
            <a:r>
              <a:rPr lang="en-US" sz="2800" b="0" i="0" u="none" strike="noStrike" baseline="0" dirty="0">
                <a:latin typeface="Verdana" panose="020B0604030504040204" pitchFamily="34" charset="0"/>
              </a:rPr>
              <a:t> to keep oneself unspotted from the world.</a:t>
            </a:r>
          </a:p>
          <a:p>
            <a:pPr marR="0" algn="l" rtl="0"/>
            <a:endParaRPr lang="en-US" sz="2400" b="0" i="0" u="none" strike="noStrike" baseline="0" dirty="0">
              <a:latin typeface="Verdana" panose="020B0604030504040204" pitchFamily="34" charset="0"/>
            </a:endParaRPr>
          </a:p>
        </p:txBody>
      </p:sp>
      <p:pic>
        <p:nvPicPr>
          <p:cNvPr id="2050" name="Picture 2" descr="Image result for LOOK OUT">
            <a:extLst>
              <a:ext uri="{FF2B5EF4-FFF2-40B4-BE49-F238E27FC236}">
                <a16:creationId xmlns:a16="http://schemas.microsoft.com/office/drawing/2014/main" id="{353C40D8-CBD3-9C9C-EA03-A922D77716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31340" y="445932"/>
            <a:ext cx="2693859" cy="1460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931741"/>
      </p:ext>
    </p:extLst>
  </p:cSld>
  <p:clrMapOvr>
    <a:masterClrMapping/>
  </p:clrMapOvr>
  <p:transition spd="slow">
    <p:comb/>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D43AD-D2D2-A35D-06CC-9526B7CD530C}"/>
              </a:ext>
            </a:extLst>
          </p:cNvPr>
          <p:cNvSpPr>
            <a:spLocks noGrp="1"/>
          </p:cNvSpPr>
          <p:nvPr>
            <p:ph type="title"/>
          </p:nvPr>
        </p:nvSpPr>
        <p:spPr>
          <a:xfrm>
            <a:off x="695856" y="642594"/>
            <a:ext cx="10429343" cy="1263864"/>
          </a:xfrm>
        </p:spPr>
        <p:txBody>
          <a:bodyPr/>
          <a:lstStyle/>
          <a:p>
            <a:r>
              <a:rPr lang="en-US" b="1" dirty="0"/>
              <a:t>LOOK OUT					</a:t>
            </a:r>
          </a:p>
        </p:txBody>
      </p:sp>
      <p:sp>
        <p:nvSpPr>
          <p:cNvPr id="3" name="Content Placeholder 2">
            <a:extLst>
              <a:ext uri="{FF2B5EF4-FFF2-40B4-BE49-F238E27FC236}">
                <a16:creationId xmlns:a16="http://schemas.microsoft.com/office/drawing/2014/main" id="{49FB88FC-A056-D84F-7C51-78977D8B6A13}"/>
              </a:ext>
            </a:extLst>
          </p:cNvPr>
          <p:cNvSpPr>
            <a:spLocks noGrp="1"/>
          </p:cNvSpPr>
          <p:nvPr>
            <p:ph idx="1"/>
          </p:nvPr>
        </p:nvSpPr>
        <p:spPr/>
        <p:txBody>
          <a:bodyPr>
            <a:normAutofit lnSpcReduction="10000"/>
          </a:bodyPr>
          <a:lstStyle/>
          <a:p>
            <a:pPr marR="0" algn="ctr" rtl="0"/>
            <a:r>
              <a:rPr lang="en-US" sz="2400" b="1" dirty="0">
                <a:latin typeface="Verdana" panose="020B0604030504040204" pitchFamily="34" charset="0"/>
              </a:rPr>
              <a:t>Look out for others:</a:t>
            </a:r>
          </a:p>
          <a:p>
            <a:pPr marR="0" algn="ctr" rtl="0"/>
            <a:r>
              <a:rPr lang="en-US" sz="2400" b="1" dirty="0">
                <a:latin typeface="Verdana" panose="020B0604030504040204" pitchFamily="34" charset="0"/>
              </a:rPr>
              <a:t>Orphans / Widows</a:t>
            </a:r>
          </a:p>
          <a:p>
            <a:endParaRPr lang="en-US" sz="2000" dirty="0">
              <a:latin typeface="Verdana" panose="020B0604030504040204" pitchFamily="34" charset="0"/>
            </a:endParaRPr>
          </a:p>
          <a:p>
            <a:r>
              <a:rPr lang="en-US" sz="2800" b="1" dirty="0">
                <a:latin typeface="Verdana" panose="020B0604030504040204" pitchFamily="34" charset="0"/>
              </a:rPr>
              <a:t>VISIT</a:t>
            </a:r>
            <a:r>
              <a:rPr lang="en-US" sz="2800" dirty="0">
                <a:latin typeface="Verdana" panose="020B0604030504040204" pitchFamily="34" charset="0"/>
              </a:rPr>
              <a:t> = look after, see to their needs, assist as needed </a:t>
            </a:r>
          </a:p>
          <a:p>
            <a:r>
              <a:rPr lang="en-US" sz="2800" dirty="0">
                <a:latin typeface="Verdana" panose="020B0604030504040204" pitchFamily="34" charset="0"/>
              </a:rPr>
              <a:t>(NOTE: This visit is not a social call.)</a:t>
            </a:r>
          </a:p>
          <a:p>
            <a:endParaRPr lang="en-US" sz="2800" dirty="0">
              <a:latin typeface="Verdana" panose="020B0604030504040204" pitchFamily="34" charset="0"/>
            </a:endParaRPr>
          </a:p>
          <a:p>
            <a:r>
              <a:rPr lang="en-US" sz="2800" b="0" i="0" u="none" strike="noStrike" baseline="0" dirty="0">
                <a:latin typeface="Verdana" panose="020B0604030504040204" pitchFamily="34" charset="0"/>
              </a:rPr>
              <a:t>(1Ti 5:3)  Honor widows who are really widows.</a:t>
            </a:r>
          </a:p>
          <a:p>
            <a:endParaRPr lang="en-US" sz="2000" b="0" i="0" u="none" strike="noStrike" baseline="0" dirty="0">
              <a:latin typeface="Verdana" panose="020B0604030504040204" pitchFamily="34" charset="0"/>
            </a:endParaRPr>
          </a:p>
          <a:p>
            <a:pPr marR="0" algn="l" rtl="0"/>
            <a:endParaRPr lang="en-US" sz="2400" b="0" i="0" u="none" strike="noStrike" baseline="0" dirty="0">
              <a:latin typeface="Verdana" panose="020B0604030504040204" pitchFamily="34" charset="0"/>
            </a:endParaRPr>
          </a:p>
        </p:txBody>
      </p:sp>
      <p:pic>
        <p:nvPicPr>
          <p:cNvPr id="2050" name="Picture 2" descr="Image result for LOOK OUT">
            <a:extLst>
              <a:ext uri="{FF2B5EF4-FFF2-40B4-BE49-F238E27FC236}">
                <a16:creationId xmlns:a16="http://schemas.microsoft.com/office/drawing/2014/main" id="{353C40D8-CBD3-9C9C-EA03-A922D77716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31340" y="445932"/>
            <a:ext cx="2693859" cy="1460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0156961"/>
      </p:ext>
    </p:extLst>
  </p:cSld>
  <p:clrMapOvr>
    <a:masterClrMapping/>
  </p:clrMapOvr>
  <p:transition spd="slow">
    <p:comb/>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D43AD-D2D2-A35D-06CC-9526B7CD530C}"/>
              </a:ext>
            </a:extLst>
          </p:cNvPr>
          <p:cNvSpPr>
            <a:spLocks noGrp="1"/>
          </p:cNvSpPr>
          <p:nvPr>
            <p:ph type="title"/>
          </p:nvPr>
        </p:nvSpPr>
        <p:spPr>
          <a:xfrm>
            <a:off x="695856" y="642594"/>
            <a:ext cx="10429343" cy="1263864"/>
          </a:xfrm>
        </p:spPr>
        <p:txBody>
          <a:bodyPr/>
          <a:lstStyle/>
          <a:p>
            <a:r>
              <a:rPr lang="en-US" b="1" dirty="0"/>
              <a:t>LOOK OUT					</a:t>
            </a:r>
          </a:p>
        </p:txBody>
      </p:sp>
      <p:sp>
        <p:nvSpPr>
          <p:cNvPr id="3" name="Content Placeholder 2">
            <a:extLst>
              <a:ext uri="{FF2B5EF4-FFF2-40B4-BE49-F238E27FC236}">
                <a16:creationId xmlns:a16="http://schemas.microsoft.com/office/drawing/2014/main" id="{49FB88FC-A056-D84F-7C51-78977D8B6A13}"/>
              </a:ext>
            </a:extLst>
          </p:cNvPr>
          <p:cNvSpPr>
            <a:spLocks noGrp="1"/>
          </p:cNvSpPr>
          <p:nvPr>
            <p:ph idx="1"/>
          </p:nvPr>
        </p:nvSpPr>
        <p:spPr/>
        <p:txBody>
          <a:bodyPr>
            <a:normAutofit lnSpcReduction="10000"/>
          </a:bodyPr>
          <a:lstStyle/>
          <a:p>
            <a:pPr marR="0" algn="ctr" rtl="0"/>
            <a:r>
              <a:rPr lang="en-US" sz="2400" b="1" dirty="0">
                <a:latin typeface="Verdana" panose="020B0604030504040204" pitchFamily="34" charset="0"/>
              </a:rPr>
              <a:t>Look out for others:</a:t>
            </a:r>
          </a:p>
          <a:p>
            <a:pPr marR="0" algn="ctr" rtl="0"/>
            <a:r>
              <a:rPr lang="en-US" sz="2400" b="1" dirty="0">
                <a:latin typeface="Verdana" panose="020B0604030504040204" pitchFamily="34" charset="0"/>
              </a:rPr>
              <a:t>Those in need</a:t>
            </a:r>
          </a:p>
          <a:p>
            <a:pPr marR="0" algn="l" rtl="0"/>
            <a:r>
              <a:rPr lang="en-US" sz="2400" b="0" i="0" u="none" strike="noStrike" baseline="0" dirty="0">
                <a:latin typeface="Verdana" panose="020B0604030504040204" pitchFamily="34" charset="0"/>
              </a:rPr>
              <a:t>(Mat 25:34)  Then the King will say to those on His right hand, 'Come, you blessed of My Father, inherit the kingdom prepared for you from the foundation of the world:</a:t>
            </a:r>
          </a:p>
          <a:p>
            <a:pPr marR="0" algn="l" rtl="0"/>
            <a:r>
              <a:rPr lang="en-US" sz="2400" b="0" i="0" u="none" strike="noStrike" baseline="0" dirty="0">
                <a:latin typeface="Verdana" panose="020B0604030504040204" pitchFamily="34" charset="0"/>
              </a:rPr>
              <a:t>(Mat 25:35)  for I was </a:t>
            </a:r>
            <a:r>
              <a:rPr lang="en-US" sz="2400" b="1" i="0" u="none" strike="noStrike" baseline="0" dirty="0">
                <a:latin typeface="Verdana" panose="020B0604030504040204" pitchFamily="34" charset="0"/>
              </a:rPr>
              <a:t>hungry</a:t>
            </a:r>
            <a:r>
              <a:rPr lang="en-US" sz="2400" b="0" i="0" u="none" strike="noStrike" baseline="0" dirty="0">
                <a:latin typeface="Verdana" panose="020B0604030504040204" pitchFamily="34" charset="0"/>
              </a:rPr>
              <a:t> and you gave Me food; I was </a:t>
            </a:r>
            <a:r>
              <a:rPr lang="en-US" sz="2400" b="1" i="0" u="none" strike="noStrike" baseline="0" dirty="0">
                <a:latin typeface="Verdana" panose="020B0604030504040204" pitchFamily="34" charset="0"/>
              </a:rPr>
              <a:t>thirsty</a:t>
            </a:r>
            <a:r>
              <a:rPr lang="en-US" sz="2400" b="0" i="0" u="none" strike="noStrike" baseline="0" dirty="0">
                <a:latin typeface="Verdana" panose="020B0604030504040204" pitchFamily="34" charset="0"/>
              </a:rPr>
              <a:t> and you gave Me drink; I was a </a:t>
            </a:r>
            <a:r>
              <a:rPr lang="en-US" sz="2400" b="1" i="0" u="none" strike="noStrike" baseline="0" dirty="0">
                <a:latin typeface="Verdana" panose="020B0604030504040204" pitchFamily="34" charset="0"/>
              </a:rPr>
              <a:t>stranger</a:t>
            </a:r>
            <a:r>
              <a:rPr lang="en-US" sz="2400" b="0" i="0" u="none" strike="noStrike" baseline="0" dirty="0">
                <a:latin typeface="Verdana" panose="020B0604030504040204" pitchFamily="34" charset="0"/>
              </a:rPr>
              <a:t> and you took Me in;</a:t>
            </a:r>
          </a:p>
          <a:p>
            <a:pPr marR="0" algn="l" rtl="0"/>
            <a:r>
              <a:rPr lang="en-US" sz="2400" b="0" i="0" u="none" strike="noStrike" baseline="0" dirty="0">
                <a:latin typeface="Verdana" panose="020B0604030504040204" pitchFamily="34" charset="0"/>
              </a:rPr>
              <a:t>(Mat 25:36)  I </a:t>
            </a:r>
            <a:r>
              <a:rPr lang="en-US" sz="2400" b="0" i="1" u="none" strike="noStrike" baseline="0" dirty="0">
                <a:latin typeface="Verdana" panose="020B0604030504040204" pitchFamily="34" charset="0"/>
              </a:rPr>
              <a:t>was</a:t>
            </a:r>
            <a:r>
              <a:rPr lang="en-US" sz="2400" b="0" i="0" u="none" strike="noStrike" baseline="0" dirty="0">
                <a:latin typeface="Verdana" panose="020B0604030504040204" pitchFamily="34" charset="0"/>
              </a:rPr>
              <a:t> </a:t>
            </a:r>
            <a:r>
              <a:rPr lang="en-US" sz="2400" b="1" i="0" u="none" strike="noStrike" baseline="0" dirty="0">
                <a:latin typeface="Verdana" panose="020B0604030504040204" pitchFamily="34" charset="0"/>
              </a:rPr>
              <a:t>naked</a:t>
            </a:r>
            <a:r>
              <a:rPr lang="en-US" sz="2400" b="0" i="0" u="none" strike="noStrike" baseline="0" dirty="0">
                <a:latin typeface="Verdana" panose="020B0604030504040204" pitchFamily="34" charset="0"/>
              </a:rPr>
              <a:t> and you clothed Me; I was </a:t>
            </a:r>
            <a:r>
              <a:rPr lang="en-US" sz="2400" b="1" i="0" u="none" strike="noStrike" baseline="0" dirty="0">
                <a:latin typeface="Verdana" panose="020B0604030504040204" pitchFamily="34" charset="0"/>
              </a:rPr>
              <a:t>sick</a:t>
            </a:r>
            <a:r>
              <a:rPr lang="en-US" sz="2400" b="0" i="0" u="none" strike="noStrike" baseline="0" dirty="0">
                <a:latin typeface="Verdana" panose="020B0604030504040204" pitchFamily="34" charset="0"/>
              </a:rPr>
              <a:t> and you visited Me; I was in </a:t>
            </a:r>
            <a:r>
              <a:rPr lang="en-US" sz="2400" b="1" i="0" u="none" strike="noStrike" baseline="0" dirty="0">
                <a:latin typeface="Verdana" panose="020B0604030504040204" pitchFamily="34" charset="0"/>
              </a:rPr>
              <a:t>prison</a:t>
            </a:r>
            <a:r>
              <a:rPr lang="en-US" sz="2400" b="0" i="0" u="none" strike="noStrike" baseline="0" dirty="0">
                <a:latin typeface="Verdana" panose="020B0604030504040204" pitchFamily="34" charset="0"/>
              </a:rPr>
              <a:t> and you came to Me.'</a:t>
            </a:r>
          </a:p>
          <a:p>
            <a:pPr marR="0" algn="l" rtl="0"/>
            <a:endParaRPr lang="en-US" sz="2400" b="0" i="0" u="none" strike="noStrike" baseline="0" dirty="0">
              <a:latin typeface="Verdana" panose="020B0604030504040204" pitchFamily="34" charset="0"/>
            </a:endParaRPr>
          </a:p>
        </p:txBody>
      </p:sp>
      <p:pic>
        <p:nvPicPr>
          <p:cNvPr id="2050" name="Picture 2" descr="Image result for LOOK OUT">
            <a:extLst>
              <a:ext uri="{FF2B5EF4-FFF2-40B4-BE49-F238E27FC236}">
                <a16:creationId xmlns:a16="http://schemas.microsoft.com/office/drawing/2014/main" id="{353C40D8-CBD3-9C9C-EA03-A922D77716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31340" y="445932"/>
            <a:ext cx="2693859" cy="1460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7770264"/>
      </p:ext>
    </p:extLst>
  </p:cSld>
  <p:clrMapOvr>
    <a:masterClrMapping/>
  </p:clrMapOvr>
  <p:transition spd="slow">
    <p:comb/>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D43AD-D2D2-A35D-06CC-9526B7CD530C}"/>
              </a:ext>
            </a:extLst>
          </p:cNvPr>
          <p:cNvSpPr>
            <a:spLocks noGrp="1"/>
          </p:cNvSpPr>
          <p:nvPr>
            <p:ph type="title"/>
          </p:nvPr>
        </p:nvSpPr>
        <p:spPr>
          <a:xfrm>
            <a:off x="695856" y="642594"/>
            <a:ext cx="10429343" cy="1263864"/>
          </a:xfrm>
        </p:spPr>
        <p:txBody>
          <a:bodyPr/>
          <a:lstStyle/>
          <a:p>
            <a:r>
              <a:rPr lang="en-US" b="1" dirty="0"/>
              <a:t>LOOK IN					</a:t>
            </a:r>
          </a:p>
        </p:txBody>
      </p:sp>
      <p:sp>
        <p:nvSpPr>
          <p:cNvPr id="3" name="Content Placeholder 2">
            <a:extLst>
              <a:ext uri="{FF2B5EF4-FFF2-40B4-BE49-F238E27FC236}">
                <a16:creationId xmlns:a16="http://schemas.microsoft.com/office/drawing/2014/main" id="{49FB88FC-A056-D84F-7C51-78977D8B6A13}"/>
              </a:ext>
            </a:extLst>
          </p:cNvPr>
          <p:cNvSpPr>
            <a:spLocks noGrp="1"/>
          </p:cNvSpPr>
          <p:nvPr>
            <p:ph idx="1"/>
          </p:nvPr>
        </p:nvSpPr>
        <p:spPr/>
        <p:txBody>
          <a:bodyPr>
            <a:normAutofit lnSpcReduction="10000"/>
          </a:bodyPr>
          <a:lstStyle/>
          <a:p>
            <a:pPr marR="0" algn="ctr" rtl="0"/>
            <a:r>
              <a:rPr lang="en-US" sz="2400" b="1" dirty="0">
                <a:latin typeface="Verdana" panose="020B0604030504040204" pitchFamily="34" charset="0"/>
              </a:rPr>
              <a:t>Have I been baptized?</a:t>
            </a:r>
          </a:p>
          <a:p>
            <a:pPr marR="0" algn="l" rtl="0"/>
            <a:r>
              <a:rPr lang="en-US" sz="2400" b="0" i="0" u="none" strike="noStrike" baseline="0" dirty="0">
                <a:latin typeface="Verdana" panose="020B0604030504040204" pitchFamily="34" charset="0"/>
              </a:rPr>
              <a:t>(Act 22:16)  And now why are you waiting? Arise and be baptized, and wash away your sins, calling on the name of the Lord.'</a:t>
            </a:r>
          </a:p>
          <a:p>
            <a:r>
              <a:rPr lang="en-US" sz="2400" b="0" i="0" u="none" strike="noStrike" baseline="0" dirty="0">
                <a:latin typeface="Verdana" panose="020B0604030504040204" pitchFamily="34" charset="0"/>
              </a:rPr>
              <a:t>(Act 10:48)  And he commanded them to be baptized in the name of the Lord. Then they asked him to stay a few days.</a:t>
            </a:r>
          </a:p>
          <a:p>
            <a:r>
              <a:rPr lang="en-US" sz="2400" b="0" i="0" u="none" strike="noStrike" baseline="0" dirty="0">
                <a:latin typeface="Verdana" panose="020B0604030504040204" pitchFamily="34" charset="0"/>
              </a:rPr>
              <a:t>(Act 2:38)  Then Peter said to them, "Repent, and let every one of you be baptized in the name of Jesus Christ for the remission of sins; and you shall receive the gift of the Holy Spirit.</a:t>
            </a:r>
            <a:endParaRPr lang="en-US" sz="2400" b="1" dirty="0">
              <a:latin typeface="Verdana" panose="020B0604030504040204" pitchFamily="34" charset="0"/>
            </a:endParaRPr>
          </a:p>
          <a:p>
            <a:pPr marR="0" algn="l" rtl="0"/>
            <a:endParaRPr lang="en-US" sz="2400" b="0" i="0" u="none" strike="noStrike" baseline="0" dirty="0">
              <a:latin typeface="Verdana" panose="020B0604030504040204" pitchFamily="34" charset="0"/>
            </a:endParaRPr>
          </a:p>
        </p:txBody>
      </p:sp>
      <p:pic>
        <p:nvPicPr>
          <p:cNvPr id="3074" name="Picture 2" descr="Image result for look in the mirror">
            <a:extLst>
              <a:ext uri="{FF2B5EF4-FFF2-40B4-BE49-F238E27FC236}">
                <a16:creationId xmlns:a16="http://schemas.microsoft.com/office/drawing/2014/main" id="{DA0BFE11-1498-1B33-2FAE-ADE7DCFB77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2352" y="381062"/>
            <a:ext cx="1872847" cy="1525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6687924"/>
      </p:ext>
    </p:extLst>
  </p:cSld>
  <p:clrMapOvr>
    <a:masterClrMapping/>
  </p:clrMapOvr>
  <p:transition spd="slow">
    <p:comb/>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8">
      <a:dk1>
        <a:sysClr val="windowText" lastClr="000000"/>
      </a:dk1>
      <a:lt1>
        <a:sysClr val="window" lastClr="FFFFFF"/>
      </a:lt1>
      <a:dk2>
        <a:srgbClr val="696464"/>
      </a:dk2>
      <a:lt2>
        <a:srgbClr val="E9E5DC"/>
      </a:lt2>
      <a:accent1>
        <a:srgbClr val="96A9A9"/>
      </a:accent1>
      <a:accent2>
        <a:srgbClr val="CB581F"/>
      </a:accent2>
      <a:accent3>
        <a:srgbClr val="A28E6A"/>
      </a:accent3>
      <a:accent4>
        <a:srgbClr val="956251"/>
      </a:accent4>
      <a:accent5>
        <a:srgbClr val="918485"/>
      </a:accent5>
      <a:accent6>
        <a:srgbClr val="855D5D"/>
      </a:accent6>
      <a:hlink>
        <a:srgbClr val="D0690C"/>
      </a:hlink>
      <a:folHlink>
        <a:srgbClr val="9696A0"/>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802517-FD5A-4D6F-9BEF-6B50583B6D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B3D0E2C-DCCF-4DCA-8700-60C67A2E1F44}">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3.xml><?xml version="1.0" encoding="utf-8"?>
<ds:datastoreItem xmlns:ds="http://schemas.openxmlformats.org/officeDocument/2006/customXml" ds:itemID="{B13FC90C-E938-4D14-B988-1AABB7F8F35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Savon design</Template>
  <TotalTime>71</TotalTime>
  <Words>923</Words>
  <Application>Microsoft Office PowerPoint</Application>
  <PresentationFormat>Widescreen</PresentationFormat>
  <Paragraphs>54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Garamond</vt:lpstr>
      <vt:lpstr>Verdana</vt:lpstr>
      <vt:lpstr>SavonVTI</vt:lpstr>
      <vt:lpstr>LOOKING  AT OUR FAITH</vt:lpstr>
      <vt:lpstr>James 1:25</vt:lpstr>
      <vt:lpstr>LOOK UP     </vt:lpstr>
      <vt:lpstr>LOOK UP     </vt:lpstr>
      <vt:lpstr>LOOK UP     </vt:lpstr>
      <vt:lpstr>LOOK OUT     </vt:lpstr>
      <vt:lpstr>LOOK OUT     </vt:lpstr>
      <vt:lpstr>LOOK OUT     </vt:lpstr>
      <vt:lpstr>LOOK IN     </vt:lpstr>
      <vt:lpstr>LOOK IN     </vt:lpstr>
      <vt:lpstr>LOOK IN     </vt:lpstr>
      <vt:lpstr>LOOK IN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Manly Luscombe</dc:creator>
  <cp:lastModifiedBy>Manly Luscombe</cp:lastModifiedBy>
  <cp:revision>3</cp:revision>
  <dcterms:created xsi:type="dcterms:W3CDTF">2024-09-09T23:03:18Z</dcterms:created>
  <dcterms:modified xsi:type="dcterms:W3CDTF">2024-09-10T00:14:50Z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