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7"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CC9A017-AC44-4F5D-B52C-9F58E69849CD}" v="2" dt="2023-09-22T20:31:12.67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111" d="100"/>
          <a:sy n="111" d="100"/>
        </p:scale>
        <p:origin x="594"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microsoft.com/office/2015/10/relationships/revisionInfo" Target="revisionInfo.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ccount Update" userId="d66a401e1e7a39bf" providerId="LiveId" clId="{CCC9A017-AC44-4F5D-B52C-9F58E69849CD}"/>
    <pc:docChg chg="modSld modMainMaster">
      <pc:chgData name="Account Update" userId="d66a401e1e7a39bf" providerId="LiveId" clId="{CCC9A017-AC44-4F5D-B52C-9F58E69849CD}" dt="2023-09-22T20:31:12.674" v="1"/>
      <pc:docMkLst>
        <pc:docMk/>
      </pc:docMkLst>
      <pc:sldChg chg="modTransition">
        <pc:chgData name="Account Update" userId="d66a401e1e7a39bf" providerId="LiveId" clId="{CCC9A017-AC44-4F5D-B52C-9F58E69849CD}" dt="2023-09-22T20:31:12.674" v="1"/>
        <pc:sldMkLst>
          <pc:docMk/>
          <pc:sldMk cId="382251203" sldId="256"/>
        </pc:sldMkLst>
      </pc:sldChg>
      <pc:sldChg chg="modTransition">
        <pc:chgData name="Account Update" userId="d66a401e1e7a39bf" providerId="LiveId" clId="{CCC9A017-AC44-4F5D-B52C-9F58E69849CD}" dt="2023-09-22T20:31:12.674" v="1"/>
        <pc:sldMkLst>
          <pc:docMk/>
          <pc:sldMk cId="910887728" sldId="257"/>
        </pc:sldMkLst>
      </pc:sldChg>
      <pc:sldChg chg="modTransition">
        <pc:chgData name="Account Update" userId="d66a401e1e7a39bf" providerId="LiveId" clId="{CCC9A017-AC44-4F5D-B52C-9F58E69849CD}" dt="2023-09-22T20:31:12.674" v="1"/>
        <pc:sldMkLst>
          <pc:docMk/>
          <pc:sldMk cId="546643321" sldId="258"/>
        </pc:sldMkLst>
      </pc:sldChg>
      <pc:sldChg chg="modTransition">
        <pc:chgData name="Account Update" userId="d66a401e1e7a39bf" providerId="LiveId" clId="{CCC9A017-AC44-4F5D-B52C-9F58E69849CD}" dt="2023-09-22T20:31:12.674" v="1"/>
        <pc:sldMkLst>
          <pc:docMk/>
          <pc:sldMk cId="520318661" sldId="259"/>
        </pc:sldMkLst>
      </pc:sldChg>
      <pc:sldChg chg="modTransition">
        <pc:chgData name="Account Update" userId="d66a401e1e7a39bf" providerId="LiveId" clId="{CCC9A017-AC44-4F5D-B52C-9F58E69849CD}" dt="2023-09-22T20:31:12.674" v="1"/>
        <pc:sldMkLst>
          <pc:docMk/>
          <pc:sldMk cId="221720445" sldId="260"/>
        </pc:sldMkLst>
      </pc:sldChg>
      <pc:sldChg chg="modTransition">
        <pc:chgData name="Account Update" userId="d66a401e1e7a39bf" providerId="LiveId" clId="{CCC9A017-AC44-4F5D-B52C-9F58E69849CD}" dt="2023-09-22T20:31:12.674" v="1"/>
        <pc:sldMkLst>
          <pc:docMk/>
          <pc:sldMk cId="2790036154" sldId="261"/>
        </pc:sldMkLst>
      </pc:sldChg>
      <pc:sldChg chg="modTransition">
        <pc:chgData name="Account Update" userId="d66a401e1e7a39bf" providerId="LiveId" clId="{CCC9A017-AC44-4F5D-B52C-9F58E69849CD}" dt="2023-09-22T20:31:12.674" v="1"/>
        <pc:sldMkLst>
          <pc:docMk/>
          <pc:sldMk cId="3588352274" sldId="262"/>
        </pc:sldMkLst>
      </pc:sldChg>
      <pc:sldChg chg="modTransition">
        <pc:chgData name="Account Update" userId="d66a401e1e7a39bf" providerId="LiveId" clId="{CCC9A017-AC44-4F5D-B52C-9F58E69849CD}" dt="2023-09-22T20:31:12.674" v="1"/>
        <pc:sldMkLst>
          <pc:docMk/>
          <pc:sldMk cId="3910017694" sldId="263"/>
        </pc:sldMkLst>
      </pc:sldChg>
      <pc:sldChg chg="modTransition">
        <pc:chgData name="Account Update" userId="d66a401e1e7a39bf" providerId="LiveId" clId="{CCC9A017-AC44-4F5D-B52C-9F58E69849CD}" dt="2023-09-22T20:31:12.674" v="1"/>
        <pc:sldMkLst>
          <pc:docMk/>
          <pc:sldMk cId="170063705" sldId="264"/>
        </pc:sldMkLst>
      </pc:sldChg>
      <pc:sldChg chg="modTransition">
        <pc:chgData name="Account Update" userId="d66a401e1e7a39bf" providerId="LiveId" clId="{CCC9A017-AC44-4F5D-B52C-9F58E69849CD}" dt="2023-09-22T20:31:12.674" v="1"/>
        <pc:sldMkLst>
          <pc:docMk/>
          <pc:sldMk cId="1948838127" sldId="265"/>
        </pc:sldMkLst>
      </pc:sldChg>
      <pc:sldChg chg="modTransition">
        <pc:chgData name="Account Update" userId="d66a401e1e7a39bf" providerId="LiveId" clId="{CCC9A017-AC44-4F5D-B52C-9F58E69849CD}" dt="2023-09-22T20:31:12.674" v="1"/>
        <pc:sldMkLst>
          <pc:docMk/>
          <pc:sldMk cId="2197630806" sldId="266"/>
        </pc:sldMkLst>
      </pc:sldChg>
      <pc:sldChg chg="modTransition">
        <pc:chgData name="Account Update" userId="d66a401e1e7a39bf" providerId="LiveId" clId="{CCC9A017-AC44-4F5D-B52C-9F58E69849CD}" dt="2023-09-22T20:31:12.674" v="1"/>
        <pc:sldMkLst>
          <pc:docMk/>
          <pc:sldMk cId="3233429867" sldId="267"/>
        </pc:sldMkLst>
      </pc:sldChg>
      <pc:sldChg chg="modTransition">
        <pc:chgData name="Account Update" userId="d66a401e1e7a39bf" providerId="LiveId" clId="{CCC9A017-AC44-4F5D-B52C-9F58E69849CD}" dt="2023-09-22T20:31:12.674" v="1"/>
        <pc:sldMkLst>
          <pc:docMk/>
          <pc:sldMk cId="3307351596" sldId="268"/>
        </pc:sldMkLst>
      </pc:sldChg>
      <pc:sldChg chg="modTransition">
        <pc:chgData name="Account Update" userId="d66a401e1e7a39bf" providerId="LiveId" clId="{CCC9A017-AC44-4F5D-B52C-9F58E69849CD}" dt="2023-09-22T20:31:12.674" v="1"/>
        <pc:sldMkLst>
          <pc:docMk/>
          <pc:sldMk cId="886942976" sldId="269"/>
        </pc:sldMkLst>
      </pc:sldChg>
      <pc:sldChg chg="modTransition">
        <pc:chgData name="Account Update" userId="d66a401e1e7a39bf" providerId="LiveId" clId="{CCC9A017-AC44-4F5D-B52C-9F58E69849CD}" dt="2023-09-22T20:31:12.674" v="1"/>
        <pc:sldMkLst>
          <pc:docMk/>
          <pc:sldMk cId="4225001677" sldId="270"/>
        </pc:sldMkLst>
      </pc:sldChg>
      <pc:sldChg chg="modTransition">
        <pc:chgData name="Account Update" userId="d66a401e1e7a39bf" providerId="LiveId" clId="{CCC9A017-AC44-4F5D-B52C-9F58E69849CD}" dt="2023-09-22T20:31:12.674" v="1"/>
        <pc:sldMkLst>
          <pc:docMk/>
          <pc:sldMk cId="1320028154" sldId="271"/>
        </pc:sldMkLst>
      </pc:sldChg>
      <pc:sldMasterChg chg="modTransition modSldLayout">
        <pc:chgData name="Account Update" userId="d66a401e1e7a39bf" providerId="LiveId" clId="{CCC9A017-AC44-4F5D-B52C-9F58E69849CD}" dt="2023-09-22T20:31:12.674" v="1"/>
        <pc:sldMasterMkLst>
          <pc:docMk/>
          <pc:sldMasterMk cId="2221003484" sldId="2147483648"/>
        </pc:sldMasterMkLst>
        <pc:sldLayoutChg chg="modTransition">
          <pc:chgData name="Account Update" userId="d66a401e1e7a39bf" providerId="LiveId" clId="{CCC9A017-AC44-4F5D-B52C-9F58E69849CD}" dt="2023-09-22T20:31:12.674" v="1"/>
          <pc:sldLayoutMkLst>
            <pc:docMk/>
            <pc:sldMasterMk cId="2221003484" sldId="2147483648"/>
            <pc:sldLayoutMk cId="3217236853" sldId="2147483649"/>
          </pc:sldLayoutMkLst>
        </pc:sldLayoutChg>
        <pc:sldLayoutChg chg="modTransition">
          <pc:chgData name="Account Update" userId="d66a401e1e7a39bf" providerId="LiveId" clId="{CCC9A017-AC44-4F5D-B52C-9F58E69849CD}" dt="2023-09-22T20:31:12.674" v="1"/>
          <pc:sldLayoutMkLst>
            <pc:docMk/>
            <pc:sldMasterMk cId="2221003484" sldId="2147483648"/>
            <pc:sldLayoutMk cId="3049686011" sldId="2147483650"/>
          </pc:sldLayoutMkLst>
        </pc:sldLayoutChg>
        <pc:sldLayoutChg chg="modTransition">
          <pc:chgData name="Account Update" userId="d66a401e1e7a39bf" providerId="LiveId" clId="{CCC9A017-AC44-4F5D-B52C-9F58E69849CD}" dt="2023-09-22T20:31:12.674" v="1"/>
          <pc:sldLayoutMkLst>
            <pc:docMk/>
            <pc:sldMasterMk cId="2221003484" sldId="2147483648"/>
            <pc:sldLayoutMk cId="2385330166" sldId="2147483651"/>
          </pc:sldLayoutMkLst>
        </pc:sldLayoutChg>
        <pc:sldLayoutChg chg="modTransition">
          <pc:chgData name="Account Update" userId="d66a401e1e7a39bf" providerId="LiveId" clId="{CCC9A017-AC44-4F5D-B52C-9F58E69849CD}" dt="2023-09-22T20:31:12.674" v="1"/>
          <pc:sldLayoutMkLst>
            <pc:docMk/>
            <pc:sldMasterMk cId="2221003484" sldId="2147483648"/>
            <pc:sldLayoutMk cId="3914047189" sldId="2147483652"/>
          </pc:sldLayoutMkLst>
        </pc:sldLayoutChg>
        <pc:sldLayoutChg chg="modTransition">
          <pc:chgData name="Account Update" userId="d66a401e1e7a39bf" providerId="LiveId" clId="{CCC9A017-AC44-4F5D-B52C-9F58E69849CD}" dt="2023-09-22T20:31:12.674" v="1"/>
          <pc:sldLayoutMkLst>
            <pc:docMk/>
            <pc:sldMasterMk cId="2221003484" sldId="2147483648"/>
            <pc:sldLayoutMk cId="3907867296" sldId="2147483653"/>
          </pc:sldLayoutMkLst>
        </pc:sldLayoutChg>
        <pc:sldLayoutChg chg="modTransition">
          <pc:chgData name="Account Update" userId="d66a401e1e7a39bf" providerId="LiveId" clId="{CCC9A017-AC44-4F5D-B52C-9F58E69849CD}" dt="2023-09-22T20:31:12.674" v="1"/>
          <pc:sldLayoutMkLst>
            <pc:docMk/>
            <pc:sldMasterMk cId="2221003484" sldId="2147483648"/>
            <pc:sldLayoutMk cId="980766457" sldId="2147483654"/>
          </pc:sldLayoutMkLst>
        </pc:sldLayoutChg>
        <pc:sldLayoutChg chg="modTransition">
          <pc:chgData name="Account Update" userId="d66a401e1e7a39bf" providerId="LiveId" clId="{CCC9A017-AC44-4F5D-B52C-9F58E69849CD}" dt="2023-09-22T20:31:12.674" v="1"/>
          <pc:sldLayoutMkLst>
            <pc:docMk/>
            <pc:sldMasterMk cId="2221003484" sldId="2147483648"/>
            <pc:sldLayoutMk cId="4136527397" sldId="2147483655"/>
          </pc:sldLayoutMkLst>
        </pc:sldLayoutChg>
        <pc:sldLayoutChg chg="modTransition">
          <pc:chgData name="Account Update" userId="d66a401e1e7a39bf" providerId="LiveId" clId="{CCC9A017-AC44-4F5D-B52C-9F58E69849CD}" dt="2023-09-22T20:31:12.674" v="1"/>
          <pc:sldLayoutMkLst>
            <pc:docMk/>
            <pc:sldMasterMk cId="2221003484" sldId="2147483648"/>
            <pc:sldLayoutMk cId="1132142907" sldId="2147483656"/>
          </pc:sldLayoutMkLst>
        </pc:sldLayoutChg>
        <pc:sldLayoutChg chg="modTransition">
          <pc:chgData name="Account Update" userId="d66a401e1e7a39bf" providerId="LiveId" clId="{CCC9A017-AC44-4F5D-B52C-9F58E69849CD}" dt="2023-09-22T20:31:12.674" v="1"/>
          <pc:sldLayoutMkLst>
            <pc:docMk/>
            <pc:sldMasterMk cId="2221003484" sldId="2147483648"/>
            <pc:sldLayoutMk cId="2269371724" sldId="2147483657"/>
          </pc:sldLayoutMkLst>
        </pc:sldLayoutChg>
        <pc:sldLayoutChg chg="modTransition">
          <pc:chgData name="Account Update" userId="d66a401e1e7a39bf" providerId="LiveId" clId="{CCC9A017-AC44-4F5D-B52C-9F58E69849CD}" dt="2023-09-22T20:31:12.674" v="1"/>
          <pc:sldLayoutMkLst>
            <pc:docMk/>
            <pc:sldMasterMk cId="2221003484" sldId="2147483648"/>
            <pc:sldLayoutMk cId="1911008018" sldId="2147483658"/>
          </pc:sldLayoutMkLst>
        </pc:sldLayoutChg>
        <pc:sldLayoutChg chg="modTransition">
          <pc:chgData name="Account Update" userId="d66a401e1e7a39bf" providerId="LiveId" clId="{CCC9A017-AC44-4F5D-B52C-9F58E69849CD}" dt="2023-09-22T20:31:12.674" v="1"/>
          <pc:sldLayoutMkLst>
            <pc:docMk/>
            <pc:sldMasterMk cId="2221003484" sldId="2147483648"/>
            <pc:sldLayoutMk cId="2772997187" sldId="2147483659"/>
          </pc:sldLayoutMkLst>
        </pc:sldLayoutChg>
      </pc:sldMaster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BAC428-2B01-24AF-5FD1-E423BDD3C5E4}"/>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A812DAB9-6838-9AEC-1612-E366390DAE5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A04BB2F0-D4AD-55E7-54DB-982B1A0E6AE1}"/>
              </a:ext>
            </a:extLst>
          </p:cNvPr>
          <p:cNvSpPr>
            <a:spLocks noGrp="1"/>
          </p:cNvSpPr>
          <p:nvPr>
            <p:ph type="dt" sz="half" idx="10"/>
          </p:nvPr>
        </p:nvSpPr>
        <p:spPr/>
        <p:txBody>
          <a:bodyPr/>
          <a:lstStyle/>
          <a:p>
            <a:fld id="{72D2DEEC-C237-46B8-B55E-DF1B11AD2FAB}" type="datetimeFigureOut">
              <a:rPr lang="en-US" smtClean="0"/>
              <a:t>9/22/2023</a:t>
            </a:fld>
            <a:endParaRPr lang="en-US"/>
          </a:p>
        </p:txBody>
      </p:sp>
      <p:sp>
        <p:nvSpPr>
          <p:cNvPr id="5" name="Footer Placeholder 4">
            <a:extLst>
              <a:ext uri="{FF2B5EF4-FFF2-40B4-BE49-F238E27FC236}">
                <a16:creationId xmlns:a16="http://schemas.microsoft.com/office/drawing/2014/main" id="{A42EA8F9-447E-FEB4-0D2A-A8C14AA5A31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5D39C38-C371-5D03-7C7F-B999C2D8E3C5}"/>
              </a:ext>
            </a:extLst>
          </p:cNvPr>
          <p:cNvSpPr>
            <a:spLocks noGrp="1"/>
          </p:cNvSpPr>
          <p:nvPr>
            <p:ph type="sldNum" sz="quarter" idx="12"/>
          </p:nvPr>
        </p:nvSpPr>
        <p:spPr/>
        <p:txBody>
          <a:bodyPr/>
          <a:lstStyle/>
          <a:p>
            <a:fld id="{EDEBD321-BD97-4E82-A0F6-4A106127A237}" type="slidenum">
              <a:rPr lang="en-US" smtClean="0"/>
              <a:t>‹#›</a:t>
            </a:fld>
            <a:endParaRPr lang="en-US"/>
          </a:p>
        </p:txBody>
      </p:sp>
    </p:spTree>
    <p:extLst>
      <p:ext uri="{BB962C8B-B14F-4D97-AF65-F5344CB8AC3E}">
        <p14:creationId xmlns:p14="http://schemas.microsoft.com/office/powerpoint/2010/main" val="3217236853"/>
      </p:ext>
    </p:extLst>
  </p:cSld>
  <p:clrMapOvr>
    <a:masterClrMapping/>
  </p:clrMapOvr>
  <p:transition spd="slow">
    <p:wip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D8F329-9403-0484-D70C-1BD6291279AC}"/>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32DD1975-AC34-F3EC-BE61-AA1DF5C41EC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DDBFA83-522E-FD73-D7A7-7DBFA3192F61}"/>
              </a:ext>
            </a:extLst>
          </p:cNvPr>
          <p:cNvSpPr>
            <a:spLocks noGrp="1"/>
          </p:cNvSpPr>
          <p:nvPr>
            <p:ph type="dt" sz="half" idx="10"/>
          </p:nvPr>
        </p:nvSpPr>
        <p:spPr/>
        <p:txBody>
          <a:bodyPr/>
          <a:lstStyle/>
          <a:p>
            <a:fld id="{72D2DEEC-C237-46B8-B55E-DF1B11AD2FAB}" type="datetimeFigureOut">
              <a:rPr lang="en-US" smtClean="0"/>
              <a:t>9/22/2023</a:t>
            </a:fld>
            <a:endParaRPr lang="en-US"/>
          </a:p>
        </p:txBody>
      </p:sp>
      <p:sp>
        <p:nvSpPr>
          <p:cNvPr id="5" name="Footer Placeholder 4">
            <a:extLst>
              <a:ext uri="{FF2B5EF4-FFF2-40B4-BE49-F238E27FC236}">
                <a16:creationId xmlns:a16="http://schemas.microsoft.com/office/drawing/2014/main" id="{BF0D4F78-3921-7B34-E0AE-AC0DBC92197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44F373E-7B38-C498-656C-F241F6CC1885}"/>
              </a:ext>
            </a:extLst>
          </p:cNvPr>
          <p:cNvSpPr>
            <a:spLocks noGrp="1"/>
          </p:cNvSpPr>
          <p:nvPr>
            <p:ph type="sldNum" sz="quarter" idx="12"/>
          </p:nvPr>
        </p:nvSpPr>
        <p:spPr/>
        <p:txBody>
          <a:bodyPr/>
          <a:lstStyle/>
          <a:p>
            <a:fld id="{EDEBD321-BD97-4E82-A0F6-4A106127A237}" type="slidenum">
              <a:rPr lang="en-US" smtClean="0"/>
              <a:t>‹#›</a:t>
            </a:fld>
            <a:endParaRPr lang="en-US"/>
          </a:p>
        </p:txBody>
      </p:sp>
    </p:spTree>
    <p:extLst>
      <p:ext uri="{BB962C8B-B14F-4D97-AF65-F5344CB8AC3E}">
        <p14:creationId xmlns:p14="http://schemas.microsoft.com/office/powerpoint/2010/main" val="1911008018"/>
      </p:ext>
    </p:extLst>
  </p:cSld>
  <p:clrMapOvr>
    <a:masterClrMapping/>
  </p:clrMapOvr>
  <p:transition spd="slow">
    <p:wip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3F996B0-8B71-0816-1C7A-4B57EA649903}"/>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14E9F140-A461-F5FC-2988-5EEC8E1D3031}"/>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3E75B4C-5E53-5642-78E7-31EAAA0DDD8B}"/>
              </a:ext>
            </a:extLst>
          </p:cNvPr>
          <p:cNvSpPr>
            <a:spLocks noGrp="1"/>
          </p:cNvSpPr>
          <p:nvPr>
            <p:ph type="dt" sz="half" idx="10"/>
          </p:nvPr>
        </p:nvSpPr>
        <p:spPr/>
        <p:txBody>
          <a:bodyPr/>
          <a:lstStyle/>
          <a:p>
            <a:fld id="{72D2DEEC-C237-46B8-B55E-DF1B11AD2FAB}" type="datetimeFigureOut">
              <a:rPr lang="en-US" smtClean="0"/>
              <a:t>9/22/2023</a:t>
            </a:fld>
            <a:endParaRPr lang="en-US"/>
          </a:p>
        </p:txBody>
      </p:sp>
      <p:sp>
        <p:nvSpPr>
          <p:cNvPr id="5" name="Footer Placeholder 4">
            <a:extLst>
              <a:ext uri="{FF2B5EF4-FFF2-40B4-BE49-F238E27FC236}">
                <a16:creationId xmlns:a16="http://schemas.microsoft.com/office/drawing/2014/main" id="{5647493E-5F65-8A47-CB95-BB6FFD1A06A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59F043C-2E0D-9573-9937-17ABD15588DA}"/>
              </a:ext>
            </a:extLst>
          </p:cNvPr>
          <p:cNvSpPr>
            <a:spLocks noGrp="1"/>
          </p:cNvSpPr>
          <p:nvPr>
            <p:ph type="sldNum" sz="quarter" idx="12"/>
          </p:nvPr>
        </p:nvSpPr>
        <p:spPr/>
        <p:txBody>
          <a:bodyPr/>
          <a:lstStyle/>
          <a:p>
            <a:fld id="{EDEBD321-BD97-4E82-A0F6-4A106127A237}" type="slidenum">
              <a:rPr lang="en-US" smtClean="0"/>
              <a:t>‹#›</a:t>
            </a:fld>
            <a:endParaRPr lang="en-US"/>
          </a:p>
        </p:txBody>
      </p:sp>
    </p:spTree>
    <p:extLst>
      <p:ext uri="{BB962C8B-B14F-4D97-AF65-F5344CB8AC3E}">
        <p14:creationId xmlns:p14="http://schemas.microsoft.com/office/powerpoint/2010/main" val="2772997187"/>
      </p:ext>
    </p:extLst>
  </p:cSld>
  <p:clrMapOvr>
    <a:masterClrMapping/>
  </p:clrMapOvr>
  <p:transition spd="slow">
    <p:wip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B3DC41-309D-8D24-94A1-DDB59DCE633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7017B39-BD62-DB56-3F0A-6C55EEC6D6C1}"/>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17A8390-3BAB-FEFD-3DF5-B401B84B65C2}"/>
              </a:ext>
            </a:extLst>
          </p:cNvPr>
          <p:cNvSpPr>
            <a:spLocks noGrp="1"/>
          </p:cNvSpPr>
          <p:nvPr>
            <p:ph type="dt" sz="half" idx="10"/>
          </p:nvPr>
        </p:nvSpPr>
        <p:spPr/>
        <p:txBody>
          <a:bodyPr/>
          <a:lstStyle/>
          <a:p>
            <a:fld id="{72D2DEEC-C237-46B8-B55E-DF1B11AD2FAB}" type="datetimeFigureOut">
              <a:rPr lang="en-US" smtClean="0"/>
              <a:t>9/22/2023</a:t>
            </a:fld>
            <a:endParaRPr lang="en-US"/>
          </a:p>
        </p:txBody>
      </p:sp>
      <p:sp>
        <p:nvSpPr>
          <p:cNvPr id="5" name="Footer Placeholder 4">
            <a:extLst>
              <a:ext uri="{FF2B5EF4-FFF2-40B4-BE49-F238E27FC236}">
                <a16:creationId xmlns:a16="http://schemas.microsoft.com/office/drawing/2014/main" id="{333E4076-420F-BB35-3E5F-B5FFCD486AE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A8AB7E7-43E0-F15A-E211-052991D11F72}"/>
              </a:ext>
            </a:extLst>
          </p:cNvPr>
          <p:cNvSpPr>
            <a:spLocks noGrp="1"/>
          </p:cNvSpPr>
          <p:nvPr>
            <p:ph type="sldNum" sz="quarter" idx="12"/>
          </p:nvPr>
        </p:nvSpPr>
        <p:spPr/>
        <p:txBody>
          <a:bodyPr/>
          <a:lstStyle/>
          <a:p>
            <a:fld id="{EDEBD321-BD97-4E82-A0F6-4A106127A237}" type="slidenum">
              <a:rPr lang="en-US" smtClean="0"/>
              <a:t>‹#›</a:t>
            </a:fld>
            <a:endParaRPr lang="en-US"/>
          </a:p>
        </p:txBody>
      </p:sp>
    </p:spTree>
    <p:extLst>
      <p:ext uri="{BB962C8B-B14F-4D97-AF65-F5344CB8AC3E}">
        <p14:creationId xmlns:p14="http://schemas.microsoft.com/office/powerpoint/2010/main" val="3049686011"/>
      </p:ext>
    </p:extLst>
  </p:cSld>
  <p:clrMapOvr>
    <a:masterClrMapping/>
  </p:clrMapOvr>
  <p:transition spd="slow">
    <p:wip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C14DE0-0B66-246E-01CE-9FE3CC5B63B6}"/>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50553F41-75A6-73CD-5A7C-14434308B78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ABF42FE3-7338-E6E6-F9B5-9364E07AF860}"/>
              </a:ext>
            </a:extLst>
          </p:cNvPr>
          <p:cNvSpPr>
            <a:spLocks noGrp="1"/>
          </p:cNvSpPr>
          <p:nvPr>
            <p:ph type="dt" sz="half" idx="10"/>
          </p:nvPr>
        </p:nvSpPr>
        <p:spPr/>
        <p:txBody>
          <a:bodyPr/>
          <a:lstStyle/>
          <a:p>
            <a:fld id="{72D2DEEC-C237-46B8-B55E-DF1B11AD2FAB}" type="datetimeFigureOut">
              <a:rPr lang="en-US" smtClean="0"/>
              <a:t>9/22/2023</a:t>
            </a:fld>
            <a:endParaRPr lang="en-US"/>
          </a:p>
        </p:txBody>
      </p:sp>
      <p:sp>
        <p:nvSpPr>
          <p:cNvPr id="5" name="Footer Placeholder 4">
            <a:extLst>
              <a:ext uri="{FF2B5EF4-FFF2-40B4-BE49-F238E27FC236}">
                <a16:creationId xmlns:a16="http://schemas.microsoft.com/office/drawing/2014/main" id="{38C2B2B3-DABF-0C6B-D1EB-0E711A4E646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E5AD0FD-DC8E-C354-1097-2D82A9F8DD7C}"/>
              </a:ext>
            </a:extLst>
          </p:cNvPr>
          <p:cNvSpPr>
            <a:spLocks noGrp="1"/>
          </p:cNvSpPr>
          <p:nvPr>
            <p:ph type="sldNum" sz="quarter" idx="12"/>
          </p:nvPr>
        </p:nvSpPr>
        <p:spPr/>
        <p:txBody>
          <a:bodyPr/>
          <a:lstStyle/>
          <a:p>
            <a:fld id="{EDEBD321-BD97-4E82-A0F6-4A106127A237}" type="slidenum">
              <a:rPr lang="en-US" smtClean="0"/>
              <a:t>‹#›</a:t>
            </a:fld>
            <a:endParaRPr lang="en-US"/>
          </a:p>
        </p:txBody>
      </p:sp>
    </p:spTree>
    <p:extLst>
      <p:ext uri="{BB962C8B-B14F-4D97-AF65-F5344CB8AC3E}">
        <p14:creationId xmlns:p14="http://schemas.microsoft.com/office/powerpoint/2010/main" val="2385330166"/>
      </p:ext>
    </p:extLst>
  </p:cSld>
  <p:clrMapOvr>
    <a:masterClrMapping/>
  </p:clrMapOvr>
  <p:transition spd="slow">
    <p:wip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0C36E1-4156-9C60-0F16-941749AC483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EC03E57-3499-7A92-784F-CE8C73ABB413}"/>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1F8164B4-EFAA-6369-F62C-F2F7268062BB}"/>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E62EA21D-0EB2-54F1-D207-B7BFFBE72E10}"/>
              </a:ext>
            </a:extLst>
          </p:cNvPr>
          <p:cNvSpPr>
            <a:spLocks noGrp="1"/>
          </p:cNvSpPr>
          <p:nvPr>
            <p:ph type="dt" sz="half" idx="10"/>
          </p:nvPr>
        </p:nvSpPr>
        <p:spPr/>
        <p:txBody>
          <a:bodyPr/>
          <a:lstStyle/>
          <a:p>
            <a:fld id="{72D2DEEC-C237-46B8-B55E-DF1B11AD2FAB}" type="datetimeFigureOut">
              <a:rPr lang="en-US" smtClean="0"/>
              <a:t>9/22/2023</a:t>
            </a:fld>
            <a:endParaRPr lang="en-US"/>
          </a:p>
        </p:txBody>
      </p:sp>
      <p:sp>
        <p:nvSpPr>
          <p:cNvPr id="6" name="Footer Placeholder 5">
            <a:extLst>
              <a:ext uri="{FF2B5EF4-FFF2-40B4-BE49-F238E27FC236}">
                <a16:creationId xmlns:a16="http://schemas.microsoft.com/office/drawing/2014/main" id="{A0EFB06E-1B35-B2D0-236A-6001400FF70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47F18B2-99FE-E47D-CD62-F56D0B455E95}"/>
              </a:ext>
            </a:extLst>
          </p:cNvPr>
          <p:cNvSpPr>
            <a:spLocks noGrp="1"/>
          </p:cNvSpPr>
          <p:nvPr>
            <p:ph type="sldNum" sz="quarter" idx="12"/>
          </p:nvPr>
        </p:nvSpPr>
        <p:spPr/>
        <p:txBody>
          <a:bodyPr/>
          <a:lstStyle/>
          <a:p>
            <a:fld id="{EDEBD321-BD97-4E82-A0F6-4A106127A237}" type="slidenum">
              <a:rPr lang="en-US" smtClean="0"/>
              <a:t>‹#›</a:t>
            </a:fld>
            <a:endParaRPr lang="en-US"/>
          </a:p>
        </p:txBody>
      </p:sp>
    </p:spTree>
    <p:extLst>
      <p:ext uri="{BB962C8B-B14F-4D97-AF65-F5344CB8AC3E}">
        <p14:creationId xmlns:p14="http://schemas.microsoft.com/office/powerpoint/2010/main" val="3914047189"/>
      </p:ext>
    </p:extLst>
  </p:cSld>
  <p:clrMapOvr>
    <a:masterClrMapping/>
  </p:clrMapOvr>
  <p:transition spd="slow">
    <p:wip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919564-223B-2EDB-C23D-6DAAF7BDD311}"/>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07C9A160-31A8-1FFA-B2BC-7F6FA10508F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BACE842D-7C3F-4F4E-8487-43569D43BDD9}"/>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CF54EB25-50A4-BF60-02A5-5078FD8EF3A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77364B49-DAEE-1F43-786F-A56236CE662D}"/>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4BB917EE-35C1-21EE-A2AF-3B18F9919C05}"/>
              </a:ext>
            </a:extLst>
          </p:cNvPr>
          <p:cNvSpPr>
            <a:spLocks noGrp="1"/>
          </p:cNvSpPr>
          <p:nvPr>
            <p:ph type="dt" sz="half" idx="10"/>
          </p:nvPr>
        </p:nvSpPr>
        <p:spPr/>
        <p:txBody>
          <a:bodyPr/>
          <a:lstStyle/>
          <a:p>
            <a:fld id="{72D2DEEC-C237-46B8-B55E-DF1B11AD2FAB}" type="datetimeFigureOut">
              <a:rPr lang="en-US" smtClean="0"/>
              <a:t>9/22/2023</a:t>
            </a:fld>
            <a:endParaRPr lang="en-US"/>
          </a:p>
        </p:txBody>
      </p:sp>
      <p:sp>
        <p:nvSpPr>
          <p:cNvPr id="8" name="Footer Placeholder 7">
            <a:extLst>
              <a:ext uri="{FF2B5EF4-FFF2-40B4-BE49-F238E27FC236}">
                <a16:creationId xmlns:a16="http://schemas.microsoft.com/office/drawing/2014/main" id="{FA8A69C5-82F4-53B4-1385-488FC3BC1C2A}"/>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A24A10A0-AFA9-4DA0-CD70-CB600C1082A4}"/>
              </a:ext>
            </a:extLst>
          </p:cNvPr>
          <p:cNvSpPr>
            <a:spLocks noGrp="1"/>
          </p:cNvSpPr>
          <p:nvPr>
            <p:ph type="sldNum" sz="quarter" idx="12"/>
          </p:nvPr>
        </p:nvSpPr>
        <p:spPr/>
        <p:txBody>
          <a:bodyPr/>
          <a:lstStyle/>
          <a:p>
            <a:fld id="{EDEBD321-BD97-4E82-A0F6-4A106127A237}" type="slidenum">
              <a:rPr lang="en-US" smtClean="0"/>
              <a:t>‹#›</a:t>
            </a:fld>
            <a:endParaRPr lang="en-US"/>
          </a:p>
        </p:txBody>
      </p:sp>
    </p:spTree>
    <p:extLst>
      <p:ext uri="{BB962C8B-B14F-4D97-AF65-F5344CB8AC3E}">
        <p14:creationId xmlns:p14="http://schemas.microsoft.com/office/powerpoint/2010/main" val="3907867296"/>
      </p:ext>
    </p:extLst>
  </p:cSld>
  <p:clrMapOvr>
    <a:masterClrMapping/>
  </p:clrMapOvr>
  <p:transition spd="slow">
    <p:wip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9214F5-B192-44B2-1761-E1FECC61344A}"/>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FD616E28-9F14-F209-F08F-A5F7C660B1F4}"/>
              </a:ext>
            </a:extLst>
          </p:cNvPr>
          <p:cNvSpPr>
            <a:spLocks noGrp="1"/>
          </p:cNvSpPr>
          <p:nvPr>
            <p:ph type="dt" sz="half" idx="10"/>
          </p:nvPr>
        </p:nvSpPr>
        <p:spPr/>
        <p:txBody>
          <a:bodyPr/>
          <a:lstStyle/>
          <a:p>
            <a:fld id="{72D2DEEC-C237-46B8-B55E-DF1B11AD2FAB}" type="datetimeFigureOut">
              <a:rPr lang="en-US" smtClean="0"/>
              <a:t>9/22/2023</a:t>
            </a:fld>
            <a:endParaRPr lang="en-US"/>
          </a:p>
        </p:txBody>
      </p:sp>
      <p:sp>
        <p:nvSpPr>
          <p:cNvPr id="4" name="Footer Placeholder 3">
            <a:extLst>
              <a:ext uri="{FF2B5EF4-FFF2-40B4-BE49-F238E27FC236}">
                <a16:creationId xmlns:a16="http://schemas.microsoft.com/office/drawing/2014/main" id="{E250E0BA-8BF3-12B1-997A-5FEABB1DAD28}"/>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F3EB6FB4-71B8-EBD4-A8E8-021A0F3FC9C2}"/>
              </a:ext>
            </a:extLst>
          </p:cNvPr>
          <p:cNvSpPr>
            <a:spLocks noGrp="1"/>
          </p:cNvSpPr>
          <p:nvPr>
            <p:ph type="sldNum" sz="quarter" idx="12"/>
          </p:nvPr>
        </p:nvSpPr>
        <p:spPr/>
        <p:txBody>
          <a:bodyPr/>
          <a:lstStyle/>
          <a:p>
            <a:fld id="{EDEBD321-BD97-4E82-A0F6-4A106127A237}" type="slidenum">
              <a:rPr lang="en-US" smtClean="0"/>
              <a:t>‹#›</a:t>
            </a:fld>
            <a:endParaRPr lang="en-US"/>
          </a:p>
        </p:txBody>
      </p:sp>
    </p:spTree>
    <p:extLst>
      <p:ext uri="{BB962C8B-B14F-4D97-AF65-F5344CB8AC3E}">
        <p14:creationId xmlns:p14="http://schemas.microsoft.com/office/powerpoint/2010/main" val="980766457"/>
      </p:ext>
    </p:extLst>
  </p:cSld>
  <p:clrMapOvr>
    <a:masterClrMapping/>
  </p:clrMapOvr>
  <p:transition spd="slow">
    <p:wip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E39C727-FDB2-2F6D-266D-3365C3B6AE83}"/>
              </a:ext>
            </a:extLst>
          </p:cNvPr>
          <p:cNvSpPr>
            <a:spLocks noGrp="1"/>
          </p:cNvSpPr>
          <p:nvPr>
            <p:ph type="dt" sz="half" idx="10"/>
          </p:nvPr>
        </p:nvSpPr>
        <p:spPr/>
        <p:txBody>
          <a:bodyPr/>
          <a:lstStyle/>
          <a:p>
            <a:fld id="{72D2DEEC-C237-46B8-B55E-DF1B11AD2FAB}" type="datetimeFigureOut">
              <a:rPr lang="en-US" smtClean="0"/>
              <a:t>9/22/2023</a:t>
            </a:fld>
            <a:endParaRPr lang="en-US"/>
          </a:p>
        </p:txBody>
      </p:sp>
      <p:sp>
        <p:nvSpPr>
          <p:cNvPr id="3" name="Footer Placeholder 2">
            <a:extLst>
              <a:ext uri="{FF2B5EF4-FFF2-40B4-BE49-F238E27FC236}">
                <a16:creationId xmlns:a16="http://schemas.microsoft.com/office/drawing/2014/main" id="{43DD2E16-56D0-FA30-0BFA-FC7AE4FEE7B5}"/>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DFAA16E8-ED5E-1E5D-818C-DAA803BDDC86}"/>
              </a:ext>
            </a:extLst>
          </p:cNvPr>
          <p:cNvSpPr>
            <a:spLocks noGrp="1"/>
          </p:cNvSpPr>
          <p:nvPr>
            <p:ph type="sldNum" sz="quarter" idx="12"/>
          </p:nvPr>
        </p:nvSpPr>
        <p:spPr/>
        <p:txBody>
          <a:bodyPr/>
          <a:lstStyle/>
          <a:p>
            <a:fld id="{EDEBD321-BD97-4E82-A0F6-4A106127A237}" type="slidenum">
              <a:rPr lang="en-US" smtClean="0"/>
              <a:t>‹#›</a:t>
            </a:fld>
            <a:endParaRPr lang="en-US"/>
          </a:p>
        </p:txBody>
      </p:sp>
    </p:spTree>
    <p:extLst>
      <p:ext uri="{BB962C8B-B14F-4D97-AF65-F5344CB8AC3E}">
        <p14:creationId xmlns:p14="http://schemas.microsoft.com/office/powerpoint/2010/main" val="4136527397"/>
      </p:ext>
    </p:extLst>
  </p:cSld>
  <p:clrMapOvr>
    <a:masterClrMapping/>
  </p:clrMapOvr>
  <p:transition spd="slow">
    <p:wip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86857A-DF28-11B4-AC6E-AD4CF75C8F8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0474D325-6571-453F-53E4-C8EF3ADAAA9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103B106F-12C6-A3AA-638A-11535FBC02C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9D1165D-511D-DDCE-68F1-18FE73D97B6F}"/>
              </a:ext>
            </a:extLst>
          </p:cNvPr>
          <p:cNvSpPr>
            <a:spLocks noGrp="1"/>
          </p:cNvSpPr>
          <p:nvPr>
            <p:ph type="dt" sz="half" idx="10"/>
          </p:nvPr>
        </p:nvSpPr>
        <p:spPr/>
        <p:txBody>
          <a:bodyPr/>
          <a:lstStyle/>
          <a:p>
            <a:fld id="{72D2DEEC-C237-46B8-B55E-DF1B11AD2FAB}" type="datetimeFigureOut">
              <a:rPr lang="en-US" smtClean="0"/>
              <a:t>9/22/2023</a:t>
            </a:fld>
            <a:endParaRPr lang="en-US"/>
          </a:p>
        </p:txBody>
      </p:sp>
      <p:sp>
        <p:nvSpPr>
          <p:cNvPr id="6" name="Footer Placeholder 5">
            <a:extLst>
              <a:ext uri="{FF2B5EF4-FFF2-40B4-BE49-F238E27FC236}">
                <a16:creationId xmlns:a16="http://schemas.microsoft.com/office/drawing/2014/main" id="{D220BC3D-411A-A24E-7032-FBA23F2BA6E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6A855E2-F542-7A5F-57E5-ECBC06DC61C3}"/>
              </a:ext>
            </a:extLst>
          </p:cNvPr>
          <p:cNvSpPr>
            <a:spLocks noGrp="1"/>
          </p:cNvSpPr>
          <p:nvPr>
            <p:ph type="sldNum" sz="quarter" idx="12"/>
          </p:nvPr>
        </p:nvSpPr>
        <p:spPr/>
        <p:txBody>
          <a:bodyPr/>
          <a:lstStyle/>
          <a:p>
            <a:fld id="{EDEBD321-BD97-4E82-A0F6-4A106127A237}" type="slidenum">
              <a:rPr lang="en-US" smtClean="0"/>
              <a:t>‹#›</a:t>
            </a:fld>
            <a:endParaRPr lang="en-US"/>
          </a:p>
        </p:txBody>
      </p:sp>
    </p:spTree>
    <p:extLst>
      <p:ext uri="{BB962C8B-B14F-4D97-AF65-F5344CB8AC3E}">
        <p14:creationId xmlns:p14="http://schemas.microsoft.com/office/powerpoint/2010/main" val="1132142907"/>
      </p:ext>
    </p:extLst>
  </p:cSld>
  <p:clrMapOvr>
    <a:masterClrMapping/>
  </p:clrMapOvr>
  <p:transition spd="slow">
    <p:wip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ACCA83-69E3-4FDA-80B6-EF2ADC3DAEF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EE626BF5-C514-F4B1-F953-F02C4CA8D04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EB4E61E5-47A8-28C3-B11F-FC1B1A62AA0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0A0AAA6-AB76-1733-B462-5FBD93E52439}"/>
              </a:ext>
            </a:extLst>
          </p:cNvPr>
          <p:cNvSpPr>
            <a:spLocks noGrp="1"/>
          </p:cNvSpPr>
          <p:nvPr>
            <p:ph type="dt" sz="half" idx="10"/>
          </p:nvPr>
        </p:nvSpPr>
        <p:spPr/>
        <p:txBody>
          <a:bodyPr/>
          <a:lstStyle/>
          <a:p>
            <a:fld id="{72D2DEEC-C237-46B8-B55E-DF1B11AD2FAB}" type="datetimeFigureOut">
              <a:rPr lang="en-US" smtClean="0"/>
              <a:t>9/22/2023</a:t>
            </a:fld>
            <a:endParaRPr lang="en-US"/>
          </a:p>
        </p:txBody>
      </p:sp>
      <p:sp>
        <p:nvSpPr>
          <p:cNvPr id="6" name="Footer Placeholder 5">
            <a:extLst>
              <a:ext uri="{FF2B5EF4-FFF2-40B4-BE49-F238E27FC236}">
                <a16:creationId xmlns:a16="http://schemas.microsoft.com/office/drawing/2014/main" id="{AC25C287-39FF-75C3-96F5-344D0A0604F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855DFF0-4D52-10E1-2247-700BF636A438}"/>
              </a:ext>
            </a:extLst>
          </p:cNvPr>
          <p:cNvSpPr>
            <a:spLocks noGrp="1"/>
          </p:cNvSpPr>
          <p:nvPr>
            <p:ph type="sldNum" sz="quarter" idx="12"/>
          </p:nvPr>
        </p:nvSpPr>
        <p:spPr/>
        <p:txBody>
          <a:bodyPr/>
          <a:lstStyle/>
          <a:p>
            <a:fld id="{EDEBD321-BD97-4E82-A0F6-4A106127A237}" type="slidenum">
              <a:rPr lang="en-US" smtClean="0"/>
              <a:t>‹#›</a:t>
            </a:fld>
            <a:endParaRPr lang="en-US"/>
          </a:p>
        </p:txBody>
      </p:sp>
    </p:spTree>
    <p:extLst>
      <p:ext uri="{BB962C8B-B14F-4D97-AF65-F5344CB8AC3E}">
        <p14:creationId xmlns:p14="http://schemas.microsoft.com/office/powerpoint/2010/main" val="2269371724"/>
      </p:ext>
    </p:extLst>
  </p:cSld>
  <p:clrMapOvr>
    <a:masterClrMapping/>
  </p:clrMapOvr>
  <p:transition spd="slow">
    <p:wip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srcRect/>
          <a:tile tx="0" ty="0" sx="100000" sy="100000" flip="none" algn="tl"/>
        </a:blip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162922F-5E03-5328-5916-5F93176B9EF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E8690AE2-E99B-501B-BD1E-D8BA838FF28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6CF10F1-A1EA-518E-1FF3-BC46E619730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2D2DEEC-C237-46B8-B55E-DF1B11AD2FAB}" type="datetimeFigureOut">
              <a:rPr lang="en-US" smtClean="0"/>
              <a:t>9/22/2023</a:t>
            </a:fld>
            <a:endParaRPr lang="en-US"/>
          </a:p>
        </p:txBody>
      </p:sp>
      <p:sp>
        <p:nvSpPr>
          <p:cNvPr id="5" name="Footer Placeholder 4">
            <a:extLst>
              <a:ext uri="{FF2B5EF4-FFF2-40B4-BE49-F238E27FC236}">
                <a16:creationId xmlns:a16="http://schemas.microsoft.com/office/drawing/2014/main" id="{1D15EAE6-FD2F-9B52-A5BF-626B3118B26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FD032299-97D2-03AE-3041-3FA9C5EF93D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DEBD321-BD97-4E82-A0F6-4A106127A237}" type="slidenum">
              <a:rPr lang="en-US" smtClean="0"/>
              <a:t>‹#›</a:t>
            </a:fld>
            <a:endParaRPr lang="en-US"/>
          </a:p>
        </p:txBody>
      </p:sp>
    </p:spTree>
    <p:extLst>
      <p:ext uri="{BB962C8B-B14F-4D97-AF65-F5344CB8AC3E}">
        <p14:creationId xmlns:p14="http://schemas.microsoft.com/office/powerpoint/2010/main" val="222100348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spd="slow">
    <p:wipe/>
  </p:transition>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470BAE-1A20-A160-A66E-E2D0FDA80909}"/>
              </a:ext>
            </a:extLst>
          </p:cNvPr>
          <p:cNvSpPr>
            <a:spLocks noGrp="1"/>
          </p:cNvSpPr>
          <p:nvPr>
            <p:ph type="ctrTitle"/>
          </p:nvPr>
        </p:nvSpPr>
        <p:spPr/>
        <p:txBody>
          <a:bodyPr/>
          <a:lstStyle/>
          <a:p>
            <a:endParaRPr lang="en-US"/>
          </a:p>
        </p:txBody>
      </p:sp>
      <p:sp>
        <p:nvSpPr>
          <p:cNvPr id="3" name="Subtitle 2">
            <a:extLst>
              <a:ext uri="{FF2B5EF4-FFF2-40B4-BE49-F238E27FC236}">
                <a16:creationId xmlns:a16="http://schemas.microsoft.com/office/drawing/2014/main" id="{839D64BE-DAB2-AD08-8662-FB4E3D9CDFEA}"/>
              </a:ext>
            </a:extLst>
          </p:cNvPr>
          <p:cNvSpPr>
            <a:spLocks noGrp="1"/>
          </p:cNvSpPr>
          <p:nvPr>
            <p:ph type="subTitle" idx="1"/>
          </p:nvPr>
        </p:nvSpPr>
        <p:spPr/>
        <p:txBody>
          <a:bodyPr/>
          <a:lstStyle/>
          <a:p>
            <a:endParaRPr lang="en-US"/>
          </a:p>
        </p:txBody>
      </p:sp>
      <p:pic>
        <p:nvPicPr>
          <p:cNvPr id="1026" name="Picture 2" descr="Sureの意味と使い方｜気軽にSure!｜フィリピン・セブ留学でカシコ English!">
            <a:extLst>
              <a:ext uri="{FF2B5EF4-FFF2-40B4-BE49-F238E27FC236}">
                <a16:creationId xmlns:a16="http://schemas.microsoft.com/office/drawing/2014/main" id="{62FEABB9-DD38-C477-B65C-1A4C37E8D36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0" y="-6531"/>
            <a:ext cx="9135307" cy="686453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2251203"/>
      </p:ext>
    </p:extLst>
  </p:cSld>
  <p:clrMapOvr>
    <a:masterClrMapping/>
  </p:clrMapOvr>
  <p:transition spd="slow">
    <p:wip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ADBD56-F8BE-14D3-9E19-296E020E0EFA}"/>
              </a:ext>
            </a:extLst>
          </p:cNvPr>
          <p:cNvSpPr>
            <a:spLocks noGrp="1"/>
          </p:cNvSpPr>
          <p:nvPr>
            <p:ph type="title"/>
          </p:nvPr>
        </p:nvSpPr>
        <p:spPr/>
        <p:txBody>
          <a:bodyPr/>
          <a:lstStyle/>
          <a:p>
            <a:r>
              <a:rPr lang="en-US" dirty="0">
                <a:solidFill>
                  <a:schemeClr val="bg1"/>
                </a:solidFill>
              </a:rPr>
              <a:t>4. Time does not stand still – it marches on</a:t>
            </a:r>
          </a:p>
        </p:txBody>
      </p:sp>
      <p:sp>
        <p:nvSpPr>
          <p:cNvPr id="3" name="Content Placeholder 2">
            <a:extLst>
              <a:ext uri="{FF2B5EF4-FFF2-40B4-BE49-F238E27FC236}">
                <a16:creationId xmlns:a16="http://schemas.microsoft.com/office/drawing/2014/main" id="{82F660B6-1960-17D6-6AC0-638E75077DF2}"/>
              </a:ext>
            </a:extLst>
          </p:cNvPr>
          <p:cNvSpPr>
            <a:spLocks noGrp="1"/>
          </p:cNvSpPr>
          <p:nvPr>
            <p:ph idx="1"/>
          </p:nvPr>
        </p:nvSpPr>
        <p:spPr/>
        <p:txBody>
          <a:bodyPr>
            <a:noAutofit/>
          </a:bodyPr>
          <a:lstStyle/>
          <a:p>
            <a:r>
              <a:rPr lang="en-US" b="0" i="0" u="none" strike="noStrike" baseline="0" dirty="0">
                <a:solidFill>
                  <a:schemeClr val="bg1"/>
                </a:solidFill>
                <a:latin typeface="Verdana" panose="020B0604030504040204" pitchFamily="34" charset="0"/>
              </a:rPr>
              <a:t>(Joh 9:4)  I must work the works of Him who sent Me while it is day; </a:t>
            </a:r>
            <a:r>
              <a:rPr lang="en-US" b="0" i="1" u="none" strike="noStrike" baseline="0" dirty="0">
                <a:solidFill>
                  <a:schemeClr val="bg1"/>
                </a:solidFill>
                <a:latin typeface="Verdana" panose="020B0604030504040204" pitchFamily="34" charset="0"/>
              </a:rPr>
              <a:t>the</a:t>
            </a:r>
            <a:r>
              <a:rPr lang="en-US" b="0" i="0" u="none" strike="noStrike" baseline="0" dirty="0">
                <a:solidFill>
                  <a:schemeClr val="bg1"/>
                </a:solidFill>
                <a:latin typeface="Verdana" panose="020B0604030504040204" pitchFamily="34" charset="0"/>
              </a:rPr>
              <a:t> night is coming when no one can work.</a:t>
            </a:r>
          </a:p>
          <a:p>
            <a:pPr marR="0" algn="l" rtl="0"/>
            <a:endParaRPr lang="en-US" b="0" i="0" u="none" strike="noStrike" baseline="0" dirty="0">
              <a:solidFill>
                <a:schemeClr val="bg1"/>
              </a:solidFill>
              <a:latin typeface="Verdana" panose="020B0604030504040204" pitchFamily="34" charset="0"/>
            </a:endParaRPr>
          </a:p>
          <a:p>
            <a:r>
              <a:rPr lang="en-US" b="0" i="0" u="none" strike="noStrike" baseline="0" dirty="0">
                <a:solidFill>
                  <a:schemeClr val="bg1"/>
                </a:solidFill>
                <a:latin typeface="Verdana" panose="020B0604030504040204" pitchFamily="34" charset="0"/>
              </a:rPr>
              <a:t>(</a:t>
            </a:r>
            <a:r>
              <a:rPr lang="en-US" b="0" i="0" u="none" strike="noStrike" baseline="0" dirty="0" err="1">
                <a:solidFill>
                  <a:schemeClr val="bg1"/>
                </a:solidFill>
                <a:latin typeface="Verdana" panose="020B0604030504040204" pitchFamily="34" charset="0"/>
              </a:rPr>
              <a:t>Ecc</a:t>
            </a:r>
            <a:r>
              <a:rPr lang="en-US" b="0" i="0" u="none" strike="noStrike" baseline="0" dirty="0">
                <a:solidFill>
                  <a:schemeClr val="bg1"/>
                </a:solidFill>
                <a:latin typeface="Verdana" panose="020B0604030504040204" pitchFamily="34" charset="0"/>
              </a:rPr>
              <a:t> 9:10)  Whatever your hand finds to do, do </a:t>
            </a:r>
            <a:r>
              <a:rPr lang="en-US" b="0" i="1" u="none" strike="noStrike" baseline="0" dirty="0">
                <a:solidFill>
                  <a:schemeClr val="bg1"/>
                </a:solidFill>
                <a:latin typeface="Verdana" panose="020B0604030504040204" pitchFamily="34" charset="0"/>
              </a:rPr>
              <a:t>it</a:t>
            </a:r>
            <a:r>
              <a:rPr lang="en-US" b="0" i="0" u="none" strike="noStrike" baseline="0" dirty="0">
                <a:solidFill>
                  <a:schemeClr val="bg1"/>
                </a:solidFill>
                <a:latin typeface="Verdana" panose="020B0604030504040204" pitchFamily="34" charset="0"/>
              </a:rPr>
              <a:t> with your might; for </a:t>
            </a:r>
            <a:r>
              <a:rPr lang="en-US" b="0" i="1" u="none" strike="noStrike" baseline="0" dirty="0">
                <a:solidFill>
                  <a:schemeClr val="bg1"/>
                </a:solidFill>
                <a:latin typeface="Verdana" panose="020B0604030504040204" pitchFamily="34" charset="0"/>
              </a:rPr>
              <a:t>there is</a:t>
            </a:r>
            <a:r>
              <a:rPr lang="en-US" b="0" i="0" u="none" strike="noStrike" baseline="0" dirty="0">
                <a:solidFill>
                  <a:schemeClr val="bg1"/>
                </a:solidFill>
                <a:latin typeface="Verdana" panose="020B0604030504040204" pitchFamily="34" charset="0"/>
              </a:rPr>
              <a:t> no work or device or knowledge or wisdom in the grave where you are going.</a:t>
            </a:r>
          </a:p>
          <a:p>
            <a:pPr marR="0" algn="l" rtl="0"/>
            <a:endParaRPr lang="en-US" dirty="0">
              <a:solidFill>
                <a:schemeClr val="bg1"/>
              </a:solidFill>
              <a:latin typeface="Verdana" panose="020B0604030504040204" pitchFamily="34" charset="0"/>
            </a:endParaRPr>
          </a:p>
          <a:p>
            <a:r>
              <a:rPr lang="en-US" b="0" i="0" u="none" strike="noStrike" baseline="0" dirty="0">
                <a:solidFill>
                  <a:schemeClr val="bg1"/>
                </a:solidFill>
                <a:latin typeface="Verdana" panose="020B0604030504040204" pitchFamily="34" charset="0"/>
              </a:rPr>
              <a:t>(Eph 5:16)  redeeming the time, because the days are evil.</a:t>
            </a:r>
          </a:p>
        </p:txBody>
      </p:sp>
    </p:spTree>
    <p:extLst>
      <p:ext uri="{BB962C8B-B14F-4D97-AF65-F5344CB8AC3E}">
        <p14:creationId xmlns:p14="http://schemas.microsoft.com/office/powerpoint/2010/main" val="1948838127"/>
      </p:ext>
    </p:extLst>
  </p:cSld>
  <p:clrMapOvr>
    <a:masterClrMapping/>
  </p:clrMapOvr>
  <p:transition spd="slow">
    <p:wip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ADBD56-F8BE-14D3-9E19-296E020E0EFA}"/>
              </a:ext>
            </a:extLst>
          </p:cNvPr>
          <p:cNvSpPr>
            <a:spLocks noGrp="1"/>
          </p:cNvSpPr>
          <p:nvPr>
            <p:ph type="title"/>
          </p:nvPr>
        </p:nvSpPr>
        <p:spPr/>
        <p:txBody>
          <a:bodyPr/>
          <a:lstStyle/>
          <a:p>
            <a:r>
              <a:rPr lang="en-US" dirty="0">
                <a:solidFill>
                  <a:schemeClr val="bg1"/>
                </a:solidFill>
              </a:rPr>
              <a:t>4. Time does not stand still – it marches on</a:t>
            </a:r>
          </a:p>
        </p:txBody>
      </p:sp>
      <p:sp>
        <p:nvSpPr>
          <p:cNvPr id="3" name="Content Placeholder 2">
            <a:extLst>
              <a:ext uri="{FF2B5EF4-FFF2-40B4-BE49-F238E27FC236}">
                <a16:creationId xmlns:a16="http://schemas.microsoft.com/office/drawing/2014/main" id="{82F660B6-1960-17D6-6AC0-638E75077DF2}"/>
              </a:ext>
            </a:extLst>
          </p:cNvPr>
          <p:cNvSpPr>
            <a:spLocks noGrp="1"/>
          </p:cNvSpPr>
          <p:nvPr>
            <p:ph idx="1"/>
          </p:nvPr>
        </p:nvSpPr>
        <p:spPr/>
        <p:txBody>
          <a:bodyPr>
            <a:normAutofit/>
          </a:bodyPr>
          <a:lstStyle/>
          <a:p>
            <a:pPr marR="0" algn="l" rtl="0"/>
            <a:r>
              <a:rPr lang="en-US" b="0" i="0" u="none" strike="noStrike" baseline="0" dirty="0">
                <a:solidFill>
                  <a:schemeClr val="bg1"/>
                </a:solidFill>
                <a:latin typeface="Verdana" panose="020B0604030504040204" pitchFamily="34" charset="0"/>
              </a:rPr>
              <a:t>(Job 7:6)  "My days are swifter than a weaver's shuttle, And are spent without hope.</a:t>
            </a:r>
          </a:p>
          <a:p>
            <a:pPr marR="0" algn="l" rtl="0"/>
            <a:endParaRPr lang="en-US" dirty="0">
              <a:solidFill>
                <a:schemeClr val="bg1"/>
              </a:solidFill>
              <a:latin typeface="Verdana" panose="020B0604030504040204" pitchFamily="34" charset="0"/>
            </a:endParaRPr>
          </a:p>
          <a:p>
            <a:pPr marR="0" algn="l" rtl="0"/>
            <a:r>
              <a:rPr lang="en-US" b="0" i="0" u="none" strike="noStrike" baseline="0" dirty="0">
                <a:solidFill>
                  <a:schemeClr val="bg1"/>
                </a:solidFill>
                <a:latin typeface="Verdana" panose="020B0604030504040204" pitchFamily="34" charset="0"/>
              </a:rPr>
              <a:t>(Jas 4:13)  Come now, you who say, "Today or tomorrow we will go to such and such a city, spend a year there, buy and sell, and make a profit";</a:t>
            </a:r>
          </a:p>
          <a:p>
            <a:pPr marR="0" algn="l" rtl="0"/>
            <a:r>
              <a:rPr lang="en-US" b="0" i="0" u="none" strike="noStrike" baseline="0" dirty="0">
                <a:solidFill>
                  <a:schemeClr val="bg1"/>
                </a:solidFill>
                <a:latin typeface="Verdana" panose="020B0604030504040204" pitchFamily="34" charset="0"/>
              </a:rPr>
              <a:t>(Jas 4:14)  whereas you do not know what </a:t>
            </a:r>
            <a:r>
              <a:rPr lang="en-US" b="0" i="1" u="none" strike="noStrike" baseline="0" dirty="0">
                <a:solidFill>
                  <a:schemeClr val="bg1"/>
                </a:solidFill>
                <a:latin typeface="Verdana" panose="020B0604030504040204" pitchFamily="34" charset="0"/>
              </a:rPr>
              <a:t>will happen</a:t>
            </a:r>
            <a:r>
              <a:rPr lang="en-US" b="0" i="0" u="none" strike="noStrike" baseline="0" dirty="0">
                <a:solidFill>
                  <a:schemeClr val="bg1"/>
                </a:solidFill>
                <a:latin typeface="Verdana" panose="020B0604030504040204" pitchFamily="34" charset="0"/>
              </a:rPr>
              <a:t> tomorrow. For what </a:t>
            </a:r>
            <a:r>
              <a:rPr lang="en-US" b="0" i="1" u="none" strike="noStrike" baseline="0" dirty="0">
                <a:solidFill>
                  <a:schemeClr val="bg1"/>
                </a:solidFill>
                <a:latin typeface="Verdana" panose="020B0604030504040204" pitchFamily="34" charset="0"/>
              </a:rPr>
              <a:t>is</a:t>
            </a:r>
            <a:r>
              <a:rPr lang="en-US" b="0" i="0" u="none" strike="noStrike" baseline="0" dirty="0">
                <a:solidFill>
                  <a:schemeClr val="bg1"/>
                </a:solidFill>
                <a:latin typeface="Verdana" panose="020B0604030504040204" pitchFamily="34" charset="0"/>
              </a:rPr>
              <a:t> your life? It is even a vapor that appears for a little time and then vanishes away.</a:t>
            </a:r>
          </a:p>
          <a:p>
            <a:pPr marR="0" algn="l" rtl="0"/>
            <a:endParaRPr lang="en-US" sz="1800" b="0" i="0" u="none" strike="noStrike" baseline="0" dirty="0">
              <a:solidFill>
                <a:srgbClr val="218282"/>
              </a:solidFill>
              <a:latin typeface="Verdana" panose="020B0604030504040204" pitchFamily="34" charset="0"/>
            </a:endParaRPr>
          </a:p>
        </p:txBody>
      </p:sp>
    </p:spTree>
    <p:extLst>
      <p:ext uri="{BB962C8B-B14F-4D97-AF65-F5344CB8AC3E}">
        <p14:creationId xmlns:p14="http://schemas.microsoft.com/office/powerpoint/2010/main" val="2197630806"/>
      </p:ext>
    </p:extLst>
  </p:cSld>
  <p:clrMapOvr>
    <a:masterClrMapping/>
  </p:clrMapOvr>
  <p:transition spd="slow">
    <p:wip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ADBD56-F8BE-14D3-9E19-296E020E0EFA}"/>
              </a:ext>
            </a:extLst>
          </p:cNvPr>
          <p:cNvSpPr>
            <a:spLocks noGrp="1"/>
          </p:cNvSpPr>
          <p:nvPr>
            <p:ph type="title"/>
          </p:nvPr>
        </p:nvSpPr>
        <p:spPr/>
        <p:txBody>
          <a:bodyPr/>
          <a:lstStyle/>
          <a:p>
            <a:r>
              <a:rPr lang="en-US" dirty="0">
                <a:solidFill>
                  <a:schemeClr val="bg1"/>
                </a:solidFill>
              </a:rPr>
              <a:t>5. Death is certain</a:t>
            </a:r>
          </a:p>
        </p:txBody>
      </p:sp>
      <p:sp>
        <p:nvSpPr>
          <p:cNvPr id="3" name="Content Placeholder 2">
            <a:extLst>
              <a:ext uri="{FF2B5EF4-FFF2-40B4-BE49-F238E27FC236}">
                <a16:creationId xmlns:a16="http://schemas.microsoft.com/office/drawing/2014/main" id="{82F660B6-1960-17D6-6AC0-638E75077DF2}"/>
              </a:ext>
            </a:extLst>
          </p:cNvPr>
          <p:cNvSpPr>
            <a:spLocks noGrp="1"/>
          </p:cNvSpPr>
          <p:nvPr>
            <p:ph idx="1"/>
          </p:nvPr>
        </p:nvSpPr>
        <p:spPr/>
        <p:txBody>
          <a:bodyPr>
            <a:normAutofit lnSpcReduction="10000"/>
          </a:bodyPr>
          <a:lstStyle/>
          <a:p>
            <a:r>
              <a:rPr lang="en-US" b="0" i="0" u="none" strike="noStrike" baseline="0" dirty="0">
                <a:solidFill>
                  <a:schemeClr val="bg1"/>
                </a:solidFill>
                <a:latin typeface="Verdana" panose="020B0604030504040204" pitchFamily="34" charset="0"/>
              </a:rPr>
              <a:t>(</a:t>
            </a:r>
            <a:r>
              <a:rPr lang="en-US" b="0" i="0" u="none" strike="noStrike" baseline="0" dirty="0" err="1">
                <a:solidFill>
                  <a:schemeClr val="bg1"/>
                </a:solidFill>
                <a:latin typeface="Verdana" panose="020B0604030504040204" pitchFamily="34" charset="0"/>
              </a:rPr>
              <a:t>Ecc</a:t>
            </a:r>
            <a:r>
              <a:rPr lang="en-US" b="0" i="0" u="none" strike="noStrike" baseline="0" dirty="0">
                <a:solidFill>
                  <a:schemeClr val="bg1"/>
                </a:solidFill>
                <a:latin typeface="Verdana" panose="020B0604030504040204" pitchFamily="34" charset="0"/>
              </a:rPr>
              <a:t> 9:5)  For the living know that they will die; But the dead know nothing, And they have no more reward, For the memory of them is forgotten.</a:t>
            </a:r>
          </a:p>
          <a:p>
            <a:pPr marR="0" algn="l" rtl="0"/>
            <a:endParaRPr lang="en-US" b="0" i="0" u="none" strike="noStrike" baseline="0" dirty="0">
              <a:solidFill>
                <a:schemeClr val="bg1"/>
              </a:solidFill>
              <a:latin typeface="Verdana" panose="020B0604030504040204" pitchFamily="34" charset="0"/>
            </a:endParaRPr>
          </a:p>
          <a:p>
            <a:r>
              <a:rPr lang="en-US" b="0" i="0" u="none" strike="noStrike" baseline="0" dirty="0">
                <a:solidFill>
                  <a:schemeClr val="bg1"/>
                </a:solidFill>
                <a:latin typeface="Verdana" panose="020B0604030504040204" pitchFamily="34" charset="0"/>
              </a:rPr>
              <a:t>(Rom 5:12)  Therefore, just as through one man sin entered the world, and death through sin, and thus death spread to all men, because all sinned—</a:t>
            </a:r>
          </a:p>
          <a:p>
            <a:pPr marR="0" algn="l" rtl="0"/>
            <a:endParaRPr lang="en-US" dirty="0">
              <a:solidFill>
                <a:schemeClr val="bg1"/>
              </a:solidFill>
              <a:latin typeface="Verdana" panose="020B0604030504040204" pitchFamily="34" charset="0"/>
            </a:endParaRPr>
          </a:p>
          <a:p>
            <a:r>
              <a:rPr lang="en-US" b="0" i="0" u="none" strike="noStrike" baseline="0" dirty="0">
                <a:solidFill>
                  <a:schemeClr val="bg1"/>
                </a:solidFill>
                <a:latin typeface="Verdana" panose="020B0604030504040204" pitchFamily="34" charset="0"/>
              </a:rPr>
              <a:t>(1Co 15:22)  For as in Adam all die, even so in Christ all shall be made alive.</a:t>
            </a:r>
          </a:p>
        </p:txBody>
      </p:sp>
    </p:spTree>
    <p:extLst>
      <p:ext uri="{BB962C8B-B14F-4D97-AF65-F5344CB8AC3E}">
        <p14:creationId xmlns:p14="http://schemas.microsoft.com/office/powerpoint/2010/main" val="3233429867"/>
      </p:ext>
    </p:extLst>
  </p:cSld>
  <p:clrMapOvr>
    <a:masterClrMapping/>
  </p:clrMapOvr>
  <p:transition spd="slow">
    <p:wip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ADBD56-F8BE-14D3-9E19-296E020E0EFA}"/>
              </a:ext>
            </a:extLst>
          </p:cNvPr>
          <p:cNvSpPr>
            <a:spLocks noGrp="1"/>
          </p:cNvSpPr>
          <p:nvPr>
            <p:ph type="title"/>
          </p:nvPr>
        </p:nvSpPr>
        <p:spPr/>
        <p:txBody>
          <a:bodyPr/>
          <a:lstStyle/>
          <a:p>
            <a:r>
              <a:rPr lang="en-US" dirty="0">
                <a:solidFill>
                  <a:schemeClr val="bg1"/>
                </a:solidFill>
              </a:rPr>
              <a:t>6. Possessions will be left behind</a:t>
            </a:r>
          </a:p>
        </p:txBody>
      </p:sp>
      <p:sp>
        <p:nvSpPr>
          <p:cNvPr id="3" name="Content Placeholder 2">
            <a:extLst>
              <a:ext uri="{FF2B5EF4-FFF2-40B4-BE49-F238E27FC236}">
                <a16:creationId xmlns:a16="http://schemas.microsoft.com/office/drawing/2014/main" id="{82F660B6-1960-17D6-6AC0-638E75077DF2}"/>
              </a:ext>
            </a:extLst>
          </p:cNvPr>
          <p:cNvSpPr>
            <a:spLocks noGrp="1"/>
          </p:cNvSpPr>
          <p:nvPr>
            <p:ph idx="1"/>
          </p:nvPr>
        </p:nvSpPr>
        <p:spPr/>
        <p:txBody>
          <a:bodyPr>
            <a:normAutofit/>
          </a:bodyPr>
          <a:lstStyle/>
          <a:p>
            <a:pPr marR="0" algn="l" rtl="0"/>
            <a:r>
              <a:rPr lang="en-US" sz="2400" b="0" i="0" u="none" strike="noStrike" baseline="0" dirty="0">
                <a:solidFill>
                  <a:schemeClr val="bg1"/>
                </a:solidFill>
                <a:latin typeface="Verdana" panose="020B0604030504040204" pitchFamily="34" charset="0"/>
              </a:rPr>
              <a:t>(1Ti 6:7)  For we brought nothing into </a:t>
            </a:r>
            <a:r>
              <a:rPr lang="en-US" sz="2400" b="0" i="1" u="none" strike="noStrike" baseline="0" dirty="0">
                <a:solidFill>
                  <a:schemeClr val="bg1"/>
                </a:solidFill>
                <a:latin typeface="Verdana" panose="020B0604030504040204" pitchFamily="34" charset="0"/>
              </a:rPr>
              <a:t>this</a:t>
            </a:r>
            <a:r>
              <a:rPr lang="en-US" sz="2400" b="0" i="0" u="none" strike="noStrike" baseline="0" dirty="0">
                <a:solidFill>
                  <a:schemeClr val="bg1"/>
                </a:solidFill>
                <a:latin typeface="Verdana" panose="020B0604030504040204" pitchFamily="34" charset="0"/>
              </a:rPr>
              <a:t> world, </a:t>
            </a:r>
            <a:r>
              <a:rPr lang="en-US" sz="2400" b="0" i="1" u="none" strike="noStrike" baseline="0" dirty="0">
                <a:solidFill>
                  <a:schemeClr val="bg1"/>
                </a:solidFill>
                <a:latin typeface="Verdana" panose="020B0604030504040204" pitchFamily="34" charset="0"/>
              </a:rPr>
              <a:t>and it is</a:t>
            </a:r>
            <a:r>
              <a:rPr lang="en-US" sz="2400" b="0" i="0" u="none" strike="noStrike" baseline="0" dirty="0">
                <a:solidFill>
                  <a:schemeClr val="bg1"/>
                </a:solidFill>
                <a:latin typeface="Verdana" panose="020B0604030504040204" pitchFamily="34" charset="0"/>
              </a:rPr>
              <a:t> certain we can carry nothing out.</a:t>
            </a:r>
          </a:p>
          <a:p>
            <a:pPr marR="0" algn="l" rtl="0"/>
            <a:endParaRPr lang="en-US" sz="2400" b="0" i="0" u="none" strike="noStrike" baseline="0" dirty="0">
              <a:solidFill>
                <a:schemeClr val="bg1"/>
              </a:solidFill>
              <a:latin typeface="Verdana" panose="020B0604030504040204" pitchFamily="34" charset="0"/>
            </a:endParaRPr>
          </a:p>
          <a:p>
            <a:r>
              <a:rPr lang="en-US" sz="2400" b="0" i="0" u="none" strike="noStrike" baseline="0" dirty="0">
                <a:solidFill>
                  <a:schemeClr val="bg1"/>
                </a:solidFill>
                <a:latin typeface="Verdana" panose="020B0604030504040204" pitchFamily="34" charset="0"/>
              </a:rPr>
              <a:t>(Job 1:21)  And he said: "Naked I came from my mother's womb, And naked shall I return there. The LORD gave, and the LORD has taken away; Blessed be the name of the LORD."</a:t>
            </a:r>
          </a:p>
          <a:p>
            <a:pPr marR="0" algn="l" rtl="0"/>
            <a:endParaRPr lang="en-US" sz="2400" b="0" i="0" u="none" strike="noStrike" baseline="0" dirty="0">
              <a:solidFill>
                <a:schemeClr val="bg1"/>
              </a:solidFill>
              <a:latin typeface="Verdana" panose="020B0604030504040204" pitchFamily="34" charset="0"/>
            </a:endParaRPr>
          </a:p>
          <a:p>
            <a:r>
              <a:rPr lang="en-US" sz="2400" b="0" i="0" u="none" strike="noStrike" baseline="0" dirty="0">
                <a:solidFill>
                  <a:schemeClr val="bg1"/>
                </a:solidFill>
                <a:latin typeface="Verdana" panose="020B0604030504040204" pitchFamily="34" charset="0"/>
              </a:rPr>
              <a:t>(Luk 12:20)  But God said to him, 'Fool! This night your soul will be required of you; then whose will those things be which you have provided?'</a:t>
            </a:r>
          </a:p>
        </p:txBody>
      </p:sp>
    </p:spTree>
    <p:extLst>
      <p:ext uri="{BB962C8B-B14F-4D97-AF65-F5344CB8AC3E}">
        <p14:creationId xmlns:p14="http://schemas.microsoft.com/office/powerpoint/2010/main" val="3307351596"/>
      </p:ext>
    </p:extLst>
  </p:cSld>
  <p:clrMapOvr>
    <a:masterClrMapping/>
  </p:clrMapOvr>
  <p:transition spd="slow">
    <p:wip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ADBD56-F8BE-14D3-9E19-296E020E0EFA}"/>
              </a:ext>
            </a:extLst>
          </p:cNvPr>
          <p:cNvSpPr>
            <a:spLocks noGrp="1"/>
          </p:cNvSpPr>
          <p:nvPr>
            <p:ph type="title"/>
          </p:nvPr>
        </p:nvSpPr>
        <p:spPr/>
        <p:txBody>
          <a:bodyPr/>
          <a:lstStyle/>
          <a:p>
            <a:r>
              <a:rPr lang="en-US" dirty="0">
                <a:solidFill>
                  <a:schemeClr val="bg1"/>
                </a:solidFill>
              </a:rPr>
              <a:t>7. World will end</a:t>
            </a:r>
          </a:p>
        </p:txBody>
      </p:sp>
      <p:sp>
        <p:nvSpPr>
          <p:cNvPr id="3" name="Content Placeholder 2">
            <a:extLst>
              <a:ext uri="{FF2B5EF4-FFF2-40B4-BE49-F238E27FC236}">
                <a16:creationId xmlns:a16="http://schemas.microsoft.com/office/drawing/2014/main" id="{82F660B6-1960-17D6-6AC0-638E75077DF2}"/>
              </a:ext>
            </a:extLst>
          </p:cNvPr>
          <p:cNvSpPr>
            <a:spLocks noGrp="1"/>
          </p:cNvSpPr>
          <p:nvPr>
            <p:ph idx="1"/>
          </p:nvPr>
        </p:nvSpPr>
        <p:spPr/>
        <p:txBody>
          <a:bodyPr>
            <a:noAutofit/>
          </a:bodyPr>
          <a:lstStyle/>
          <a:p>
            <a:pPr marR="0" algn="l" rtl="0"/>
            <a:r>
              <a:rPr lang="en-US" sz="2400" b="0" i="0" u="none" strike="noStrike" baseline="0" dirty="0">
                <a:solidFill>
                  <a:schemeClr val="bg1"/>
                </a:solidFill>
                <a:latin typeface="Verdana" panose="020B0604030504040204" pitchFamily="34" charset="0"/>
              </a:rPr>
              <a:t>(2Pe 3:10)  But the day of the Lord will come as a thief in the night, in which the heavens will pass away with a great noise, and the elements will melt with fervent heat; both the earth and the works that are in it will be burned up.</a:t>
            </a:r>
          </a:p>
          <a:p>
            <a:pPr marR="0" algn="l" rtl="0"/>
            <a:r>
              <a:rPr lang="en-US" sz="2400" b="0" i="0" u="none" strike="noStrike" baseline="0" dirty="0">
                <a:solidFill>
                  <a:schemeClr val="bg1"/>
                </a:solidFill>
                <a:latin typeface="Verdana" panose="020B0604030504040204" pitchFamily="34" charset="0"/>
              </a:rPr>
              <a:t>(2Pe 3:11)  Therefore, since all these things will be dissolved, what manner </a:t>
            </a:r>
            <a:r>
              <a:rPr lang="en-US" sz="2400" b="0" i="1" u="none" strike="noStrike" baseline="0" dirty="0">
                <a:solidFill>
                  <a:schemeClr val="bg1"/>
                </a:solidFill>
                <a:latin typeface="Verdana" panose="020B0604030504040204" pitchFamily="34" charset="0"/>
              </a:rPr>
              <a:t>of persons</a:t>
            </a:r>
            <a:r>
              <a:rPr lang="en-US" sz="2400" b="0" i="0" u="none" strike="noStrike" baseline="0" dirty="0">
                <a:solidFill>
                  <a:schemeClr val="bg1"/>
                </a:solidFill>
                <a:latin typeface="Verdana" panose="020B0604030504040204" pitchFamily="34" charset="0"/>
              </a:rPr>
              <a:t> ought you to be in holy conduct and godliness,</a:t>
            </a:r>
          </a:p>
          <a:p>
            <a:pPr marR="0" algn="l" rtl="0"/>
            <a:r>
              <a:rPr lang="en-US" sz="2400" b="0" i="0" u="none" strike="noStrike" baseline="0" dirty="0">
                <a:solidFill>
                  <a:schemeClr val="bg1"/>
                </a:solidFill>
                <a:latin typeface="Verdana" panose="020B0604030504040204" pitchFamily="34" charset="0"/>
              </a:rPr>
              <a:t>(2Pe 3:12)  looking for and hastening the coming of the day of God, because of which the heavens will be dissolved, being on fire, and the elements will melt with fervent heat?</a:t>
            </a:r>
          </a:p>
          <a:p>
            <a:pPr marR="0" algn="l" rtl="0"/>
            <a:r>
              <a:rPr lang="en-US" sz="2400" b="0" i="0" u="none" strike="noStrike" baseline="0" dirty="0">
                <a:solidFill>
                  <a:schemeClr val="bg1"/>
                </a:solidFill>
                <a:latin typeface="Verdana" panose="020B0604030504040204" pitchFamily="34" charset="0"/>
              </a:rPr>
              <a:t>(2Pe 3:13)  Nevertheless we, according to His promise, look for new heavens and a new earth in which righteousness dwells.</a:t>
            </a:r>
          </a:p>
        </p:txBody>
      </p:sp>
    </p:spTree>
    <p:extLst>
      <p:ext uri="{BB962C8B-B14F-4D97-AF65-F5344CB8AC3E}">
        <p14:creationId xmlns:p14="http://schemas.microsoft.com/office/powerpoint/2010/main" val="886942976"/>
      </p:ext>
    </p:extLst>
  </p:cSld>
  <p:clrMapOvr>
    <a:masterClrMapping/>
  </p:clrMapOvr>
  <p:transition spd="slow">
    <p:wip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ADBD56-F8BE-14D3-9E19-296E020E0EFA}"/>
              </a:ext>
            </a:extLst>
          </p:cNvPr>
          <p:cNvSpPr>
            <a:spLocks noGrp="1"/>
          </p:cNvSpPr>
          <p:nvPr>
            <p:ph type="title"/>
          </p:nvPr>
        </p:nvSpPr>
        <p:spPr/>
        <p:txBody>
          <a:bodyPr/>
          <a:lstStyle/>
          <a:p>
            <a:r>
              <a:rPr lang="en-US" dirty="0">
                <a:solidFill>
                  <a:schemeClr val="bg1"/>
                </a:solidFill>
              </a:rPr>
              <a:t>7. World will end</a:t>
            </a:r>
          </a:p>
        </p:txBody>
      </p:sp>
      <p:sp>
        <p:nvSpPr>
          <p:cNvPr id="3" name="Content Placeholder 2">
            <a:extLst>
              <a:ext uri="{FF2B5EF4-FFF2-40B4-BE49-F238E27FC236}">
                <a16:creationId xmlns:a16="http://schemas.microsoft.com/office/drawing/2014/main" id="{82F660B6-1960-17D6-6AC0-638E75077DF2}"/>
              </a:ext>
            </a:extLst>
          </p:cNvPr>
          <p:cNvSpPr>
            <a:spLocks noGrp="1"/>
          </p:cNvSpPr>
          <p:nvPr>
            <p:ph idx="1"/>
          </p:nvPr>
        </p:nvSpPr>
        <p:spPr/>
        <p:txBody>
          <a:bodyPr>
            <a:noAutofit/>
          </a:bodyPr>
          <a:lstStyle/>
          <a:p>
            <a:r>
              <a:rPr lang="en-US" sz="2400" b="0" i="0" u="none" strike="noStrike" baseline="0" dirty="0">
                <a:solidFill>
                  <a:schemeClr val="bg1"/>
                </a:solidFill>
                <a:latin typeface="Verdana" panose="020B0604030504040204" pitchFamily="34" charset="0"/>
              </a:rPr>
              <a:t>(Rev 20:12)  And I saw the dead, small and great, standing before God, and books were opened. And another book was opened, which is </a:t>
            </a:r>
            <a:r>
              <a:rPr lang="en-US" sz="2400" b="0" i="1" u="none" strike="noStrike" baseline="0" dirty="0">
                <a:solidFill>
                  <a:schemeClr val="bg1"/>
                </a:solidFill>
                <a:latin typeface="Verdana" panose="020B0604030504040204" pitchFamily="34" charset="0"/>
              </a:rPr>
              <a:t>the Book</a:t>
            </a:r>
            <a:r>
              <a:rPr lang="en-US" sz="2400" b="0" i="0" u="none" strike="noStrike" baseline="0" dirty="0">
                <a:solidFill>
                  <a:schemeClr val="bg1"/>
                </a:solidFill>
                <a:latin typeface="Verdana" panose="020B0604030504040204" pitchFamily="34" charset="0"/>
              </a:rPr>
              <a:t> of Life. And the dead were judged according to their works, by the things which were written in the books.</a:t>
            </a:r>
          </a:p>
          <a:p>
            <a:pPr marR="0" algn="l" rtl="0"/>
            <a:endParaRPr lang="en-US" sz="2400" b="0" i="0" u="none" strike="noStrike" baseline="0" dirty="0">
              <a:solidFill>
                <a:schemeClr val="bg1"/>
              </a:solidFill>
              <a:latin typeface="Verdana" panose="020B0604030504040204" pitchFamily="34" charset="0"/>
            </a:endParaRPr>
          </a:p>
          <a:p>
            <a:pPr marR="0" algn="l" rtl="0"/>
            <a:r>
              <a:rPr lang="en-US" sz="2400" b="0" i="0" u="none" strike="noStrike" baseline="0" dirty="0">
                <a:solidFill>
                  <a:schemeClr val="bg1"/>
                </a:solidFill>
                <a:latin typeface="Verdana" panose="020B0604030504040204" pitchFamily="34" charset="0"/>
              </a:rPr>
              <a:t>(Act 17:30)  Truly, these times of ignorance God overlooked, but now commands all men everywhere to repent,</a:t>
            </a:r>
          </a:p>
          <a:p>
            <a:pPr marR="0" algn="l" rtl="0"/>
            <a:r>
              <a:rPr lang="en-US" sz="2400" b="0" i="0" u="none" strike="noStrike" baseline="0" dirty="0">
                <a:solidFill>
                  <a:schemeClr val="bg1"/>
                </a:solidFill>
                <a:latin typeface="Verdana" panose="020B0604030504040204" pitchFamily="34" charset="0"/>
              </a:rPr>
              <a:t>(Act 17:31)  because He has appointed a day on which He will judge the world in righteousness by the Man whom He has ordained. He has given assurance of this to all by raising Him from the dead."</a:t>
            </a:r>
          </a:p>
        </p:txBody>
      </p:sp>
    </p:spTree>
    <p:extLst>
      <p:ext uri="{BB962C8B-B14F-4D97-AF65-F5344CB8AC3E}">
        <p14:creationId xmlns:p14="http://schemas.microsoft.com/office/powerpoint/2010/main" val="4225001677"/>
      </p:ext>
    </p:extLst>
  </p:cSld>
  <p:clrMapOvr>
    <a:masterClrMapping/>
  </p:clrMapOvr>
  <p:transition spd="slow">
    <p:wipe/>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ADBD56-F8BE-14D3-9E19-296E020E0EFA}"/>
              </a:ext>
            </a:extLst>
          </p:cNvPr>
          <p:cNvSpPr>
            <a:spLocks noGrp="1"/>
          </p:cNvSpPr>
          <p:nvPr>
            <p:ph type="title"/>
          </p:nvPr>
        </p:nvSpPr>
        <p:spPr/>
        <p:txBody>
          <a:bodyPr/>
          <a:lstStyle/>
          <a:p>
            <a:r>
              <a:rPr lang="en-US" dirty="0">
                <a:solidFill>
                  <a:schemeClr val="bg1"/>
                </a:solidFill>
              </a:rPr>
              <a:t>8. Eternity</a:t>
            </a:r>
          </a:p>
        </p:txBody>
      </p:sp>
      <p:sp>
        <p:nvSpPr>
          <p:cNvPr id="3" name="Content Placeholder 2">
            <a:extLst>
              <a:ext uri="{FF2B5EF4-FFF2-40B4-BE49-F238E27FC236}">
                <a16:creationId xmlns:a16="http://schemas.microsoft.com/office/drawing/2014/main" id="{82F660B6-1960-17D6-6AC0-638E75077DF2}"/>
              </a:ext>
            </a:extLst>
          </p:cNvPr>
          <p:cNvSpPr>
            <a:spLocks noGrp="1"/>
          </p:cNvSpPr>
          <p:nvPr>
            <p:ph idx="1"/>
          </p:nvPr>
        </p:nvSpPr>
        <p:spPr/>
        <p:txBody>
          <a:bodyPr>
            <a:noAutofit/>
          </a:bodyPr>
          <a:lstStyle/>
          <a:p>
            <a:pPr marR="0" algn="l" rtl="0"/>
            <a:r>
              <a:rPr lang="en-US" b="0" i="0" u="none" strike="noStrike" baseline="0" dirty="0">
                <a:solidFill>
                  <a:schemeClr val="bg1"/>
                </a:solidFill>
                <a:latin typeface="Verdana" panose="020B0604030504040204" pitchFamily="34" charset="0"/>
              </a:rPr>
              <a:t>(Mat 7:13)  "Enter by the narrow gate; for wide </a:t>
            </a:r>
            <a:r>
              <a:rPr lang="en-US" b="0" i="1" u="none" strike="noStrike" baseline="0" dirty="0">
                <a:solidFill>
                  <a:schemeClr val="bg1"/>
                </a:solidFill>
                <a:latin typeface="Verdana" panose="020B0604030504040204" pitchFamily="34" charset="0"/>
              </a:rPr>
              <a:t>is</a:t>
            </a:r>
            <a:r>
              <a:rPr lang="en-US" b="0" i="0" u="none" strike="noStrike" baseline="0" dirty="0">
                <a:solidFill>
                  <a:schemeClr val="bg1"/>
                </a:solidFill>
                <a:latin typeface="Verdana" panose="020B0604030504040204" pitchFamily="34" charset="0"/>
              </a:rPr>
              <a:t> the gate and broad </a:t>
            </a:r>
            <a:r>
              <a:rPr lang="en-US" b="0" i="1" u="none" strike="noStrike" baseline="0" dirty="0">
                <a:solidFill>
                  <a:schemeClr val="bg1"/>
                </a:solidFill>
                <a:latin typeface="Verdana" panose="020B0604030504040204" pitchFamily="34" charset="0"/>
              </a:rPr>
              <a:t>is</a:t>
            </a:r>
            <a:r>
              <a:rPr lang="en-US" b="0" i="0" u="none" strike="noStrike" baseline="0" dirty="0">
                <a:solidFill>
                  <a:schemeClr val="bg1"/>
                </a:solidFill>
                <a:latin typeface="Verdana" panose="020B0604030504040204" pitchFamily="34" charset="0"/>
              </a:rPr>
              <a:t> the way that leads to destruction, and there are many who go in by it.</a:t>
            </a:r>
          </a:p>
          <a:p>
            <a:pPr marR="0" algn="l" rtl="0"/>
            <a:r>
              <a:rPr lang="en-US" b="0" i="0" u="none" strike="noStrike" baseline="0" dirty="0">
                <a:solidFill>
                  <a:schemeClr val="bg1"/>
                </a:solidFill>
                <a:latin typeface="Verdana" panose="020B0604030504040204" pitchFamily="34" charset="0"/>
              </a:rPr>
              <a:t>(Mat 7:14)  Because narrow </a:t>
            </a:r>
            <a:r>
              <a:rPr lang="en-US" b="0" i="1" u="none" strike="noStrike" baseline="0" dirty="0">
                <a:solidFill>
                  <a:schemeClr val="bg1"/>
                </a:solidFill>
                <a:latin typeface="Verdana" panose="020B0604030504040204" pitchFamily="34" charset="0"/>
              </a:rPr>
              <a:t>is</a:t>
            </a:r>
            <a:r>
              <a:rPr lang="en-US" b="0" i="0" u="none" strike="noStrike" baseline="0" dirty="0">
                <a:solidFill>
                  <a:schemeClr val="bg1"/>
                </a:solidFill>
                <a:latin typeface="Verdana" panose="020B0604030504040204" pitchFamily="34" charset="0"/>
              </a:rPr>
              <a:t> the gate and difficult </a:t>
            </a:r>
            <a:r>
              <a:rPr lang="en-US" b="0" i="1" u="none" strike="noStrike" baseline="0" dirty="0">
                <a:solidFill>
                  <a:schemeClr val="bg1"/>
                </a:solidFill>
                <a:latin typeface="Verdana" panose="020B0604030504040204" pitchFamily="34" charset="0"/>
              </a:rPr>
              <a:t>is</a:t>
            </a:r>
            <a:r>
              <a:rPr lang="en-US" b="0" i="0" u="none" strike="noStrike" baseline="0" dirty="0">
                <a:solidFill>
                  <a:schemeClr val="bg1"/>
                </a:solidFill>
                <a:latin typeface="Verdana" panose="020B0604030504040204" pitchFamily="34" charset="0"/>
              </a:rPr>
              <a:t> the way which leads to life, and there are few who find it.</a:t>
            </a:r>
          </a:p>
          <a:p>
            <a:endParaRPr lang="en-US" dirty="0">
              <a:solidFill>
                <a:schemeClr val="bg1"/>
              </a:solidFill>
              <a:latin typeface="Verdana" panose="020B0604030504040204" pitchFamily="34" charset="0"/>
            </a:endParaRPr>
          </a:p>
          <a:p>
            <a:r>
              <a:rPr lang="en-US" b="0" i="0" u="none" strike="noStrike" baseline="0" dirty="0">
                <a:solidFill>
                  <a:schemeClr val="bg1"/>
                </a:solidFill>
                <a:latin typeface="Verdana" panose="020B0604030504040204" pitchFamily="34" charset="0"/>
              </a:rPr>
              <a:t>(Mat 25:46)  And these will go away into everlasting punishment, but the righteous into eternal life."</a:t>
            </a:r>
          </a:p>
        </p:txBody>
      </p:sp>
    </p:spTree>
    <p:extLst>
      <p:ext uri="{BB962C8B-B14F-4D97-AF65-F5344CB8AC3E}">
        <p14:creationId xmlns:p14="http://schemas.microsoft.com/office/powerpoint/2010/main" val="1320028154"/>
      </p:ext>
    </p:extLst>
  </p:cSld>
  <p:clrMapOvr>
    <a:masterClrMapping/>
  </p:clrMapOvr>
  <p:transition spd="slow">
    <p:wip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ADBD56-F8BE-14D3-9E19-296E020E0EFA}"/>
              </a:ext>
            </a:extLst>
          </p:cNvPr>
          <p:cNvSpPr>
            <a:spLocks noGrp="1"/>
          </p:cNvSpPr>
          <p:nvPr>
            <p:ph type="title"/>
          </p:nvPr>
        </p:nvSpPr>
        <p:spPr/>
        <p:txBody>
          <a:bodyPr/>
          <a:lstStyle/>
          <a:p>
            <a:r>
              <a:rPr lang="en-US" dirty="0">
                <a:solidFill>
                  <a:schemeClr val="bg1"/>
                </a:solidFill>
              </a:rPr>
              <a:t>Uncertain World</a:t>
            </a:r>
          </a:p>
        </p:txBody>
      </p:sp>
      <p:sp>
        <p:nvSpPr>
          <p:cNvPr id="3" name="Content Placeholder 2">
            <a:extLst>
              <a:ext uri="{FF2B5EF4-FFF2-40B4-BE49-F238E27FC236}">
                <a16:creationId xmlns:a16="http://schemas.microsoft.com/office/drawing/2014/main" id="{82F660B6-1960-17D6-6AC0-638E75077DF2}"/>
              </a:ext>
            </a:extLst>
          </p:cNvPr>
          <p:cNvSpPr>
            <a:spLocks noGrp="1"/>
          </p:cNvSpPr>
          <p:nvPr>
            <p:ph idx="1"/>
          </p:nvPr>
        </p:nvSpPr>
        <p:spPr/>
        <p:txBody>
          <a:bodyPr>
            <a:normAutofit/>
          </a:bodyPr>
          <a:lstStyle/>
          <a:p>
            <a:r>
              <a:rPr lang="en-US" sz="3200" dirty="0">
                <a:solidFill>
                  <a:schemeClr val="bg1"/>
                </a:solidFill>
                <a:latin typeface="Verdana" panose="020B0604030504040204" pitchFamily="34" charset="0"/>
                <a:ea typeface="Verdana" panose="020B0604030504040204" pitchFamily="34" charset="0"/>
              </a:rPr>
              <a:t>Most people have little to “hang on to” because they are not SURE about anything.</a:t>
            </a:r>
          </a:p>
          <a:p>
            <a:r>
              <a:rPr lang="en-US" sz="3200" dirty="0">
                <a:solidFill>
                  <a:schemeClr val="bg1"/>
                </a:solidFill>
                <a:latin typeface="Verdana" panose="020B0604030504040204" pitchFamily="34" charset="0"/>
                <a:ea typeface="Verdana" panose="020B0604030504040204" pitchFamily="34" charset="0"/>
              </a:rPr>
              <a:t>People wander through life, struggling to make sense of the problems they face.</a:t>
            </a:r>
          </a:p>
          <a:p>
            <a:r>
              <a:rPr lang="en-US" sz="3200" dirty="0">
                <a:solidFill>
                  <a:schemeClr val="bg1"/>
                </a:solidFill>
                <a:latin typeface="Verdana" panose="020B0604030504040204" pitchFamily="34" charset="0"/>
                <a:ea typeface="Verdana" panose="020B0604030504040204" pitchFamily="34" charset="0"/>
              </a:rPr>
              <a:t>Many end up with the attitude – “Who cares?”</a:t>
            </a:r>
          </a:p>
          <a:p>
            <a:r>
              <a:rPr lang="en-US" sz="3200" dirty="0">
                <a:solidFill>
                  <a:schemeClr val="bg1"/>
                </a:solidFill>
                <a:latin typeface="Verdana" panose="020B0604030504040204" pitchFamily="34" charset="0"/>
                <a:ea typeface="Verdana" panose="020B0604030504040204" pitchFamily="34" charset="0"/>
              </a:rPr>
              <a:t>There are many uncertainties today – economy, politics, styles, morals, etc.</a:t>
            </a:r>
          </a:p>
        </p:txBody>
      </p:sp>
    </p:spTree>
    <p:extLst>
      <p:ext uri="{BB962C8B-B14F-4D97-AF65-F5344CB8AC3E}">
        <p14:creationId xmlns:p14="http://schemas.microsoft.com/office/powerpoint/2010/main" val="546643321"/>
      </p:ext>
    </p:extLst>
  </p:cSld>
  <p:clrMapOvr>
    <a:masterClrMapping/>
  </p:clrMapOvr>
  <p:transition spd="slow">
    <p:wip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ADBD56-F8BE-14D3-9E19-296E020E0EFA}"/>
              </a:ext>
            </a:extLst>
          </p:cNvPr>
          <p:cNvSpPr>
            <a:spLocks noGrp="1"/>
          </p:cNvSpPr>
          <p:nvPr>
            <p:ph type="title"/>
          </p:nvPr>
        </p:nvSpPr>
        <p:spPr/>
        <p:txBody>
          <a:bodyPr/>
          <a:lstStyle/>
          <a:p>
            <a:r>
              <a:rPr lang="en-US" dirty="0">
                <a:solidFill>
                  <a:schemeClr val="bg1"/>
                </a:solidFill>
              </a:rPr>
              <a:t>Uncertain World – HOWEVER:</a:t>
            </a:r>
          </a:p>
        </p:txBody>
      </p:sp>
      <p:sp>
        <p:nvSpPr>
          <p:cNvPr id="3" name="Content Placeholder 2">
            <a:extLst>
              <a:ext uri="{FF2B5EF4-FFF2-40B4-BE49-F238E27FC236}">
                <a16:creationId xmlns:a16="http://schemas.microsoft.com/office/drawing/2014/main" id="{82F660B6-1960-17D6-6AC0-638E75077DF2}"/>
              </a:ext>
            </a:extLst>
          </p:cNvPr>
          <p:cNvSpPr>
            <a:spLocks noGrp="1"/>
          </p:cNvSpPr>
          <p:nvPr>
            <p:ph idx="1"/>
          </p:nvPr>
        </p:nvSpPr>
        <p:spPr/>
        <p:txBody>
          <a:bodyPr>
            <a:normAutofit/>
          </a:bodyPr>
          <a:lstStyle/>
          <a:p>
            <a:pPr algn="ctr"/>
            <a:r>
              <a:rPr lang="en-US" sz="3600" dirty="0">
                <a:solidFill>
                  <a:schemeClr val="bg1"/>
                </a:solidFill>
                <a:latin typeface="Verdana" panose="020B0604030504040204" pitchFamily="34" charset="0"/>
                <a:ea typeface="Verdana" panose="020B0604030504040204" pitchFamily="34" charset="0"/>
              </a:rPr>
              <a:t>In the middle of all this uncertainty - - -</a:t>
            </a:r>
          </a:p>
          <a:p>
            <a:pPr algn="ctr"/>
            <a:endParaRPr lang="en-US" sz="3600" dirty="0">
              <a:solidFill>
                <a:schemeClr val="bg1"/>
              </a:solidFill>
              <a:latin typeface="Verdana" panose="020B0604030504040204" pitchFamily="34" charset="0"/>
              <a:ea typeface="Verdana" panose="020B0604030504040204" pitchFamily="34" charset="0"/>
            </a:endParaRPr>
          </a:p>
          <a:p>
            <a:pPr algn="ctr"/>
            <a:r>
              <a:rPr lang="en-US" sz="3600" dirty="0">
                <a:solidFill>
                  <a:schemeClr val="bg1"/>
                </a:solidFill>
                <a:latin typeface="Verdana" panose="020B0604030504040204" pitchFamily="34" charset="0"/>
                <a:ea typeface="Verdana" panose="020B0604030504040204" pitchFamily="34" charset="0"/>
              </a:rPr>
              <a:t>There are things which are fixed, certain, reliable.</a:t>
            </a:r>
          </a:p>
          <a:p>
            <a:pPr algn="ctr"/>
            <a:endParaRPr lang="en-US" sz="3600" dirty="0">
              <a:solidFill>
                <a:schemeClr val="bg1"/>
              </a:solidFill>
              <a:latin typeface="Verdana" panose="020B0604030504040204" pitchFamily="34" charset="0"/>
              <a:ea typeface="Verdana" panose="020B0604030504040204" pitchFamily="34" charset="0"/>
            </a:endParaRPr>
          </a:p>
          <a:p>
            <a:pPr algn="ctr"/>
            <a:r>
              <a:rPr lang="en-US" sz="3600" dirty="0">
                <a:solidFill>
                  <a:schemeClr val="bg1"/>
                </a:solidFill>
                <a:latin typeface="Verdana" panose="020B0604030504040204" pitchFamily="34" charset="0"/>
                <a:ea typeface="Verdana" panose="020B0604030504040204" pitchFamily="34" charset="0"/>
              </a:rPr>
              <a:t>Here are some things that are </a:t>
            </a:r>
            <a:r>
              <a:rPr lang="en-US" sz="3600" u="sng" dirty="0">
                <a:solidFill>
                  <a:schemeClr val="bg1"/>
                </a:solidFill>
                <a:latin typeface="Verdana" panose="020B0604030504040204" pitchFamily="34" charset="0"/>
                <a:ea typeface="Verdana" panose="020B0604030504040204" pitchFamily="34" charset="0"/>
              </a:rPr>
              <a:t>SURE</a:t>
            </a:r>
            <a:r>
              <a:rPr lang="en-US" sz="3600" dirty="0">
                <a:solidFill>
                  <a:schemeClr val="bg1"/>
                </a:solidFill>
                <a:latin typeface="Verdana" panose="020B0604030504040204" pitchFamily="34" charset="0"/>
                <a:ea typeface="Verdana" panose="020B0604030504040204" pitchFamily="34" charset="0"/>
              </a:rPr>
              <a:t>.</a:t>
            </a:r>
          </a:p>
        </p:txBody>
      </p:sp>
    </p:spTree>
    <p:extLst>
      <p:ext uri="{BB962C8B-B14F-4D97-AF65-F5344CB8AC3E}">
        <p14:creationId xmlns:p14="http://schemas.microsoft.com/office/powerpoint/2010/main" val="910887728"/>
      </p:ext>
    </p:extLst>
  </p:cSld>
  <p:clrMapOvr>
    <a:masterClrMapping/>
  </p:clrMapOvr>
  <p:transition spd="slow">
    <p:wip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ADBD56-F8BE-14D3-9E19-296E020E0EFA}"/>
              </a:ext>
            </a:extLst>
          </p:cNvPr>
          <p:cNvSpPr>
            <a:spLocks noGrp="1"/>
          </p:cNvSpPr>
          <p:nvPr>
            <p:ph type="title"/>
          </p:nvPr>
        </p:nvSpPr>
        <p:spPr/>
        <p:txBody>
          <a:bodyPr/>
          <a:lstStyle/>
          <a:p>
            <a:r>
              <a:rPr lang="en-US" dirty="0">
                <a:solidFill>
                  <a:schemeClr val="bg1"/>
                </a:solidFill>
              </a:rPr>
              <a:t>1. Your sins will find you out</a:t>
            </a:r>
          </a:p>
        </p:txBody>
      </p:sp>
      <p:sp>
        <p:nvSpPr>
          <p:cNvPr id="3" name="Content Placeholder 2">
            <a:extLst>
              <a:ext uri="{FF2B5EF4-FFF2-40B4-BE49-F238E27FC236}">
                <a16:creationId xmlns:a16="http://schemas.microsoft.com/office/drawing/2014/main" id="{82F660B6-1960-17D6-6AC0-638E75077DF2}"/>
              </a:ext>
            </a:extLst>
          </p:cNvPr>
          <p:cNvSpPr>
            <a:spLocks noGrp="1"/>
          </p:cNvSpPr>
          <p:nvPr>
            <p:ph idx="1"/>
          </p:nvPr>
        </p:nvSpPr>
        <p:spPr/>
        <p:txBody>
          <a:bodyPr>
            <a:normAutofit/>
          </a:bodyPr>
          <a:lstStyle/>
          <a:p>
            <a:r>
              <a:rPr lang="en-US" sz="3200" dirty="0">
                <a:solidFill>
                  <a:schemeClr val="bg1"/>
                </a:solidFill>
                <a:latin typeface="Verdana" panose="020B0604030504040204" pitchFamily="34" charset="0"/>
                <a:ea typeface="Verdana" panose="020B0604030504040204" pitchFamily="34" charset="0"/>
              </a:rPr>
              <a:t>Numbers 32:23 </a:t>
            </a:r>
            <a:r>
              <a:rPr lang="en-US" sz="3200" b="0" i="0" u="none" strike="noStrike" baseline="0" dirty="0">
                <a:solidFill>
                  <a:schemeClr val="bg1"/>
                </a:solidFill>
                <a:latin typeface="Verdana" panose="020B0604030504040204" pitchFamily="34" charset="0"/>
              </a:rPr>
              <a:t> But if you do not do so, then take note, you have sinned against the LORD; and </a:t>
            </a:r>
            <a:r>
              <a:rPr lang="en-US" sz="3200" b="1" i="0" u="sng" strike="noStrike" baseline="0" dirty="0">
                <a:solidFill>
                  <a:schemeClr val="bg1"/>
                </a:solidFill>
                <a:latin typeface="Verdana" panose="020B0604030504040204" pitchFamily="34" charset="0"/>
              </a:rPr>
              <a:t>be sure your sin will find you out</a:t>
            </a:r>
            <a:r>
              <a:rPr lang="en-US" sz="3200" b="0" i="0" u="none" strike="noStrike" baseline="0" dirty="0">
                <a:solidFill>
                  <a:schemeClr val="bg1"/>
                </a:solidFill>
                <a:latin typeface="Verdana" panose="020B0604030504040204" pitchFamily="34" charset="0"/>
              </a:rPr>
              <a:t>.</a:t>
            </a:r>
          </a:p>
          <a:p>
            <a:endParaRPr lang="en-US" sz="3200" b="0" i="0" u="none" strike="noStrike" baseline="0" dirty="0">
              <a:solidFill>
                <a:schemeClr val="bg1"/>
              </a:solidFill>
              <a:latin typeface="Verdana" panose="020B0604030504040204" pitchFamily="34" charset="0"/>
            </a:endParaRPr>
          </a:p>
          <a:p>
            <a:r>
              <a:rPr lang="en-US" sz="3200" b="0" i="0" u="none" strike="noStrike" baseline="0" dirty="0" err="1">
                <a:solidFill>
                  <a:schemeClr val="bg1"/>
                </a:solidFill>
                <a:latin typeface="Verdana" panose="020B0604030504040204" pitchFamily="34" charset="0"/>
              </a:rPr>
              <a:t>Achan’s</a:t>
            </a:r>
            <a:r>
              <a:rPr lang="en-US" sz="3200" b="0" i="0" u="none" strike="noStrike" baseline="0" dirty="0">
                <a:solidFill>
                  <a:schemeClr val="bg1"/>
                </a:solidFill>
                <a:latin typeface="Verdana" panose="020B0604030504040204" pitchFamily="34" charset="0"/>
              </a:rPr>
              <a:t> sin was found out.</a:t>
            </a:r>
          </a:p>
          <a:p>
            <a:r>
              <a:rPr lang="en-US" sz="3200" dirty="0">
                <a:solidFill>
                  <a:schemeClr val="bg1"/>
                </a:solidFill>
                <a:latin typeface="Verdana" panose="020B0604030504040204" pitchFamily="34" charset="0"/>
              </a:rPr>
              <a:t>David’s adultery and murder were found out.</a:t>
            </a:r>
          </a:p>
          <a:p>
            <a:r>
              <a:rPr lang="en-US" sz="3200" b="0" i="0" u="none" strike="noStrike" baseline="0" dirty="0">
                <a:solidFill>
                  <a:schemeClr val="bg1"/>
                </a:solidFill>
                <a:latin typeface="Verdana" panose="020B0604030504040204" pitchFamily="34" charset="0"/>
              </a:rPr>
              <a:t>Lot’s wife and her disobedience was found out.</a:t>
            </a:r>
          </a:p>
          <a:p>
            <a:pPr marL="0" indent="0">
              <a:buNone/>
            </a:pPr>
            <a:endParaRPr lang="en-US" sz="3200" b="0" i="0" u="none" strike="noStrike" baseline="0" dirty="0">
              <a:solidFill>
                <a:schemeClr val="bg1"/>
              </a:solidFill>
              <a:latin typeface="Verdana" panose="020B0604030504040204" pitchFamily="34" charset="0"/>
            </a:endParaRPr>
          </a:p>
          <a:p>
            <a:endParaRPr lang="en-US" sz="3600" dirty="0">
              <a:solidFill>
                <a:schemeClr val="bg1"/>
              </a:solidFill>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520318661"/>
      </p:ext>
    </p:extLst>
  </p:cSld>
  <p:clrMapOvr>
    <a:masterClrMapping/>
  </p:clrMapOvr>
  <p:transition spd="slow">
    <p:wip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ADBD56-F8BE-14D3-9E19-296E020E0EFA}"/>
              </a:ext>
            </a:extLst>
          </p:cNvPr>
          <p:cNvSpPr>
            <a:spLocks noGrp="1"/>
          </p:cNvSpPr>
          <p:nvPr>
            <p:ph type="title"/>
          </p:nvPr>
        </p:nvSpPr>
        <p:spPr/>
        <p:txBody>
          <a:bodyPr/>
          <a:lstStyle/>
          <a:p>
            <a:r>
              <a:rPr lang="en-US" dirty="0">
                <a:solidFill>
                  <a:schemeClr val="bg1"/>
                </a:solidFill>
              </a:rPr>
              <a:t>1. Your sins will find you out</a:t>
            </a:r>
          </a:p>
        </p:txBody>
      </p:sp>
      <p:sp>
        <p:nvSpPr>
          <p:cNvPr id="3" name="Content Placeholder 2">
            <a:extLst>
              <a:ext uri="{FF2B5EF4-FFF2-40B4-BE49-F238E27FC236}">
                <a16:creationId xmlns:a16="http://schemas.microsoft.com/office/drawing/2014/main" id="{82F660B6-1960-17D6-6AC0-638E75077DF2}"/>
              </a:ext>
            </a:extLst>
          </p:cNvPr>
          <p:cNvSpPr>
            <a:spLocks noGrp="1"/>
          </p:cNvSpPr>
          <p:nvPr>
            <p:ph idx="1"/>
          </p:nvPr>
        </p:nvSpPr>
        <p:spPr/>
        <p:txBody>
          <a:bodyPr>
            <a:normAutofit/>
          </a:bodyPr>
          <a:lstStyle/>
          <a:p>
            <a:r>
              <a:rPr lang="en-US" sz="3600" b="0" i="0" u="none" strike="noStrike" baseline="0" dirty="0">
                <a:solidFill>
                  <a:schemeClr val="bg1"/>
                </a:solidFill>
                <a:latin typeface="Verdana" panose="020B0604030504040204" pitchFamily="34" charset="0"/>
              </a:rPr>
              <a:t>(1Corinthians 4:5)  Therefore judge nothing before the time, until the Lord comes, who will both bring to light the hidden things of darkness and reveal the counsels of the hearts. Then each one's praise will come from God.</a:t>
            </a:r>
          </a:p>
          <a:p>
            <a:endParaRPr lang="en-US" sz="3200" b="0" i="0" u="none" strike="noStrike" baseline="0" dirty="0">
              <a:solidFill>
                <a:schemeClr val="bg1"/>
              </a:solidFill>
              <a:latin typeface="Verdana" panose="020B0604030504040204" pitchFamily="34" charset="0"/>
            </a:endParaRPr>
          </a:p>
          <a:p>
            <a:endParaRPr lang="en-US" sz="3600" dirty="0">
              <a:solidFill>
                <a:schemeClr val="bg1"/>
              </a:solidFill>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221720445"/>
      </p:ext>
    </p:extLst>
  </p:cSld>
  <p:clrMapOvr>
    <a:masterClrMapping/>
  </p:clrMapOvr>
  <p:transition spd="slow">
    <p:wip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ADBD56-F8BE-14D3-9E19-296E020E0EFA}"/>
              </a:ext>
            </a:extLst>
          </p:cNvPr>
          <p:cNvSpPr>
            <a:spLocks noGrp="1"/>
          </p:cNvSpPr>
          <p:nvPr>
            <p:ph type="title"/>
          </p:nvPr>
        </p:nvSpPr>
        <p:spPr/>
        <p:txBody>
          <a:bodyPr/>
          <a:lstStyle/>
          <a:p>
            <a:r>
              <a:rPr lang="en-US" dirty="0">
                <a:solidFill>
                  <a:schemeClr val="bg1"/>
                </a:solidFill>
              </a:rPr>
              <a:t>2. We reap what we sow</a:t>
            </a:r>
          </a:p>
        </p:txBody>
      </p:sp>
      <p:sp>
        <p:nvSpPr>
          <p:cNvPr id="3" name="Content Placeholder 2">
            <a:extLst>
              <a:ext uri="{FF2B5EF4-FFF2-40B4-BE49-F238E27FC236}">
                <a16:creationId xmlns:a16="http://schemas.microsoft.com/office/drawing/2014/main" id="{82F660B6-1960-17D6-6AC0-638E75077DF2}"/>
              </a:ext>
            </a:extLst>
          </p:cNvPr>
          <p:cNvSpPr>
            <a:spLocks noGrp="1"/>
          </p:cNvSpPr>
          <p:nvPr>
            <p:ph idx="1"/>
          </p:nvPr>
        </p:nvSpPr>
        <p:spPr/>
        <p:txBody>
          <a:bodyPr>
            <a:normAutofit lnSpcReduction="10000"/>
          </a:bodyPr>
          <a:lstStyle/>
          <a:p>
            <a:r>
              <a:rPr lang="en-US" b="0" i="0" u="none" strike="noStrike" baseline="0" dirty="0">
                <a:solidFill>
                  <a:schemeClr val="bg1"/>
                </a:solidFill>
                <a:latin typeface="Verdana" panose="020B0604030504040204" pitchFamily="34" charset="0"/>
              </a:rPr>
              <a:t>Genesis 1:11 Then God said, "Let the earth bring forth grass, the herb </a:t>
            </a:r>
            <a:r>
              <a:rPr lang="en-US" b="0" i="1" u="none" strike="noStrike" baseline="0" dirty="0">
                <a:solidFill>
                  <a:schemeClr val="bg1"/>
                </a:solidFill>
                <a:latin typeface="Verdana" panose="020B0604030504040204" pitchFamily="34" charset="0"/>
              </a:rPr>
              <a:t>that</a:t>
            </a:r>
            <a:r>
              <a:rPr lang="en-US" b="0" i="0" u="none" strike="noStrike" baseline="0" dirty="0">
                <a:solidFill>
                  <a:schemeClr val="bg1"/>
                </a:solidFill>
                <a:latin typeface="Verdana" panose="020B0604030504040204" pitchFamily="34" charset="0"/>
              </a:rPr>
              <a:t> yields seed, </a:t>
            </a:r>
            <a:r>
              <a:rPr lang="en-US" b="0" i="1" u="none" strike="noStrike" baseline="0" dirty="0">
                <a:solidFill>
                  <a:schemeClr val="bg1"/>
                </a:solidFill>
                <a:latin typeface="Verdana" panose="020B0604030504040204" pitchFamily="34" charset="0"/>
              </a:rPr>
              <a:t>and</a:t>
            </a:r>
            <a:r>
              <a:rPr lang="en-US" b="0" i="0" u="none" strike="noStrike" baseline="0" dirty="0">
                <a:solidFill>
                  <a:schemeClr val="bg1"/>
                </a:solidFill>
                <a:latin typeface="Verdana" panose="020B0604030504040204" pitchFamily="34" charset="0"/>
              </a:rPr>
              <a:t> the fruit tree </a:t>
            </a:r>
            <a:r>
              <a:rPr lang="en-US" b="0" i="1" u="none" strike="noStrike" baseline="0" dirty="0">
                <a:solidFill>
                  <a:schemeClr val="bg1"/>
                </a:solidFill>
                <a:latin typeface="Verdana" panose="020B0604030504040204" pitchFamily="34" charset="0"/>
              </a:rPr>
              <a:t>that</a:t>
            </a:r>
            <a:r>
              <a:rPr lang="en-US" b="0" i="0" u="none" strike="noStrike" baseline="0" dirty="0">
                <a:solidFill>
                  <a:schemeClr val="bg1"/>
                </a:solidFill>
                <a:latin typeface="Verdana" panose="020B0604030504040204" pitchFamily="34" charset="0"/>
              </a:rPr>
              <a:t> yields fruit according to its kind, whose seed </a:t>
            </a:r>
            <a:r>
              <a:rPr lang="en-US" b="0" i="1" u="none" strike="noStrike" baseline="0" dirty="0">
                <a:solidFill>
                  <a:schemeClr val="bg1"/>
                </a:solidFill>
                <a:latin typeface="Verdana" panose="020B0604030504040204" pitchFamily="34" charset="0"/>
              </a:rPr>
              <a:t>is</a:t>
            </a:r>
            <a:r>
              <a:rPr lang="en-US" b="0" i="0" u="none" strike="noStrike" baseline="0" dirty="0">
                <a:solidFill>
                  <a:schemeClr val="bg1"/>
                </a:solidFill>
                <a:latin typeface="Verdana" panose="020B0604030504040204" pitchFamily="34" charset="0"/>
              </a:rPr>
              <a:t> in itself, on the earth"; and it was so.</a:t>
            </a:r>
          </a:p>
          <a:p>
            <a:pPr marR="0" algn="l" rtl="0"/>
            <a:r>
              <a:rPr lang="en-US" b="0" i="0" u="none" strike="noStrike" baseline="0" dirty="0">
                <a:solidFill>
                  <a:schemeClr val="bg1"/>
                </a:solidFill>
                <a:latin typeface="Verdana" panose="020B0604030504040204" pitchFamily="34" charset="0"/>
              </a:rPr>
              <a:t>Galatians 6:7-9 Do not be deceived, God is not mocked; for whatever a man sows, that he will also reap. (8)  For he who sows to his flesh will of the flesh reap corruption, but he who sows to the Spirit will of the Spirit reap everlasting life. (9)  And let us not grow weary while doing good, for in due season we shall reap if we do not lose heart.</a:t>
            </a:r>
          </a:p>
          <a:p>
            <a:endParaRPr lang="en-US" sz="3600" b="0" i="0" u="none" strike="noStrike" baseline="0" dirty="0">
              <a:solidFill>
                <a:schemeClr val="bg1"/>
              </a:solidFill>
              <a:latin typeface="Verdana" panose="020B0604030504040204" pitchFamily="34" charset="0"/>
            </a:endParaRPr>
          </a:p>
          <a:p>
            <a:endParaRPr lang="en-US" sz="3200" b="0" i="0" u="none" strike="noStrike" baseline="0" dirty="0">
              <a:solidFill>
                <a:schemeClr val="bg1"/>
              </a:solidFill>
              <a:latin typeface="Verdana" panose="020B0604030504040204" pitchFamily="34" charset="0"/>
            </a:endParaRPr>
          </a:p>
          <a:p>
            <a:endParaRPr lang="en-US" sz="3600" dirty="0">
              <a:solidFill>
                <a:schemeClr val="bg1"/>
              </a:solidFill>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2790036154"/>
      </p:ext>
    </p:extLst>
  </p:cSld>
  <p:clrMapOvr>
    <a:masterClrMapping/>
  </p:clrMapOvr>
  <p:transition spd="slow">
    <p:wip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ADBD56-F8BE-14D3-9E19-296E020E0EFA}"/>
              </a:ext>
            </a:extLst>
          </p:cNvPr>
          <p:cNvSpPr>
            <a:spLocks noGrp="1"/>
          </p:cNvSpPr>
          <p:nvPr>
            <p:ph type="title"/>
          </p:nvPr>
        </p:nvSpPr>
        <p:spPr/>
        <p:txBody>
          <a:bodyPr/>
          <a:lstStyle/>
          <a:p>
            <a:r>
              <a:rPr lang="en-US" dirty="0">
                <a:solidFill>
                  <a:schemeClr val="bg1"/>
                </a:solidFill>
              </a:rPr>
              <a:t>2. We reap what we sow</a:t>
            </a:r>
          </a:p>
        </p:txBody>
      </p:sp>
      <p:sp>
        <p:nvSpPr>
          <p:cNvPr id="3" name="Content Placeholder 2">
            <a:extLst>
              <a:ext uri="{FF2B5EF4-FFF2-40B4-BE49-F238E27FC236}">
                <a16:creationId xmlns:a16="http://schemas.microsoft.com/office/drawing/2014/main" id="{82F660B6-1960-17D6-6AC0-638E75077DF2}"/>
              </a:ext>
            </a:extLst>
          </p:cNvPr>
          <p:cNvSpPr>
            <a:spLocks noGrp="1"/>
          </p:cNvSpPr>
          <p:nvPr>
            <p:ph idx="1"/>
          </p:nvPr>
        </p:nvSpPr>
        <p:spPr/>
        <p:txBody>
          <a:bodyPr>
            <a:normAutofit/>
          </a:bodyPr>
          <a:lstStyle/>
          <a:p>
            <a:pPr marR="0" algn="l" rtl="0"/>
            <a:r>
              <a:rPr lang="en-US" sz="3200" b="0" i="0" u="none" strike="noStrike" baseline="0" dirty="0">
                <a:solidFill>
                  <a:schemeClr val="bg1"/>
                </a:solidFill>
                <a:latin typeface="Verdana" panose="020B0604030504040204" pitchFamily="34" charset="0"/>
              </a:rPr>
              <a:t>(Hosea 8:7)  "They sow the wind, And reap the whirlwind. The stalk has no bud; It shall never produce meal. If it should produce, Aliens would swallow it up.</a:t>
            </a:r>
          </a:p>
          <a:p>
            <a:pPr marR="0" algn="l" rtl="0"/>
            <a:r>
              <a:rPr lang="en-US" sz="3200" dirty="0">
                <a:solidFill>
                  <a:schemeClr val="bg1"/>
                </a:solidFill>
                <a:latin typeface="Verdana" panose="020B0604030504040204" pitchFamily="34" charset="0"/>
              </a:rPr>
              <a:t>Adam – sinned / cast out of garden</a:t>
            </a:r>
          </a:p>
          <a:p>
            <a:pPr marR="0" algn="l" rtl="0"/>
            <a:r>
              <a:rPr lang="en-US" sz="3200" b="0" i="0" u="none" strike="noStrike" baseline="0" dirty="0">
                <a:solidFill>
                  <a:schemeClr val="bg1"/>
                </a:solidFill>
                <a:latin typeface="Verdana" panose="020B0604030504040204" pitchFamily="34" charset="0"/>
              </a:rPr>
              <a:t>Jacob – deceived / was deceived</a:t>
            </a:r>
          </a:p>
          <a:p>
            <a:pPr marR="0" algn="l" rtl="0"/>
            <a:r>
              <a:rPr lang="en-US" sz="3200" dirty="0">
                <a:solidFill>
                  <a:schemeClr val="bg1"/>
                </a:solidFill>
                <a:latin typeface="Verdana" panose="020B0604030504040204" pitchFamily="34" charset="0"/>
              </a:rPr>
              <a:t>Israel – rebelled / died in wilderness</a:t>
            </a:r>
            <a:endParaRPr lang="en-US" sz="3200" b="0" i="0" u="none" strike="noStrike" baseline="0" dirty="0">
              <a:solidFill>
                <a:schemeClr val="bg1"/>
              </a:solidFill>
              <a:latin typeface="Verdana" panose="020B0604030504040204" pitchFamily="34" charset="0"/>
            </a:endParaRPr>
          </a:p>
          <a:p>
            <a:endParaRPr lang="en-US" sz="3200" b="0" i="0" u="none" strike="noStrike" baseline="0" dirty="0">
              <a:solidFill>
                <a:schemeClr val="bg1"/>
              </a:solidFill>
              <a:latin typeface="Verdana" panose="020B0604030504040204" pitchFamily="34" charset="0"/>
            </a:endParaRPr>
          </a:p>
          <a:p>
            <a:endParaRPr lang="en-US" sz="3600" dirty="0">
              <a:solidFill>
                <a:schemeClr val="bg1"/>
              </a:solidFill>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3588352274"/>
      </p:ext>
    </p:extLst>
  </p:cSld>
  <p:clrMapOvr>
    <a:masterClrMapping/>
  </p:clrMapOvr>
  <p:transition spd="slow">
    <p:wip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ADBD56-F8BE-14D3-9E19-296E020E0EFA}"/>
              </a:ext>
            </a:extLst>
          </p:cNvPr>
          <p:cNvSpPr>
            <a:spLocks noGrp="1"/>
          </p:cNvSpPr>
          <p:nvPr>
            <p:ph type="title"/>
          </p:nvPr>
        </p:nvSpPr>
        <p:spPr/>
        <p:txBody>
          <a:bodyPr/>
          <a:lstStyle/>
          <a:p>
            <a:r>
              <a:rPr lang="en-US" dirty="0">
                <a:solidFill>
                  <a:schemeClr val="bg1"/>
                </a:solidFill>
              </a:rPr>
              <a:t>3. Wages of sin will be paid</a:t>
            </a:r>
          </a:p>
        </p:txBody>
      </p:sp>
      <p:sp>
        <p:nvSpPr>
          <p:cNvPr id="3" name="Content Placeholder 2">
            <a:extLst>
              <a:ext uri="{FF2B5EF4-FFF2-40B4-BE49-F238E27FC236}">
                <a16:creationId xmlns:a16="http://schemas.microsoft.com/office/drawing/2014/main" id="{82F660B6-1960-17D6-6AC0-638E75077DF2}"/>
              </a:ext>
            </a:extLst>
          </p:cNvPr>
          <p:cNvSpPr>
            <a:spLocks noGrp="1"/>
          </p:cNvSpPr>
          <p:nvPr>
            <p:ph idx="1"/>
          </p:nvPr>
        </p:nvSpPr>
        <p:spPr/>
        <p:txBody>
          <a:bodyPr>
            <a:normAutofit/>
          </a:bodyPr>
          <a:lstStyle/>
          <a:p>
            <a:pPr marR="0" algn="l" rtl="0"/>
            <a:r>
              <a:rPr lang="en-US" b="0" i="0" u="none" strike="noStrike" baseline="0" dirty="0">
                <a:solidFill>
                  <a:schemeClr val="bg1"/>
                </a:solidFill>
                <a:latin typeface="Verdana" panose="020B0604030504040204" pitchFamily="34" charset="0"/>
              </a:rPr>
              <a:t>(Romans 6:23)  For the wages of sin </a:t>
            </a:r>
            <a:r>
              <a:rPr lang="en-US" b="0" i="1" u="none" strike="noStrike" baseline="0" dirty="0">
                <a:solidFill>
                  <a:schemeClr val="bg1"/>
                </a:solidFill>
                <a:latin typeface="Verdana" panose="020B0604030504040204" pitchFamily="34" charset="0"/>
              </a:rPr>
              <a:t>is</a:t>
            </a:r>
            <a:r>
              <a:rPr lang="en-US" b="0" i="0" u="none" strike="noStrike" baseline="0" dirty="0">
                <a:solidFill>
                  <a:schemeClr val="bg1"/>
                </a:solidFill>
                <a:latin typeface="Verdana" panose="020B0604030504040204" pitchFamily="34" charset="0"/>
              </a:rPr>
              <a:t> death, but the gift of God </a:t>
            </a:r>
            <a:r>
              <a:rPr lang="en-US" b="0" i="1" u="none" strike="noStrike" baseline="0" dirty="0">
                <a:solidFill>
                  <a:schemeClr val="bg1"/>
                </a:solidFill>
                <a:latin typeface="Verdana" panose="020B0604030504040204" pitchFamily="34" charset="0"/>
              </a:rPr>
              <a:t>is</a:t>
            </a:r>
            <a:r>
              <a:rPr lang="en-US" b="0" i="0" u="none" strike="noStrike" baseline="0" dirty="0">
                <a:solidFill>
                  <a:schemeClr val="bg1"/>
                </a:solidFill>
                <a:latin typeface="Verdana" panose="020B0604030504040204" pitchFamily="34" charset="0"/>
              </a:rPr>
              <a:t> eternal life in Christ Jesus our Lord.</a:t>
            </a:r>
          </a:p>
          <a:p>
            <a:endParaRPr lang="en-US" b="0" i="0" u="none" strike="noStrike" baseline="0" dirty="0">
              <a:solidFill>
                <a:schemeClr val="bg1"/>
              </a:solidFill>
              <a:latin typeface="Verdana" panose="020B0604030504040204" pitchFamily="34" charset="0"/>
            </a:endParaRPr>
          </a:p>
          <a:p>
            <a:pPr marR="0" algn="l" rtl="0"/>
            <a:r>
              <a:rPr lang="en-US" b="0" i="0" u="none" strike="noStrike" baseline="0" dirty="0">
                <a:solidFill>
                  <a:schemeClr val="bg1"/>
                </a:solidFill>
                <a:latin typeface="Verdana" panose="020B0604030504040204" pitchFamily="34" charset="0"/>
              </a:rPr>
              <a:t>(Isaiah 59:1)  Behold, the LORD's hand is not shortened, That it cannot save; Nor His ear heavy, That it cannot hear.</a:t>
            </a:r>
          </a:p>
          <a:p>
            <a:pPr marR="0" algn="l" rtl="0"/>
            <a:r>
              <a:rPr lang="en-US" b="0" i="0" u="none" strike="noStrike" baseline="0" dirty="0">
                <a:solidFill>
                  <a:schemeClr val="bg1"/>
                </a:solidFill>
                <a:latin typeface="Verdana" panose="020B0604030504040204" pitchFamily="34" charset="0"/>
              </a:rPr>
              <a:t>(Isaiah 59:2)  But your iniquities have separated you from your God; And your sins have hidden </a:t>
            </a:r>
            <a:r>
              <a:rPr lang="en-US" b="0" i="1" u="none" strike="noStrike" baseline="0" dirty="0">
                <a:solidFill>
                  <a:schemeClr val="bg1"/>
                </a:solidFill>
                <a:latin typeface="Verdana" panose="020B0604030504040204" pitchFamily="34" charset="0"/>
              </a:rPr>
              <a:t>His</a:t>
            </a:r>
            <a:r>
              <a:rPr lang="en-US" b="0" i="0" u="none" strike="noStrike" baseline="0" dirty="0">
                <a:solidFill>
                  <a:schemeClr val="bg1"/>
                </a:solidFill>
                <a:latin typeface="Verdana" panose="020B0604030504040204" pitchFamily="34" charset="0"/>
              </a:rPr>
              <a:t> face from you, So that He will not hear.</a:t>
            </a:r>
          </a:p>
          <a:p>
            <a:endParaRPr lang="en-US" sz="3600" dirty="0">
              <a:solidFill>
                <a:schemeClr val="bg1"/>
              </a:solidFill>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3910017694"/>
      </p:ext>
    </p:extLst>
  </p:cSld>
  <p:clrMapOvr>
    <a:masterClrMapping/>
  </p:clrMapOvr>
  <p:transition spd="slow">
    <p:wip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ADBD56-F8BE-14D3-9E19-296E020E0EFA}"/>
              </a:ext>
            </a:extLst>
          </p:cNvPr>
          <p:cNvSpPr>
            <a:spLocks noGrp="1"/>
          </p:cNvSpPr>
          <p:nvPr>
            <p:ph type="title"/>
          </p:nvPr>
        </p:nvSpPr>
        <p:spPr/>
        <p:txBody>
          <a:bodyPr/>
          <a:lstStyle/>
          <a:p>
            <a:r>
              <a:rPr lang="en-US" dirty="0">
                <a:solidFill>
                  <a:schemeClr val="bg1"/>
                </a:solidFill>
              </a:rPr>
              <a:t>3. Wages of sin will be paid</a:t>
            </a:r>
          </a:p>
        </p:txBody>
      </p:sp>
      <p:sp>
        <p:nvSpPr>
          <p:cNvPr id="3" name="Content Placeholder 2">
            <a:extLst>
              <a:ext uri="{FF2B5EF4-FFF2-40B4-BE49-F238E27FC236}">
                <a16:creationId xmlns:a16="http://schemas.microsoft.com/office/drawing/2014/main" id="{82F660B6-1960-17D6-6AC0-638E75077DF2}"/>
              </a:ext>
            </a:extLst>
          </p:cNvPr>
          <p:cNvSpPr>
            <a:spLocks noGrp="1"/>
          </p:cNvSpPr>
          <p:nvPr>
            <p:ph idx="1"/>
          </p:nvPr>
        </p:nvSpPr>
        <p:spPr/>
        <p:txBody>
          <a:bodyPr>
            <a:normAutofit/>
          </a:bodyPr>
          <a:lstStyle/>
          <a:p>
            <a:pPr marR="0" algn="l" rtl="0"/>
            <a:r>
              <a:rPr lang="en-US" sz="4000" b="0" i="0" u="none" strike="noStrike" baseline="0" dirty="0">
                <a:solidFill>
                  <a:schemeClr val="bg1"/>
                </a:solidFill>
                <a:latin typeface="Verdana" panose="020B0604030504040204" pitchFamily="34" charset="0"/>
              </a:rPr>
              <a:t>(2Peter 3:9)  The Lord is not slack concerning </a:t>
            </a:r>
            <a:r>
              <a:rPr lang="en-US" sz="4000" b="0" i="1" u="none" strike="noStrike" baseline="0" dirty="0">
                <a:solidFill>
                  <a:schemeClr val="bg1"/>
                </a:solidFill>
                <a:latin typeface="Verdana" panose="020B0604030504040204" pitchFamily="34" charset="0"/>
              </a:rPr>
              <a:t>His</a:t>
            </a:r>
            <a:r>
              <a:rPr lang="en-US" sz="4000" b="0" i="0" u="none" strike="noStrike" baseline="0" dirty="0">
                <a:solidFill>
                  <a:schemeClr val="bg1"/>
                </a:solidFill>
                <a:latin typeface="Verdana" panose="020B0604030504040204" pitchFamily="34" charset="0"/>
              </a:rPr>
              <a:t> promise, as some count slackness, but is longsuffering toward us, not willing that any should perish but that all should come to repentance.</a:t>
            </a:r>
          </a:p>
        </p:txBody>
      </p:sp>
    </p:spTree>
    <p:extLst>
      <p:ext uri="{BB962C8B-B14F-4D97-AF65-F5344CB8AC3E}">
        <p14:creationId xmlns:p14="http://schemas.microsoft.com/office/powerpoint/2010/main" val="170063705"/>
      </p:ext>
    </p:extLst>
  </p:cSld>
  <p:clrMapOvr>
    <a:masterClrMapping/>
  </p:clrMapOvr>
  <p:transition spd="slow">
    <p:wipe/>
  </p:transition>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49</TotalTime>
  <Words>1308</Words>
  <Application>Microsoft Office PowerPoint</Application>
  <PresentationFormat>Widescreen</PresentationFormat>
  <Paragraphs>73</Paragraphs>
  <Slides>16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16</vt:i4>
      </vt:variant>
    </vt:vector>
  </HeadingPairs>
  <TitlesOfParts>
    <vt:vector size="21" baseType="lpstr">
      <vt:lpstr>Arial</vt:lpstr>
      <vt:lpstr>Calibri</vt:lpstr>
      <vt:lpstr>Calibri Light</vt:lpstr>
      <vt:lpstr>Verdana</vt:lpstr>
      <vt:lpstr>Office Theme</vt:lpstr>
      <vt:lpstr>PowerPoint Presentation</vt:lpstr>
      <vt:lpstr>Uncertain World</vt:lpstr>
      <vt:lpstr>Uncertain World – HOWEVER:</vt:lpstr>
      <vt:lpstr>1. Your sins will find you out</vt:lpstr>
      <vt:lpstr>1. Your sins will find you out</vt:lpstr>
      <vt:lpstr>2. We reap what we sow</vt:lpstr>
      <vt:lpstr>2. We reap what we sow</vt:lpstr>
      <vt:lpstr>3. Wages of sin will be paid</vt:lpstr>
      <vt:lpstr>3. Wages of sin will be paid</vt:lpstr>
      <vt:lpstr>4. Time does not stand still – it marches on</vt:lpstr>
      <vt:lpstr>4. Time does not stand still – it marches on</vt:lpstr>
      <vt:lpstr>5. Death is certain</vt:lpstr>
      <vt:lpstr>6. Possessions will be left behind</vt:lpstr>
      <vt:lpstr>7. World will end</vt:lpstr>
      <vt:lpstr>7. World will end</vt:lpstr>
      <vt:lpstr>8. Eternity</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Account Update</dc:creator>
  <cp:lastModifiedBy>Account Update</cp:lastModifiedBy>
  <cp:revision>1</cp:revision>
  <dcterms:created xsi:type="dcterms:W3CDTF">2023-09-22T19:41:25Z</dcterms:created>
  <dcterms:modified xsi:type="dcterms:W3CDTF">2023-09-22T20:31:14Z</dcterms:modified>
</cp:coreProperties>
</file>