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0D2EC169-964C-4AE7-A4D8-43738CD37401}"/>
    <pc:docChg chg="modSld modMainMaster">
      <pc:chgData name="Manly Luscombe" userId="d66a401e1e7a39bf" providerId="LiveId" clId="{0D2EC169-964C-4AE7-A4D8-43738CD37401}" dt="2022-10-20T23:52:02.785" v="5"/>
      <pc:docMkLst>
        <pc:docMk/>
      </pc:docMkLst>
      <pc:sldChg chg="modTransition">
        <pc:chgData name="Manly Luscombe" userId="d66a401e1e7a39bf" providerId="LiveId" clId="{0D2EC169-964C-4AE7-A4D8-43738CD37401}" dt="2022-10-20T23:52:02.785" v="5"/>
        <pc:sldMkLst>
          <pc:docMk/>
          <pc:sldMk cId="4184519709" sldId="256"/>
        </pc:sldMkLst>
      </pc:sldChg>
      <pc:sldChg chg="modTransition">
        <pc:chgData name="Manly Luscombe" userId="d66a401e1e7a39bf" providerId="LiveId" clId="{0D2EC169-964C-4AE7-A4D8-43738CD37401}" dt="2022-10-20T23:52:02.785" v="5"/>
        <pc:sldMkLst>
          <pc:docMk/>
          <pc:sldMk cId="3785731982" sldId="257"/>
        </pc:sldMkLst>
      </pc:sldChg>
      <pc:sldChg chg="modTransition">
        <pc:chgData name="Manly Luscombe" userId="d66a401e1e7a39bf" providerId="LiveId" clId="{0D2EC169-964C-4AE7-A4D8-43738CD37401}" dt="2022-10-20T23:52:02.785" v="5"/>
        <pc:sldMkLst>
          <pc:docMk/>
          <pc:sldMk cId="2580203147" sldId="258"/>
        </pc:sldMkLst>
      </pc:sldChg>
      <pc:sldChg chg="modTransition">
        <pc:chgData name="Manly Luscombe" userId="d66a401e1e7a39bf" providerId="LiveId" clId="{0D2EC169-964C-4AE7-A4D8-43738CD37401}" dt="2022-10-20T23:52:02.785" v="5"/>
        <pc:sldMkLst>
          <pc:docMk/>
          <pc:sldMk cId="3416718229" sldId="259"/>
        </pc:sldMkLst>
      </pc:sldChg>
      <pc:sldChg chg="modTransition">
        <pc:chgData name="Manly Luscombe" userId="d66a401e1e7a39bf" providerId="LiveId" clId="{0D2EC169-964C-4AE7-A4D8-43738CD37401}" dt="2022-10-20T23:52:02.785" v="5"/>
        <pc:sldMkLst>
          <pc:docMk/>
          <pc:sldMk cId="1586447343" sldId="260"/>
        </pc:sldMkLst>
      </pc:sldChg>
      <pc:sldChg chg="modTransition">
        <pc:chgData name="Manly Luscombe" userId="d66a401e1e7a39bf" providerId="LiveId" clId="{0D2EC169-964C-4AE7-A4D8-43738CD37401}" dt="2022-10-20T23:52:02.785" v="5"/>
        <pc:sldMkLst>
          <pc:docMk/>
          <pc:sldMk cId="1652034174" sldId="261"/>
        </pc:sldMkLst>
      </pc:sldChg>
      <pc:sldChg chg="modTransition">
        <pc:chgData name="Manly Luscombe" userId="d66a401e1e7a39bf" providerId="LiveId" clId="{0D2EC169-964C-4AE7-A4D8-43738CD37401}" dt="2022-10-20T23:52:02.785" v="5"/>
        <pc:sldMkLst>
          <pc:docMk/>
          <pc:sldMk cId="1095977606" sldId="262"/>
        </pc:sldMkLst>
      </pc:sldChg>
      <pc:sldChg chg="modTransition">
        <pc:chgData name="Manly Luscombe" userId="d66a401e1e7a39bf" providerId="LiveId" clId="{0D2EC169-964C-4AE7-A4D8-43738CD37401}" dt="2022-10-20T23:52:02.785" v="5"/>
        <pc:sldMkLst>
          <pc:docMk/>
          <pc:sldMk cId="3396687894" sldId="263"/>
        </pc:sldMkLst>
      </pc:sldChg>
      <pc:sldChg chg="modTransition">
        <pc:chgData name="Manly Luscombe" userId="d66a401e1e7a39bf" providerId="LiveId" clId="{0D2EC169-964C-4AE7-A4D8-43738CD37401}" dt="2022-10-20T23:52:02.785" v="5"/>
        <pc:sldMkLst>
          <pc:docMk/>
          <pc:sldMk cId="3969220955" sldId="264"/>
        </pc:sldMkLst>
      </pc:sldChg>
      <pc:sldChg chg="modTransition">
        <pc:chgData name="Manly Luscombe" userId="d66a401e1e7a39bf" providerId="LiveId" clId="{0D2EC169-964C-4AE7-A4D8-43738CD37401}" dt="2022-10-20T23:52:02.785" v="5"/>
        <pc:sldMkLst>
          <pc:docMk/>
          <pc:sldMk cId="3798821367" sldId="265"/>
        </pc:sldMkLst>
      </pc:sldChg>
      <pc:sldChg chg="modTransition">
        <pc:chgData name="Manly Luscombe" userId="d66a401e1e7a39bf" providerId="LiveId" clId="{0D2EC169-964C-4AE7-A4D8-43738CD37401}" dt="2022-10-20T23:52:02.785" v="5"/>
        <pc:sldMkLst>
          <pc:docMk/>
          <pc:sldMk cId="3502844426" sldId="266"/>
        </pc:sldMkLst>
      </pc:sldChg>
      <pc:sldChg chg="modTransition">
        <pc:chgData name="Manly Luscombe" userId="d66a401e1e7a39bf" providerId="LiveId" clId="{0D2EC169-964C-4AE7-A4D8-43738CD37401}" dt="2022-10-20T23:52:02.785" v="5"/>
        <pc:sldMkLst>
          <pc:docMk/>
          <pc:sldMk cId="3112642291" sldId="267"/>
        </pc:sldMkLst>
      </pc:sldChg>
      <pc:sldChg chg="modTransition">
        <pc:chgData name="Manly Luscombe" userId="d66a401e1e7a39bf" providerId="LiveId" clId="{0D2EC169-964C-4AE7-A4D8-43738CD37401}" dt="2022-10-20T23:52:02.785" v="5"/>
        <pc:sldMkLst>
          <pc:docMk/>
          <pc:sldMk cId="3493062714" sldId="268"/>
        </pc:sldMkLst>
      </pc:sldChg>
      <pc:sldChg chg="modTransition">
        <pc:chgData name="Manly Luscombe" userId="d66a401e1e7a39bf" providerId="LiveId" clId="{0D2EC169-964C-4AE7-A4D8-43738CD37401}" dt="2022-10-20T23:52:02.785" v="5"/>
        <pc:sldMkLst>
          <pc:docMk/>
          <pc:sldMk cId="302456992" sldId="269"/>
        </pc:sldMkLst>
      </pc:sldChg>
      <pc:sldChg chg="modTransition">
        <pc:chgData name="Manly Luscombe" userId="d66a401e1e7a39bf" providerId="LiveId" clId="{0D2EC169-964C-4AE7-A4D8-43738CD37401}" dt="2022-10-20T23:52:02.785" v="5"/>
        <pc:sldMkLst>
          <pc:docMk/>
          <pc:sldMk cId="530344675" sldId="270"/>
        </pc:sldMkLst>
      </pc:sldChg>
      <pc:sldMasterChg chg="modTransition modSldLayout">
        <pc:chgData name="Manly Luscombe" userId="d66a401e1e7a39bf" providerId="LiveId" clId="{0D2EC169-964C-4AE7-A4D8-43738CD37401}" dt="2022-10-20T23:52:02.785" v="5"/>
        <pc:sldMasterMkLst>
          <pc:docMk/>
          <pc:sldMasterMk cId="0" sldId="2147483648"/>
        </pc:sldMasterMkLst>
        <pc:sldLayoutChg chg="modTransition">
          <pc:chgData name="Manly Luscombe" userId="d66a401e1e7a39bf" providerId="LiveId" clId="{0D2EC169-964C-4AE7-A4D8-43738CD37401}" dt="2022-10-20T23:52:02.785" v="5"/>
          <pc:sldLayoutMkLst>
            <pc:docMk/>
            <pc:sldMasterMk cId="0" sldId="2147483648"/>
            <pc:sldLayoutMk cId="0" sldId="2147483649"/>
          </pc:sldLayoutMkLst>
        </pc:sldLayoutChg>
        <pc:sldLayoutChg chg="modTransition">
          <pc:chgData name="Manly Luscombe" userId="d66a401e1e7a39bf" providerId="LiveId" clId="{0D2EC169-964C-4AE7-A4D8-43738CD37401}" dt="2022-10-20T23:52:02.785" v="5"/>
          <pc:sldLayoutMkLst>
            <pc:docMk/>
            <pc:sldMasterMk cId="0" sldId="2147483648"/>
            <pc:sldLayoutMk cId="0" sldId="2147483650"/>
          </pc:sldLayoutMkLst>
        </pc:sldLayoutChg>
        <pc:sldLayoutChg chg="modTransition">
          <pc:chgData name="Manly Luscombe" userId="d66a401e1e7a39bf" providerId="LiveId" clId="{0D2EC169-964C-4AE7-A4D8-43738CD37401}" dt="2022-10-20T23:52:02.785" v="5"/>
          <pc:sldLayoutMkLst>
            <pc:docMk/>
            <pc:sldMasterMk cId="0" sldId="2147483648"/>
            <pc:sldLayoutMk cId="0" sldId="2147483651"/>
          </pc:sldLayoutMkLst>
        </pc:sldLayoutChg>
        <pc:sldLayoutChg chg="modTransition">
          <pc:chgData name="Manly Luscombe" userId="d66a401e1e7a39bf" providerId="LiveId" clId="{0D2EC169-964C-4AE7-A4D8-43738CD37401}" dt="2022-10-20T23:52:02.785" v="5"/>
          <pc:sldLayoutMkLst>
            <pc:docMk/>
            <pc:sldMasterMk cId="0" sldId="2147483648"/>
            <pc:sldLayoutMk cId="0" sldId="2147483652"/>
          </pc:sldLayoutMkLst>
        </pc:sldLayoutChg>
        <pc:sldLayoutChg chg="modTransition">
          <pc:chgData name="Manly Luscombe" userId="d66a401e1e7a39bf" providerId="LiveId" clId="{0D2EC169-964C-4AE7-A4D8-43738CD37401}" dt="2022-10-20T23:52:02.785" v="5"/>
          <pc:sldLayoutMkLst>
            <pc:docMk/>
            <pc:sldMasterMk cId="0" sldId="2147483648"/>
            <pc:sldLayoutMk cId="0" sldId="2147483653"/>
          </pc:sldLayoutMkLst>
        </pc:sldLayoutChg>
        <pc:sldLayoutChg chg="modTransition">
          <pc:chgData name="Manly Luscombe" userId="d66a401e1e7a39bf" providerId="LiveId" clId="{0D2EC169-964C-4AE7-A4D8-43738CD37401}" dt="2022-10-20T23:52:02.785" v="5"/>
          <pc:sldLayoutMkLst>
            <pc:docMk/>
            <pc:sldMasterMk cId="0" sldId="2147483648"/>
            <pc:sldLayoutMk cId="0" sldId="2147483654"/>
          </pc:sldLayoutMkLst>
        </pc:sldLayoutChg>
        <pc:sldLayoutChg chg="modTransition">
          <pc:chgData name="Manly Luscombe" userId="d66a401e1e7a39bf" providerId="LiveId" clId="{0D2EC169-964C-4AE7-A4D8-43738CD37401}" dt="2022-10-20T23:52:02.785" v="5"/>
          <pc:sldLayoutMkLst>
            <pc:docMk/>
            <pc:sldMasterMk cId="0" sldId="2147483648"/>
            <pc:sldLayoutMk cId="0" sldId="2147483655"/>
          </pc:sldLayoutMkLst>
        </pc:sldLayoutChg>
        <pc:sldLayoutChg chg="modTransition">
          <pc:chgData name="Manly Luscombe" userId="d66a401e1e7a39bf" providerId="LiveId" clId="{0D2EC169-964C-4AE7-A4D8-43738CD37401}" dt="2022-10-20T23:52:02.785" v="5"/>
          <pc:sldLayoutMkLst>
            <pc:docMk/>
            <pc:sldMasterMk cId="0" sldId="2147483648"/>
            <pc:sldLayoutMk cId="0" sldId="2147483656"/>
          </pc:sldLayoutMkLst>
        </pc:sldLayoutChg>
        <pc:sldLayoutChg chg="modTransition">
          <pc:chgData name="Manly Luscombe" userId="d66a401e1e7a39bf" providerId="LiveId" clId="{0D2EC169-964C-4AE7-A4D8-43738CD37401}" dt="2022-10-20T23:52:02.785" v="5"/>
          <pc:sldLayoutMkLst>
            <pc:docMk/>
            <pc:sldMasterMk cId="0" sldId="2147483648"/>
            <pc:sldLayoutMk cId="0" sldId="2147483657"/>
          </pc:sldLayoutMkLst>
        </pc:sldLayoutChg>
        <pc:sldLayoutChg chg="modTransition">
          <pc:chgData name="Manly Luscombe" userId="d66a401e1e7a39bf" providerId="LiveId" clId="{0D2EC169-964C-4AE7-A4D8-43738CD37401}" dt="2022-10-20T23:52:02.785" v="5"/>
          <pc:sldLayoutMkLst>
            <pc:docMk/>
            <pc:sldMasterMk cId="0" sldId="2147483648"/>
            <pc:sldLayoutMk cId="0" sldId="2147483658"/>
          </pc:sldLayoutMkLst>
        </pc:sldLayoutChg>
        <pc:sldLayoutChg chg="modTransition">
          <pc:chgData name="Manly Luscombe" userId="d66a401e1e7a39bf" providerId="LiveId" clId="{0D2EC169-964C-4AE7-A4D8-43738CD37401}" dt="2022-10-20T23:52:02.785" v="5"/>
          <pc:sldLayoutMkLst>
            <pc:docMk/>
            <pc:sldMasterMk cId="0" sldId="2147483648"/>
            <pc:sldLayoutMk cId="0" sldId="2147483659"/>
          </pc:sldLayoutMkLst>
        </pc:sldLayoutChg>
        <pc:sldLayoutChg chg="modTransition">
          <pc:chgData name="Manly Luscombe" userId="d66a401e1e7a39bf" providerId="LiveId" clId="{0D2EC169-964C-4AE7-A4D8-43738CD37401}" dt="2022-10-20T23:52:02.785" v="5"/>
          <pc:sldLayoutMkLst>
            <pc:docMk/>
            <pc:sldMasterMk cId="0" sldId="2147483648"/>
            <pc:sldLayoutMk cId="0" sldId="2147483660"/>
          </pc:sldLayoutMkLst>
        </pc:sldLayoutChg>
        <pc:sldLayoutChg chg="modTransition">
          <pc:chgData name="Manly Luscombe" userId="d66a401e1e7a39bf" providerId="LiveId" clId="{0D2EC169-964C-4AE7-A4D8-43738CD37401}" dt="2022-10-20T23:52:02.785" v="5"/>
          <pc:sldLayoutMkLst>
            <pc:docMk/>
            <pc:sldMasterMk cId="0" sldId="2147483648"/>
            <pc:sldLayoutMk cId="0" sldId="2147483661"/>
          </pc:sldLayoutMkLst>
        </pc:sldLayoutChg>
        <pc:sldLayoutChg chg="modTransition">
          <pc:chgData name="Manly Luscombe" userId="d66a401e1e7a39bf" providerId="LiveId" clId="{0D2EC169-964C-4AE7-A4D8-43738CD37401}" dt="2022-10-20T23:52:02.785" v="5"/>
          <pc:sldLayoutMkLst>
            <pc:docMk/>
            <pc:sldMasterMk cId="0" sldId="2147483648"/>
            <pc:sldLayoutMk cId="0" sldId="2147483663"/>
          </pc:sldLayoutMkLst>
        </pc:sldLayoutChg>
        <pc:sldLayoutChg chg="modTransition">
          <pc:chgData name="Manly Luscombe" userId="d66a401e1e7a39bf" providerId="LiveId" clId="{0D2EC169-964C-4AE7-A4D8-43738CD37401}" dt="2022-10-20T23:52:02.785" v="5"/>
          <pc:sldLayoutMkLst>
            <pc:docMk/>
            <pc:sldMasterMk cId="0" sldId="2147483648"/>
            <pc:sldLayoutMk cId="0" sldId="2147483666"/>
          </pc:sldLayoutMkLst>
        </pc:sldLayoutChg>
        <pc:sldLayoutChg chg="modTransition">
          <pc:chgData name="Manly Luscombe" userId="d66a401e1e7a39bf" providerId="LiveId" clId="{0D2EC169-964C-4AE7-A4D8-43738CD37401}" dt="2022-10-20T23:52:02.785" v="5"/>
          <pc:sldLayoutMkLst>
            <pc:docMk/>
            <pc:sldMasterMk cId="0" sldId="2147483648"/>
            <pc:sldLayoutMk cId="0" sldId="2147483667"/>
          </pc:sldLayoutMkLst>
        </pc:sldLayoutChg>
        <pc:sldLayoutChg chg="modTransition">
          <pc:chgData name="Manly Luscombe" userId="d66a401e1e7a39bf" providerId="LiveId" clId="{0D2EC169-964C-4AE7-A4D8-43738CD37401}" dt="2022-10-20T23:52:02.785" v="5"/>
          <pc:sldLayoutMkLst>
            <pc:docMk/>
            <pc:sldMasterMk cId="0" sldId="2147483648"/>
            <pc:sldLayoutMk cId="0" sldId="2147483668"/>
          </pc:sldLayoutMkLst>
        </pc:sldLayoutChg>
      </pc:sldMaster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dirty="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5518A9-B687-4302-9395-2322403C6656}" type="datetimeFigureOut">
              <a:rPr lang="en-US" dirty="0"/>
              <a:t>10/20/2022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99A684-0CB7-41E9-A4DF-5D1C2CA5BF6F}" type="datetimeFigureOut">
              <a:rPr lang="en-US" dirty="0"/>
              <a:t>10/20/2022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DD7C35-9E19-4518-A4B2-3B09CD8CC756}" type="datetimeFigureOut">
              <a:rPr lang="en-US" dirty="0"/>
              <a:t>10/20/2022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196DA8-8897-4DDF-BFB6-5D83863C837A}" type="datetimeFigureOut">
              <a:rPr lang="en-US" dirty="0"/>
              <a:t>10/20/2022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CBBA708-C5F0-412D-90E2-1919F0D196AE}" type="datetimeFigureOut">
              <a:rPr lang="en-US" dirty="0"/>
              <a:t>10/20/2022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9C8F8FA-EF43-4642-9368-3F4E33039BD9}" type="datetimeFigureOut">
              <a:rPr lang="en-US" dirty="0"/>
              <a:t>10/20/2022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dirty="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dirty="0"/>
              <a:t>10/20/2022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dirty="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B9C5D3-0140-4E75-8D7F-C0623D06DFD7}" type="datetimeFigureOut">
              <a:rPr lang="en-US" dirty="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dirty="0"/>
              <a:t>10/20/2022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dirty="0"/>
              <a:t>10/20/2022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dirty="0"/>
              <a:t>10/20/2022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dirty="0"/>
              <a:t>10/20/2022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AE0757-B101-4811-9189-10EB2F458E2D}" type="datetimeFigureOut">
              <a:rPr lang="en-US" dirty="0"/>
              <a:t>10/20/2022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BDC078-589F-40E3-816C-EE21D62B5BBA}" type="datetimeFigureOut">
              <a:rPr lang="en-US" dirty="0"/>
              <a:t>10/20/2022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dirty="0"/>
              <a:t>10/20/2022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539E9-E829-F772-A259-231C14A48081}"/>
              </a:ext>
            </a:extLst>
          </p:cNvPr>
          <p:cNvSpPr>
            <a:spLocks noGrp="1"/>
          </p:cNvSpPr>
          <p:nvPr>
            <p:ph type="ctrTitle"/>
          </p:nvPr>
        </p:nvSpPr>
        <p:spPr/>
        <p:txBody>
          <a:bodyPr/>
          <a:lstStyle/>
          <a:p>
            <a:r>
              <a:rPr lang="en-US" dirty="0"/>
              <a:t>What many don’t know about God</a:t>
            </a:r>
          </a:p>
        </p:txBody>
      </p:sp>
      <p:sp>
        <p:nvSpPr>
          <p:cNvPr id="3" name="Subtitle 2">
            <a:extLst>
              <a:ext uri="{FF2B5EF4-FFF2-40B4-BE49-F238E27FC236}">
                <a16:creationId xmlns:a16="http://schemas.microsoft.com/office/drawing/2014/main" id="{D943BB30-BA5D-E92F-08FF-B4358C29F891}"/>
              </a:ext>
            </a:extLst>
          </p:cNvPr>
          <p:cNvSpPr>
            <a:spLocks noGrp="1"/>
          </p:cNvSpPr>
          <p:nvPr>
            <p:ph type="subTitle" idx="1"/>
          </p:nvPr>
        </p:nvSpPr>
        <p:spPr>
          <a:xfrm>
            <a:off x="680322" y="4394039"/>
            <a:ext cx="8144134" cy="1900744"/>
          </a:xfrm>
        </p:spPr>
        <p:txBody>
          <a:bodyPr>
            <a:normAutofit fontScale="92500" lnSpcReduction="10000"/>
          </a:bodyPr>
          <a:lstStyle/>
          <a:p>
            <a:pPr algn="ctr"/>
            <a:r>
              <a:rPr lang="en-US" sz="3600" b="1" dirty="0">
                <a:solidFill>
                  <a:schemeClr val="tx2">
                    <a:lumMod val="25000"/>
                  </a:schemeClr>
                </a:solidFill>
                <a:effectLst>
                  <a:outerShdw blurRad="38100" dist="38100" dir="2700000" algn="tl">
                    <a:srgbClr val="000000">
                      <a:alpha val="43137"/>
                    </a:srgbClr>
                  </a:outerShdw>
                </a:effectLst>
              </a:rPr>
              <a:t>We know about God’s power, love, forgiveness, and mercy .</a:t>
            </a:r>
          </a:p>
          <a:p>
            <a:pPr algn="ctr"/>
            <a:r>
              <a:rPr lang="en-US" sz="3600" b="1" dirty="0">
                <a:solidFill>
                  <a:schemeClr val="tx2">
                    <a:lumMod val="25000"/>
                  </a:schemeClr>
                </a:solidFill>
                <a:effectLst>
                  <a:outerShdw blurRad="38100" dist="38100" dir="2700000" algn="tl">
                    <a:srgbClr val="000000">
                      <a:alpha val="43137"/>
                    </a:srgbClr>
                  </a:outerShdw>
                </a:effectLst>
              </a:rPr>
              <a:t>But there are some things many don’t know about God.</a:t>
            </a:r>
          </a:p>
        </p:txBody>
      </p:sp>
    </p:spTree>
    <p:extLst>
      <p:ext uri="{BB962C8B-B14F-4D97-AF65-F5344CB8AC3E}">
        <p14:creationId xmlns:p14="http://schemas.microsoft.com/office/powerpoint/2010/main" val="418451970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79672-857D-C1BD-809C-8F732E11C33C}"/>
              </a:ext>
            </a:extLst>
          </p:cNvPr>
          <p:cNvSpPr>
            <a:spLocks noGrp="1"/>
          </p:cNvSpPr>
          <p:nvPr>
            <p:ph type="title"/>
          </p:nvPr>
        </p:nvSpPr>
        <p:spPr/>
        <p:txBody>
          <a:bodyPr/>
          <a:lstStyle/>
          <a:p>
            <a:r>
              <a:rPr lang="en-US" dirty="0"/>
              <a:t>5. Does God ever get jealous?</a:t>
            </a:r>
          </a:p>
        </p:txBody>
      </p:sp>
      <p:sp>
        <p:nvSpPr>
          <p:cNvPr id="3" name="Content Placeholder 2">
            <a:extLst>
              <a:ext uri="{FF2B5EF4-FFF2-40B4-BE49-F238E27FC236}">
                <a16:creationId xmlns:a16="http://schemas.microsoft.com/office/drawing/2014/main" id="{E3E6D0CC-14B0-2F46-3FF5-8C20CE3BA028}"/>
              </a:ext>
            </a:extLst>
          </p:cNvPr>
          <p:cNvSpPr>
            <a:spLocks noGrp="1"/>
          </p:cNvSpPr>
          <p:nvPr>
            <p:ph idx="1"/>
          </p:nvPr>
        </p:nvSpPr>
        <p:spPr>
          <a:xfrm>
            <a:off x="680321" y="2336872"/>
            <a:ext cx="9613861" cy="3918153"/>
          </a:xfrm>
        </p:spPr>
        <p:txBody>
          <a:bodyPr>
            <a:noAutofit/>
          </a:bodyPr>
          <a:lstStyle/>
          <a:p>
            <a:pPr marR="0" algn="l" rtl="0"/>
            <a:r>
              <a:rPr lang="en-US" b="1" i="0" u="none" strike="noStrike" baseline="0" dirty="0">
                <a:solidFill>
                  <a:schemeClr val="tx2">
                    <a:lumMod val="25000"/>
                  </a:schemeClr>
                </a:solidFill>
                <a:effectLst/>
                <a:latin typeface="Verdana" panose="020B0604030504040204" pitchFamily="34" charset="0"/>
              </a:rPr>
              <a:t>(Exodus 20:3)  "You shall have no other gods before Me.</a:t>
            </a:r>
          </a:p>
          <a:p>
            <a:pPr marR="0" algn="l" rtl="0"/>
            <a:r>
              <a:rPr lang="en-US" b="1" i="0" u="none" strike="noStrike" baseline="0" dirty="0">
                <a:solidFill>
                  <a:schemeClr val="tx2">
                    <a:lumMod val="25000"/>
                  </a:schemeClr>
                </a:solidFill>
                <a:effectLst/>
                <a:latin typeface="Verdana" panose="020B0604030504040204" pitchFamily="34" charset="0"/>
              </a:rPr>
              <a:t>(Exodus 20:4)  "You shall not make for yourself a carved image—any likeness </a:t>
            </a:r>
            <a:r>
              <a:rPr lang="en-US" b="1" i="1" u="none" strike="noStrike" baseline="0" dirty="0">
                <a:solidFill>
                  <a:schemeClr val="tx2">
                    <a:lumMod val="25000"/>
                  </a:schemeClr>
                </a:solidFill>
                <a:effectLst/>
                <a:latin typeface="Verdana" panose="020B0604030504040204" pitchFamily="34" charset="0"/>
              </a:rPr>
              <a:t>of anything</a:t>
            </a:r>
            <a:r>
              <a:rPr lang="en-US" b="1" i="0" u="none" strike="noStrike" baseline="0" dirty="0">
                <a:solidFill>
                  <a:schemeClr val="tx2">
                    <a:lumMod val="25000"/>
                  </a:schemeClr>
                </a:solidFill>
                <a:effectLst/>
                <a:latin typeface="Verdana" panose="020B0604030504040204" pitchFamily="34" charset="0"/>
              </a:rPr>
              <a:t> that </a:t>
            </a:r>
            <a:r>
              <a:rPr lang="en-US" b="1" i="1" u="none" strike="noStrike" baseline="0" dirty="0">
                <a:solidFill>
                  <a:schemeClr val="tx2">
                    <a:lumMod val="25000"/>
                  </a:schemeClr>
                </a:solidFill>
                <a:effectLst/>
                <a:latin typeface="Verdana" panose="020B0604030504040204" pitchFamily="34" charset="0"/>
              </a:rPr>
              <a:t>is</a:t>
            </a:r>
            <a:r>
              <a:rPr lang="en-US" b="1" i="0" u="none" strike="noStrike" baseline="0" dirty="0">
                <a:solidFill>
                  <a:schemeClr val="tx2">
                    <a:lumMod val="25000"/>
                  </a:schemeClr>
                </a:solidFill>
                <a:effectLst/>
                <a:latin typeface="Verdana" panose="020B0604030504040204" pitchFamily="34" charset="0"/>
              </a:rPr>
              <a:t> in heaven above, or that </a:t>
            </a:r>
            <a:r>
              <a:rPr lang="en-US" b="1" i="1" u="none" strike="noStrike" baseline="0" dirty="0">
                <a:solidFill>
                  <a:schemeClr val="tx2">
                    <a:lumMod val="25000"/>
                  </a:schemeClr>
                </a:solidFill>
                <a:effectLst/>
                <a:latin typeface="Verdana" panose="020B0604030504040204" pitchFamily="34" charset="0"/>
              </a:rPr>
              <a:t>is</a:t>
            </a:r>
            <a:r>
              <a:rPr lang="en-US" b="1" i="0" u="none" strike="noStrike" baseline="0" dirty="0">
                <a:solidFill>
                  <a:schemeClr val="tx2">
                    <a:lumMod val="25000"/>
                  </a:schemeClr>
                </a:solidFill>
                <a:effectLst/>
                <a:latin typeface="Verdana" panose="020B0604030504040204" pitchFamily="34" charset="0"/>
              </a:rPr>
              <a:t> in the earth beneath, or that </a:t>
            </a:r>
            <a:r>
              <a:rPr lang="en-US" b="1" i="1" u="none" strike="noStrike" baseline="0" dirty="0">
                <a:solidFill>
                  <a:schemeClr val="tx2">
                    <a:lumMod val="25000"/>
                  </a:schemeClr>
                </a:solidFill>
                <a:effectLst/>
                <a:latin typeface="Verdana" panose="020B0604030504040204" pitchFamily="34" charset="0"/>
              </a:rPr>
              <a:t>is</a:t>
            </a:r>
            <a:r>
              <a:rPr lang="en-US" b="1" i="0" u="none" strike="noStrike" baseline="0" dirty="0">
                <a:solidFill>
                  <a:schemeClr val="tx2">
                    <a:lumMod val="25000"/>
                  </a:schemeClr>
                </a:solidFill>
                <a:effectLst/>
                <a:latin typeface="Verdana" panose="020B0604030504040204" pitchFamily="34" charset="0"/>
              </a:rPr>
              <a:t> in the water under the earth;</a:t>
            </a:r>
          </a:p>
          <a:p>
            <a:pPr marR="0" algn="l" rtl="0"/>
            <a:r>
              <a:rPr lang="en-US" b="1" i="0" u="none" strike="noStrike" baseline="0" dirty="0">
                <a:solidFill>
                  <a:schemeClr val="tx2">
                    <a:lumMod val="25000"/>
                  </a:schemeClr>
                </a:solidFill>
                <a:effectLst/>
                <a:latin typeface="Verdana" panose="020B0604030504040204" pitchFamily="34" charset="0"/>
              </a:rPr>
              <a:t>(Exodus 20:5)  you shall not bow down to them nor serve them. For I, the LORD your God, </a:t>
            </a:r>
            <a:r>
              <a:rPr lang="en-US" b="1" i="1" u="none" strike="noStrike" baseline="0" dirty="0">
                <a:solidFill>
                  <a:schemeClr val="tx2">
                    <a:lumMod val="25000"/>
                  </a:schemeClr>
                </a:solidFill>
                <a:effectLst/>
                <a:latin typeface="Verdana" panose="020B0604030504040204" pitchFamily="34" charset="0"/>
              </a:rPr>
              <a:t>am</a:t>
            </a:r>
            <a:r>
              <a:rPr lang="en-US" b="1" i="0" u="none" strike="noStrike" baseline="0" dirty="0">
                <a:solidFill>
                  <a:schemeClr val="tx2">
                    <a:lumMod val="25000"/>
                  </a:schemeClr>
                </a:solidFill>
                <a:effectLst/>
                <a:latin typeface="Verdana" panose="020B0604030504040204" pitchFamily="34" charset="0"/>
              </a:rPr>
              <a:t> a jealous God, visiting the iniquity of the fathers upon the children to the third and fourth </a:t>
            </a:r>
            <a:r>
              <a:rPr lang="en-US" b="1" i="1" u="none" strike="noStrike" baseline="0" dirty="0">
                <a:solidFill>
                  <a:schemeClr val="tx2">
                    <a:lumMod val="25000"/>
                  </a:schemeClr>
                </a:solidFill>
                <a:effectLst/>
                <a:latin typeface="Verdana" panose="020B0604030504040204" pitchFamily="34" charset="0"/>
              </a:rPr>
              <a:t>generations</a:t>
            </a:r>
            <a:r>
              <a:rPr lang="en-US" b="1" i="0" u="none" strike="noStrike" baseline="0" dirty="0">
                <a:solidFill>
                  <a:schemeClr val="tx2">
                    <a:lumMod val="25000"/>
                  </a:schemeClr>
                </a:solidFill>
                <a:effectLst/>
                <a:latin typeface="Verdana" panose="020B0604030504040204" pitchFamily="34" charset="0"/>
              </a:rPr>
              <a:t> of those who hate Me,</a:t>
            </a:r>
          </a:p>
        </p:txBody>
      </p:sp>
    </p:spTree>
    <p:extLst>
      <p:ext uri="{BB962C8B-B14F-4D97-AF65-F5344CB8AC3E}">
        <p14:creationId xmlns:p14="http://schemas.microsoft.com/office/powerpoint/2010/main" val="379882136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79672-857D-C1BD-809C-8F732E11C33C}"/>
              </a:ext>
            </a:extLst>
          </p:cNvPr>
          <p:cNvSpPr>
            <a:spLocks noGrp="1"/>
          </p:cNvSpPr>
          <p:nvPr>
            <p:ph type="title"/>
          </p:nvPr>
        </p:nvSpPr>
        <p:spPr/>
        <p:txBody>
          <a:bodyPr/>
          <a:lstStyle/>
          <a:p>
            <a:r>
              <a:rPr lang="en-US" dirty="0"/>
              <a:t>5. Does God ever get jealous?</a:t>
            </a:r>
          </a:p>
        </p:txBody>
      </p:sp>
      <p:sp>
        <p:nvSpPr>
          <p:cNvPr id="3" name="Content Placeholder 2">
            <a:extLst>
              <a:ext uri="{FF2B5EF4-FFF2-40B4-BE49-F238E27FC236}">
                <a16:creationId xmlns:a16="http://schemas.microsoft.com/office/drawing/2014/main" id="{E3E6D0CC-14B0-2F46-3FF5-8C20CE3BA028}"/>
              </a:ext>
            </a:extLst>
          </p:cNvPr>
          <p:cNvSpPr>
            <a:spLocks noGrp="1"/>
          </p:cNvSpPr>
          <p:nvPr>
            <p:ph idx="1"/>
          </p:nvPr>
        </p:nvSpPr>
        <p:spPr>
          <a:xfrm>
            <a:off x="680321" y="2336872"/>
            <a:ext cx="9613861" cy="3918153"/>
          </a:xfrm>
        </p:spPr>
        <p:txBody>
          <a:bodyPr>
            <a:noAutofit/>
          </a:bodyPr>
          <a:lstStyle/>
          <a:p>
            <a:pPr marR="0" algn="l" rtl="0"/>
            <a:r>
              <a:rPr lang="en-US" sz="3600" b="1" i="0" u="none" strike="noStrike" baseline="0" dirty="0">
                <a:solidFill>
                  <a:schemeClr val="tx2">
                    <a:lumMod val="25000"/>
                  </a:schemeClr>
                </a:solidFill>
                <a:effectLst/>
                <a:latin typeface="Verdana" panose="020B0604030504040204" pitchFamily="34" charset="0"/>
              </a:rPr>
              <a:t>(Exodus 34:14)  (for you shall worship no other god, for the LORD, whose name </a:t>
            </a:r>
            <a:r>
              <a:rPr lang="en-US" sz="3600" b="1" i="1" u="none" strike="noStrike" baseline="0" dirty="0">
                <a:solidFill>
                  <a:schemeClr val="tx2">
                    <a:lumMod val="25000"/>
                  </a:schemeClr>
                </a:solidFill>
                <a:effectLst/>
                <a:latin typeface="Verdana" panose="020B0604030504040204" pitchFamily="34" charset="0"/>
              </a:rPr>
              <a:t>is</a:t>
            </a:r>
            <a:r>
              <a:rPr lang="en-US" sz="3600" b="1" i="0" u="none" strike="noStrike" baseline="0" dirty="0">
                <a:solidFill>
                  <a:schemeClr val="tx2">
                    <a:lumMod val="25000"/>
                  </a:schemeClr>
                </a:solidFill>
                <a:effectLst/>
                <a:latin typeface="Verdana" panose="020B0604030504040204" pitchFamily="34" charset="0"/>
              </a:rPr>
              <a:t> Jealous, </a:t>
            </a:r>
            <a:r>
              <a:rPr lang="en-US" sz="3600" b="1" i="1" u="none" strike="noStrike" baseline="0" dirty="0">
                <a:solidFill>
                  <a:schemeClr val="tx2">
                    <a:lumMod val="25000"/>
                  </a:schemeClr>
                </a:solidFill>
                <a:effectLst/>
                <a:latin typeface="Verdana" panose="020B0604030504040204" pitchFamily="34" charset="0"/>
              </a:rPr>
              <a:t>is</a:t>
            </a:r>
            <a:r>
              <a:rPr lang="en-US" sz="3600" b="1" i="0" u="none" strike="noStrike" baseline="0" dirty="0">
                <a:solidFill>
                  <a:schemeClr val="tx2">
                    <a:lumMod val="25000"/>
                  </a:schemeClr>
                </a:solidFill>
                <a:effectLst/>
                <a:latin typeface="Verdana" panose="020B0604030504040204" pitchFamily="34" charset="0"/>
              </a:rPr>
              <a:t> a jealous God),</a:t>
            </a:r>
          </a:p>
        </p:txBody>
      </p:sp>
    </p:spTree>
    <p:extLst>
      <p:ext uri="{BB962C8B-B14F-4D97-AF65-F5344CB8AC3E}">
        <p14:creationId xmlns:p14="http://schemas.microsoft.com/office/powerpoint/2010/main" val="350284442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79672-857D-C1BD-809C-8F732E11C33C}"/>
              </a:ext>
            </a:extLst>
          </p:cNvPr>
          <p:cNvSpPr>
            <a:spLocks noGrp="1"/>
          </p:cNvSpPr>
          <p:nvPr>
            <p:ph type="title"/>
          </p:nvPr>
        </p:nvSpPr>
        <p:spPr/>
        <p:txBody>
          <a:bodyPr/>
          <a:lstStyle/>
          <a:p>
            <a:r>
              <a:rPr lang="en-US" dirty="0"/>
              <a:t>6. Does God ever hate?</a:t>
            </a:r>
          </a:p>
        </p:txBody>
      </p:sp>
      <p:sp>
        <p:nvSpPr>
          <p:cNvPr id="3" name="Content Placeholder 2">
            <a:extLst>
              <a:ext uri="{FF2B5EF4-FFF2-40B4-BE49-F238E27FC236}">
                <a16:creationId xmlns:a16="http://schemas.microsoft.com/office/drawing/2014/main" id="{E3E6D0CC-14B0-2F46-3FF5-8C20CE3BA028}"/>
              </a:ext>
            </a:extLst>
          </p:cNvPr>
          <p:cNvSpPr>
            <a:spLocks noGrp="1"/>
          </p:cNvSpPr>
          <p:nvPr>
            <p:ph idx="1"/>
          </p:nvPr>
        </p:nvSpPr>
        <p:spPr>
          <a:xfrm>
            <a:off x="680321" y="2336872"/>
            <a:ext cx="9613861" cy="3918153"/>
          </a:xfrm>
        </p:spPr>
        <p:txBody>
          <a:bodyPr>
            <a:noAutofit/>
          </a:bodyPr>
          <a:lstStyle/>
          <a:p>
            <a:pPr marR="0" algn="l" rtl="0"/>
            <a:r>
              <a:rPr lang="en-US" sz="3200" b="1" i="0" u="none" strike="noStrike" baseline="0" dirty="0">
                <a:solidFill>
                  <a:schemeClr val="tx2">
                    <a:lumMod val="25000"/>
                  </a:schemeClr>
                </a:solidFill>
                <a:effectLst/>
                <a:latin typeface="Verdana" panose="020B0604030504040204" pitchFamily="34" charset="0"/>
              </a:rPr>
              <a:t>(Psalms 5:4)  For You </a:t>
            </a:r>
            <a:r>
              <a:rPr lang="en-US" sz="3200" b="1" i="1" u="none" strike="noStrike" baseline="0" dirty="0">
                <a:solidFill>
                  <a:schemeClr val="tx2">
                    <a:lumMod val="25000"/>
                  </a:schemeClr>
                </a:solidFill>
                <a:effectLst/>
                <a:latin typeface="Verdana" panose="020B0604030504040204" pitchFamily="34" charset="0"/>
              </a:rPr>
              <a:t>are</a:t>
            </a:r>
            <a:r>
              <a:rPr lang="en-US" sz="3200" b="1" i="0" u="none" strike="noStrike" baseline="0" dirty="0">
                <a:solidFill>
                  <a:schemeClr val="tx2">
                    <a:lumMod val="25000"/>
                  </a:schemeClr>
                </a:solidFill>
                <a:effectLst/>
                <a:latin typeface="Verdana" panose="020B0604030504040204" pitchFamily="34" charset="0"/>
              </a:rPr>
              <a:t> not a God who takes pleasure in wickedness, Nor shall evil dwell with You.</a:t>
            </a:r>
          </a:p>
          <a:p>
            <a:pPr marR="0" algn="l" rtl="0"/>
            <a:r>
              <a:rPr lang="en-US" sz="3200" b="1" i="0" u="none" strike="noStrike" baseline="0" dirty="0">
                <a:solidFill>
                  <a:schemeClr val="tx2">
                    <a:lumMod val="25000"/>
                  </a:schemeClr>
                </a:solidFill>
                <a:effectLst/>
                <a:latin typeface="Verdana" panose="020B0604030504040204" pitchFamily="34" charset="0"/>
              </a:rPr>
              <a:t>(Psalms 5:5)  The boastful shall not stand in Your sight; You hate all workers of iniquity.</a:t>
            </a:r>
          </a:p>
        </p:txBody>
      </p:sp>
    </p:spTree>
    <p:extLst>
      <p:ext uri="{BB962C8B-B14F-4D97-AF65-F5344CB8AC3E}">
        <p14:creationId xmlns:p14="http://schemas.microsoft.com/office/powerpoint/2010/main" val="311264229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79672-857D-C1BD-809C-8F732E11C33C}"/>
              </a:ext>
            </a:extLst>
          </p:cNvPr>
          <p:cNvSpPr>
            <a:spLocks noGrp="1"/>
          </p:cNvSpPr>
          <p:nvPr>
            <p:ph type="title"/>
          </p:nvPr>
        </p:nvSpPr>
        <p:spPr/>
        <p:txBody>
          <a:bodyPr/>
          <a:lstStyle/>
          <a:p>
            <a:r>
              <a:rPr lang="en-US" dirty="0"/>
              <a:t>6. Does God ever hate?</a:t>
            </a:r>
          </a:p>
        </p:txBody>
      </p:sp>
      <p:sp>
        <p:nvSpPr>
          <p:cNvPr id="3" name="Content Placeholder 2">
            <a:extLst>
              <a:ext uri="{FF2B5EF4-FFF2-40B4-BE49-F238E27FC236}">
                <a16:creationId xmlns:a16="http://schemas.microsoft.com/office/drawing/2014/main" id="{E3E6D0CC-14B0-2F46-3FF5-8C20CE3BA028}"/>
              </a:ext>
            </a:extLst>
          </p:cNvPr>
          <p:cNvSpPr>
            <a:spLocks noGrp="1"/>
          </p:cNvSpPr>
          <p:nvPr>
            <p:ph idx="1"/>
          </p:nvPr>
        </p:nvSpPr>
        <p:spPr>
          <a:xfrm>
            <a:off x="680321" y="2336872"/>
            <a:ext cx="9613861" cy="3918153"/>
          </a:xfrm>
        </p:spPr>
        <p:txBody>
          <a:bodyPr>
            <a:noAutofit/>
          </a:bodyPr>
          <a:lstStyle/>
          <a:p>
            <a:pPr marR="0" algn="l" rtl="0"/>
            <a:r>
              <a:rPr lang="en-US" sz="2800" b="1" i="0" u="none" strike="noStrike" baseline="0" dirty="0">
                <a:solidFill>
                  <a:schemeClr val="tx2">
                    <a:lumMod val="25000"/>
                  </a:schemeClr>
                </a:solidFill>
                <a:effectLst/>
                <a:latin typeface="Verdana" panose="020B0604030504040204" pitchFamily="34" charset="0"/>
              </a:rPr>
              <a:t>(Proverbs 6:16)  These six </a:t>
            </a:r>
            <a:r>
              <a:rPr lang="en-US" sz="2800" b="1" i="1" u="none" strike="noStrike" baseline="0" dirty="0">
                <a:solidFill>
                  <a:schemeClr val="tx2">
                    <a:lumMod val="25000"/>
                  </a:schemeClr>
                </a:solidFill>
                <a:effectLst/>
                <a:latin typeface="Verdana" panose="020B0604030504040204" pitchFamily="34" charset="0"/>
              </a:rPr>
              <a:t>things</a:t>
            </a:r>
            <a:r>
              <a:rPr lang="en-US" sz="2800" b="1" i="0" u="none" strike="noStrike" baseline="0" dirty="0">
                <a:solidFill>
                  <a:schemeClr val="tx2">
                    <a:lumMod val="25000"/>
                  </a:schemeClr>
                </a:solidFill>
                <a:effectLst/>
                <a:latin typeface="Verdana" panose="020B0604030504040204" pitchFamily="34" charset="0"/>
              </a:rPr>
              <a:t> the LORD hates, Yes, seven </a:t>
            </a:r>
            <a:r>
              <a:rPr lang="en-US" sz="2800" b="1" i="1" u="none" strike="noStrike" baseline="0" dirty="0">
                <a:solidFill>
                  <a:schemeClr val="tx2">
                    <a:lumMod val="25000"/>
                  </a:schemeClr>
                </a:solidFill>
                <a:effectLst/>
                <a:latin typeface="Verdana" panose="020B0604030504040204" pitchFamily="34" charset="0"/>
              </a:rPr>
              <a:t>are</a:t>
            </a:r>
            <a:r>
              <a:rPr lang="en-US" sz="2800" b="1" i="0" u="none" strike="noStrike" baseline="0" dirty="0">
                <a:solidFill>
                  <a:schemeClr val="tx2">
                    <a:lumMod val="25000"/>
                  </a:schemeClr>
                </a:solidFill>
                <a:effectLst/>
                <a:latin typeface="Verdana" panose="020B0604030504040204" pitchFamily="34" charset="0"/>
              </a:rPr>
              <a:t> an abomination to Him:</a:t>
            </a:r>
          </a:p>
          <a:p>
            <a:pPr marR="0" algn="l" rtl="0"/>
            <a:r>
              <a:rPr lang="en-US" sz="2800" b="1" i="0" u="none" strike="noStrike" baseline="0" dirty="0">
                <a:solidFill>
                  <a:schemeClr val="tx2">
                    <a:lumMod val="25000"/>
                  </a:schemeClr>
                </a:solidFill>
                <a:effectLst/>
                <a:latin typeface="Verdana" panose="020B0604030504040204" pitchFamily="34" charset="0"/>
              </a:rPr>
              <a:t>(Proverbs 6:17)  A proud look, A lying tongue, Hands that shed innocent blood,</a:t>
            </a:r>
          </a:p>
          <a:p>
            <a:pPr marR="0" algn="l" rtl="0"/>
            <a:r>
              <a:rPr lang="en-US" sz="2800" b="1" i="0" u="none" strike="noStrike" baseline="0" dirty="0">
                <a:solidFill>
                  <a:schemeClr val="tx2">
                    <a:lumMod val="25000"/>
                  </a:schemeClr>
                </a:solidFill>
                <a:effectLst/>
                <a:latin typeface="Verdana" panose="020B0604030504040204" pitchFamily="34" charset="0"/>
              </a:rPr>
              <a:t>(Proverbs 6:18)  A heart that devises wicked plans, Feet that are swift in running to evil,</a:t>
            </a:r>
          </a:p>
          <a:p>
            <a:pPr marR="0" algn="l" rtl="0"/>
            <a:r>
              <a:rPr lang="en-US" sz="2800" b="1" i="0" u="none" strike="noStrike" baseline="0" dirty="0">
                <a:solidFill>
                  <a:schemeClr val="tx2">
                    <a:lumMod val="25000"/>
                  </a:schemeClr>
                </a:solidFill>
                <a:effectLst/>
                <a:latin typeface="Verdana" panose="020B0604030504040204" pitchFamily="34" charset="0"/>
              </a:rPr>
              <a:t>(Proverbs 6:19)  A false witness </a:t>
            </a:r>
            <a:r>
              <a:rPr lang="en-US" sz="2800" b="1" i="1" u="none" strike="noStrike" baseline="0" dirty="0">
                <a:solidFill>
                  <a:schemeClr val="tx2">
                    <a:lumMod val="25000"/>
                  </a:schemeClr>
                </a:solidFill>
                <a:effectLst/>
                <a:latin typeface="Verdana" panose="020B0604030504040204" pitchFamily="34" charset="0"/>
              </a:rPr>
              <a:t>who</a:t>
            </a:r>
            <a:r>
              <a:rPr lang="en-US" sz="2800" b="1" i="0" u="none" strike="noStrike" baseline="0" dirty="0">
                <a:solidFill>
                  <a:schemeClr val="tx2">
                    <a:lumMod val="25000"/>
                  </a:schemeClr>
                </a:solidFill>
                <a:effectLst/>
                <a:latin typeface="Verdana" panose="020B0604030504040204" pitchFamily="34" charset="0"/>
              </a:rPr>
              <a:t> speaks lies, And one who sows discord among brethren.</a:t>
            </a:r>
          </a:p>
        </p:txBody>
      </p:sp>
    </p:spTree>
    <p:extLst>
      <p:ext uri="{BB962C8B-B14F-4D97-AF65-F5344CB8AC3E}">
        <p14:creationId xmlns:p14="http://schemas.microsoft.com/office/powerpoint/2010/main" val="349306271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79672-857D-C1BD-809C-8F732E11C33C}"/>
              </a:ext>
            </a:extLst>
          </p:cNvPr>
          <p:cNvSpPr>
            <a:spLocks noGrp="1"/>
          </p:cNvSpPr>
          <p:nvPr>
            <p:ph type="title"/>
          </p:nvPr>
        </p:nvSpPr>
        <p:spPr/>
        <p:txBody>
          <a:bodyPr/>
          <a:lstStyle/>
          <a:p>
            <a:r>
              <a:rPr lang="en-US" dirty="0"/>
              <a:t>7. Does God ever exercise?</a:t>
            </a:r>
          </a:p>
        </p:txBody>
      </p:sp>
      <p:sp>
        <p:nvSpPr>
          <p:cNvPr id="3" name="Content Placeholder 2">
            <a:extLst>
              <a:ext uri="{FF2B5EF4-FFF2-40B4-BE49-F238E27FC236}">
                <a16:creationId xmlns:a16="http://schemas.microsoft.com/office/drawing/2014/main" id="{E3E6D0CC-14B0-2F46-3FF5-8C20CE3BA028}"/>
              </a:ext>
            </a:extLst>
          </p:cNvPr>
          <p:cNvSpPr>
            <a:spLocks noGrp="1"/>
          </p:cNvSpPr>
          <p:nvPr>
            <p:ph idx="1"/>
          </p:nvPr>
        </p:nvSpPr>
        <p:spPr>
          <a:xfrm>
            <a:off x="680321" y="2336872"/>
            <a:ext cx="9613861" cy="3918153"/>
          </a:xfrm>
        </p:spPr>
        <p:txBody>
          <a:bodyPr>
            <a:noAutofit/>
          </a:bodyPr>
          <a:lstStyle/>
          <a:p>
            <a:pPr marR="0" algn="l" rtl="0"/>
            <a:r>
              <a:rPr lang="en-US" sz="2800" b="1" i="0" u="none" strike="noStrike" baseline="0" dirty="0">
                <a:solidFill>
                  <a:schemeClr val="tx2">
                    <a:lumMod val="25000"/>
                  </a:schemeClr>
                </a:solidFill>
                <a:effectLst/>
                <a:latin typeface="Verdana" panose="020B0604030504040204" pitchFamily="34" charset="0"/>
              </a:rPr>
              <a:t>(Luke 15:20)  "And he arose and came to his father. But when he was still a great way off, his father saw him and had compassion, and ran and fell on his neck and kissed him.</a:t>
            </a:r>
          </a:p>
          <a:p>
            <a:r>
              <a:rPr lang="en-US" sz="2800" b="1" i="0" u="none" strike="noStrike" baseline="0" dirty="0">
                <a:solidFill>
                  <a:schemeClr val="tx2">
                    <a:lumMod val="25000"/>
                  </a:schemeClr>
                </a:solidFill>
                <a:effectLst/>
                <a:latin typeface="Verdana" panose="020B0604030504040204" pitchFamily="34" charset="0"/>
              </a:rPr>
              <a:t>(Jeremiah 9:24)  But let him who glories glory in this, That he understands and knows Me, That I </a:t>
            </a:r>
            <a:r>
              <a:rPr lang="en-US" sz="2800" b="1" i="1" u="none" strike="noStrike" baseline="0" dirty="0">
                <a:solidFill>
                  <a:schemeClr val="tx2">
                    <a:lumMod val="25000"/>
                  </a:schemeClr>
                </a:solidFill>
                <a:effectLst/>
                <a:latin typeface="Verdana" panose="020B0604030504040204" pitchFamily="34" charset="0"/>
              </a:rPr>
              <a:t>am</a:t>
            </a:r>
            <a:r>
              <a:rPr lang="en-US" sz="2800" b="1" i="0" u="none" strike="noStrike" baseline="0" dirty="0">
                <a:solidFill>
                  <a:schemeClr val="tx2">
                    <a:lumMod val="25000"/>
                  </a:schemeClr>
                </a:solidFill>
                <a:effectLst/>
                <a:latin typeface="Verdana" panose="020B0604030504040204" pitchFamily="34" charset="0"/>
              </a:rPr>
              <a:t> the LORD, exercising lovingkindness, judgment, and righteousness in the earth. For in these I delight," says the LORD.</a:t>
            </a:r>
          </a:p>
        </p:txBody>
      </p:sp>
    </p:spTree>
    <p:extLst>
      <p:ext uri="{BB962C8B-B14F-4D97-AF65-F5344CB8AC3E}">
        <p14:creationId xmlns:p14="http://schemas.microsoft.com/office/powerpoint/2010/main" val="30245699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79672-857D-C1BD-809C-8F732E11C33C}"/>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E3E6D0CC-14B0-2F46-3FF5-8C20CE3BA028}"/>
              </a:ext>
            </a:extLst>
          </p:cNvPr>
          <p:cNvSpPr>
            <a:spLocks noGrp="1"/>
          </p:cNvSpPr>
          <p:nvPr>
            <p:ph idx="1"/>
          </p:nvPr>
        </p:nvSpPr>
        <p:spPr>
          <a:xfrm>
            <a:off x="680321" y="2336872"/>
            <a:ext cx="9613861" cy="3918153"/>
          </a:xfrm>
        </p:spPr>
        <p:txBody>
          <a:bodyPr>
            <a:noAutofit/>
          </a:bodyPr>
          <a:lstStyle/>
          <a:p>
            <a:pPr marR="0" algn="l" rtl="0"/>
            <a:r>
              <a:rPr lang="en-US" sz="2800" b="1" i="0" u="none" strike="noStrike" baseline="0" dirty="0">
                <a:solidFill>
                  <a:schemeClr val="tx2">
                    <a:lumMod val="25000"/>
                  </a:schemeClr>
                </a:solidFill>
                <a:effectLst/>
                <a:latin typeface="Verdana" panose="020B0604030504040204" pitchFamily="34" charset="0"/>
              </a:rPr>
              <a:t>We must be able to see both sides of God</a:t>
            </a:r>
          </a:p>
          <a:p>
            <a:pPr marR="0" algn="l" rtl="0"/>
            <a:endParaRPr lang="en-US" sz="2800" b="1" dirty="0">
              <a:solidFill>
                <a:schemeClr val="tx2">
                  <a:lumMod val="25000"/>
                </a:schemeClr>
              </a:solidFill>
              <a:effectLst/>
              <a:latin typeface="Verdana" panose="020B0604030504040204" pitchFamily="34" charset="0"/>
            </a:endParaRPr>
          </a:p>
          <a:p>
            <a:pPr marR="0" algn="l" rtl="0"/>
            <a:r>
              <a:rPr lang="en-US" sz="4000" b="1" i="0" u="none" strike="noStrike" baseline="0" dirty="0">
                <a:solidFill>
                  <a:schemeClr val="tx2">
                    <a:lumMod val="25000"/>
                  </a:schemeClr>
                </a:solidFill>
                <a:effectLst/>
                <a:latin typeface="Verdana" panose="020B0604030504040204" pitchFamily="34" charset="0"/>
              </a:rPr>
              <a:t>LOVE, FORGIVNESS, MERCY, GRACE</a:t>
            </a:r>
          </a:p>
          <a:p>
            <a:pPr marR="0" algn="l" rtl="0"/>
            <a:endParaRPr lang="en-US" sz="4000" b="1" dirty="0">
              <a:solidFill>
                <a:schemeClr val="tx2">
                  <a:lumMod val="25000"/>
                </a:schemeClr>
              </a:solidFill>
              <a:effectLst/>
              <a:latin typeface="Verdana" panose="020B0604030504040204" pitchFamily="34" charset="0"/>
            </a:endParaRPr>
          </a:p>
          <a:p>
            <a:pPr marR="0" algn="l" rtl="0"/>
            <a:r>
              <a:rPr lang="en-US" sz="4000" b="1" i="0" u="none" strike="noStrike" baseline="0" dirty="0">
                <a:solidFill>
                  <a:schemeClr val="tx2">
                    <a:lumMod val="25000"/>
                  </a:schemeClr>
                </a:solidFill>
                <a:effectLst/>
                <a:latin typeface="Verdana" panose="020B0604030504040204" pitchFamily="34" charset="0"/>
              </a:rPr>
              <a:t>HATE SIN, ANGRY AT SINNERS, HURT AT OUR DISOBEDIENCE</a:t>
            </a:r>
          </a:p>
        </p:txBody>
      </p:sp>
    </p:spTree>
    <p:extLst>
      <p:ext uri="{BB962C8B-B14F-4D97-AF65-F5344CB8AC3E}">
        <p14:creationId xmlns:p14="http://schemas.microsoft.com/office/powerpoint/2010/main" val="53034467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79672-857D-C1BD-809C-8F732E11C33C}"/>
              </a:ext>
            </a:extLst>
          </p:cNvPr>
          <p:cNvSpPr>
            <a:spLocks noGrp="1"/>
          </p:cNvSpPr>
          <p:nvPr>
            <p:ph type="title"/>
          </p:nvPr>
        </p:nvSpPr>
        <p:spPr/>
        <p:txBody>
          <a:bodyPr/>
          <a:lstStyle/>
          <a:p>
            <a:r>
              <a:rPr lang="en-US" dirty="0"/>
              <a:t>1. Does God ever hurt?</a:t>
            </a:r>
          </a:p>
        </p:txBody>
      </p:sp>
      <p:sp>
        <p:nvSpPr>
          <p:cNvPr id="3" name="Content Placeholder 2">
            <a:extLst>
              <a:ext uri="{FF2B5EF4-FFF2-40B4-BE49-F238E27FC236}">
                <a16:creationId xmlns:a16="http://schemas.microsoft.com/office/drawing/2014/main" id="{E3E6D0CC-14B0-2F46-3FF5-8C20CE3BA028}"/>
              </a:ext>
            </a:extLst>
          </p:cNvPr>
          <p:cNvSpPr>
            <a:spLocks noGrp="1"/>
          </p:cNvSpPr>
          <p:nvPr>
            <p:ph idx="1"/>
          </p:nvPr>
        </p:nvSpPr>
        <p:spPr>
          <a:xfrm>
            <a:off x="680321" y="2350125"/>
            <a:ext cx="9613861" cy="4024170"/>
          </a:xfrm>
        </p:spPr>
        <p:txBody>
          <a:bodyPr>
            <a:normAutofit/>
          </a:bodyPr>
          <a:lstStyle/>
          <a:p>
            <a:r>
              <a:rPr lang="en-US" sz="3200" b="1" i="0" u="none" strike="noStrike" baseline="0" dirty="0">
                <a:solidFill>
                  <a:schemeClr val="tx2">
                    <a:lumMod val="25000"/>
                  </a:schemeClr>
                </a:solidFill>
                <a:effectLst/>
                <a:latin typeface="Verdana" panose="020B0604030504040204" pitchFamily="34" charset="0"/>
              </a:rPr>
              <a:t>(Jeremiah 8:21)  For the hurt of the daughter of my people I am hurt. I am mourning; Astonishment has taken hold of me.</a:t>
            </a:r>
          </a:p>
          <a:p>
            <a:endParaRPr lang="en-US" sz="3200" b="1" i="0" u="none" strike="noStrike" baseline="0" dirty="0">
              <a:solidFill>
                <a:schemeClr val="tx2">
                  <a:lumMod val="25000"/>
                </a:schemeClr>
              </a:solidFill>
              <a:effectLst/>
              <a:latin typeface="Verdana" panose="020B0604030504040204" pitchFamily="34" charset="0"/>
            </a:endParaRPr>
          </a:p>
          <a:p>
            <a:r>
              <a:rPr lang="en-US" sz="3200" b="1" i="0" u="none" strike="noStrike" baseline="0" dirty="0">
                <a:solidFill>
                  <a:schemeClr val="tx2">
                    <a:lumMod val="25000"/>
                  </a:schemeClr>
                </a:solidFill>
                <a:effectLst/>
                <a:latin typeface="Verdana" panose="020B0604030504040204" pitchFamily="34" charset="0"/>
              </a:rPr>
              <a:t>(Genesis 6:6)  And the LORD was sorry that He had made man on the earth, and He was grieved in His heart.</a:t>
            </a:r>
          </a:p>
          <a:p>
            <a:endParaRPr lang="en-US" sz="3200" b="1" i="0" u="none" strike="noStrike" baseline="0" dirty="0">
              <a:solidFill>
                <a:schemeClr val="tx2">
                  <a:lumMod val="25000"/>
                </a:schemeClr>
              </a:solidFill>
              <a:effectLst/>
              <a:latin typeface="Verdana" panose="020B0604030504040204" pitchFamily="34" charset="0"/>
            </a:endParaRPr>
          </a:p>
          <a:p>
            <a:endParaRPr lang="en-US" dirty="0"/>
          </a:p>
        </p:txBody>
      </p:sp>
    </p:spTree>
    <p:extLst>
      <p:ext uri="{BB962C8B-B14F-4D97-AF65-F5344CB8AC3E}">
        <p14:creationId xmlns:p14="http://schemas.microsoft.com/office/powerpoint/2010/main" val="378573198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79672-857D-C1BD-809C-8F732E11C33C}"/>
              </a:ext>
            </a:extLst>
          </p:cNvPr>
          <p:cNvSpPr>
            <a:spLocks noGrp="1"/>
          </p:cNvSpPr>
          <p:nvPr>
            <p:ph type="title"/>
          </p:nvPr>
        </p:nvSpPr>
        <p:spPr/>
        <p:txBody>
          <a:bodyPr/>
          <a:lstStyle/>
          <a:p>
            <a:r>
              <a:rPr lang="en-US" dirty="0"/>
              <a:t>1. Does God ever hurt?</a:t>
            </a:r>
          </a:p>
        </p:txBody>
      </p:sp>
      <p:sp>
        <p:nvSpPr>
          <p:cNvPr id="3" name="Content Placeholder 2">
            <a:extLst>
              <a:ext uri="{FF2B5EF4-FFF2-40B4-BE49-F238E27FC236}">
                <a16:creationId xmlns:a16="http://schemas.microsoft.com/office/drawing/2014/main" id="{E3E6D0CC-14B0-2F46-3FF5-8C20CE3BA028}"/>
              </a:ext>
            </a:extLst>
          </p:cNvPr>
          <p:cNvSpPr>
            <a:spLocks noGrp="1"/>
          </p:cNvSpPr>
          <p:nvPr>
            <p:ph idx="1"/>
          </p:nvPr>
        </p:nvSpPr>
        <p:spPr>
          <a:xfrm>
            <a:off x="680321" y="2336872"/>
            <a:ext cx="9613861" cy="3918153"/>
          </a:xfrm>
        </p:spPr>
        <p:txBody>
          <a:bodyPr>
            <a:normAutofit fontScale="77500" lnSpcReduction="20000"/>
          </a:bodyPr>
          <a:lstStyle/>
          <a:p>
            <a:r>
              <a:rPr lang="en-US" sz="3300" b="1" i="0" u="none" strike="noStrike" baseline="0" dirty="0">
                <a:solidFill>
                  <a:schemeClr val="tx2">
                    <a:lumMod val="25000"/>
                  </a:schemeClr>
                </a:solidFill>
                <a:effectLst/>
                <a:latin typeface="Verdana" panose="020B0604030504040204" pitchFamily="34" charset="0"/>
              </a:rPr>
              <a:t>Jesus wept:</a:t>
            </a:r>
          </a:p>
          <a:p>
            <a:pPr lvl="1"/>
            <a:r>
              <a:rPr lang="en-US" sz="3300" b="1" dirty="0">
                <a:solidFill>
                  <a:schemeClr val="tx2">
                    <a:lumMod val="25000"/>
                  </a:schemeClr>
                </a:solidFill>
                <a:effectLst/>
                <a:latin typeface="Verdana" panose="020B0604030504040204" pitchFamily="34" charset="0"/>
              </a:rPr>
              <a:t>For friends – </a:t>
            </a:r>
            <a:r>
              <a:rPr lang="en-US" sz="3300" b="1" i="0" u="none" strike="noStrike" baseline="0" dirty="0">
                <a:solidFill>
                  <a:schemeClr val="tx2">
                    <a:lumMod val="25000"/>
                  </a:schemeClr>
                </a:solidFill>
                <a:effectLst/>
                <a:latin typeface="Verdana" panose="020B0604030504040204" pitchFamily="34" charset="0"/>
              </a:rPr>
              <a:t>(John 11:35)  Jesus wept.</a:t>
            </a:r>
          </a:p>
          <a:p>
            <a:pPr lvl="1"/>
            <a:endParaRPr lang="en-US" sz="3300" b="1" dirty="0">
              <a:solidFill>
                <a:schemeClr val="tx2">
                  <a:lumMod val="25000"/>
                </a:schemeClr>
              </a:solidFill>
              <a:effectLst/>
              <a:latin typeface="Verdana" panose="020B0604030504040204" pitchFamily="34" charset="0"/>
            </a:endParaRPr>
          </a:p>
          <a:p>
            <a:pPr lvl="1"/>
            <a:r>
              <a:rPr lang="en-US" sz="3300" b="1" i="0" u="none" strike="noStrike" baseline="0" dirty="0">
                <a:solidFill>
                  <a:schemeClr val="tx2">
                    <a:lumMod val="25000"/>
                  </a:schemeClr>
                </a:solidFill>
                <a:effectLst/>
                <a:latin typeface="Verdana" panose="020B0604030504040204" pitchFamily="34" charset="0"/>
              </a:rPr>
              <a:t>For enemies – (Luke 19:41)  Now as He drew near, He saw the city and wept over it,</a:t>
            </a:r>
          </a:p>
          <a:p>
            <a:pPr lvl="1"/>
            <a:endParaRPr lang="en-US" sz="3300" b="1" i="0" u="none" strike="noStrike" baseline="0" dirty="0">
              <a:solidFill>
                <a:schemeClr val="tx2">
                  <a:lumMod val="25000"/>
                </a:schemeClr>
              </a:solidFill>
              <a:effectLst/>
              <a:latin typeface="Verdana" panose="020B0604030504040204" pitchFamily="34" charset="0"/>
            </a:endParaRPr>
          </a:p>
          <a:p>
            <a:pPr lvl="1"/>
            <a:r>
              <a:rPr lang="en-US" sz="3300" b="1" dirty="0">
                <a:solidFill>
                  <a:schemeClr val="tx2">
                    <a:lumMod val="25000"/>
                  </a:schemeClr>
                </a:solidFill>
                <a:effectLst/>
                <a:latin typeface="Verdana" panose="020B0604030504040204" pitchFamily="34" charset="0"/>
              </a:rPr>
              <a:t>For Himself – </a:t>
            </a:r>
            <a:r>
              <a:rPr lang="en-US" sz="3300" b="1" i="0" u="none" strike="noStrike" baseline="0" dirty="0">
                <a:solidFill>
                  <a:schemeClr val="tx2">
                    <a:lumMod val="25000"/>
                  </a:schemeClr>
                </a:solidFill>
                <a:effectLst/>
                <a:latin typeface="Verdana" panose="020B0604030504040204" pitchFamily="34" charset="0"/>
              </a:rPr>
              <a:t>(Hebrews 5:7)  who, in the days of His flesh, when He had offered up prayers and supplications, with vehement cries and tears to Him who was able to save Him from death, and was heard because of His godly fear,</a:t>
            </a:r>
          </a:p>
          <a:p>
            <a:pPr lvl="1"/>
            <a:endParaRPr lang="en-US" sz="2800" b="1" i="0" u="none" strike="noStrike" baseline="0" dirty="0">
              <a:solidFill>
                <a:schemeClr val="tx2">
                  <a:lumMod val="25000"/>
                </a:schemeClr>
              </a:solidFill>
              <a:effectLst/>
              <a:latin typeface="Verdana" panose="020B0604030504040204" pitchFamily="34" charset="0"/>
            </a:endParaRPr>
          </a:p>
          <a:p>
            <a:endParaRPr lang="en-US" sz="3200" b="1" i="0" u="none" strike="noStrike" baseline="0" dirty="0">
              <a:solidFill>
                <a:schemeClr val="tx2">
                  <a:lumMod val="25000"/>
                </a:schemeClr>
              </a:solidFill>
              <a:effectLst/>
              <a:latin typeface="Verdana" panose="020B0604030504040204" pitchFamily="34" charset="0"/>
            </a:endParaRPr>
          </a:p>
          <a:p>
            <a:endParaRPr lang="en-US" dirty="0"/>
          </a:p>
        </p:txBody>
      </p:sp>
    </p:spTree>
    <p:extLst>
      <p:ext uri="{BB962C8B-B14F-4D97-AF65-F5344CB8AC3E}">
        <p14:creationId xmlns:p14="http://schemas.microsoft.com/office/powerpoint/2010/main" val="258020314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79672-857D-C1BD-809C-8F732E11C33C}"/>
              </a:ext>
            </a:extLst>
          </p:cNvPr>
          <p:cNvSpPr>
            <a:spLocks noGrp="1"/>
          </p:cNvSpPr>
          <p:nvPr>
            <p:ph type="title"/>
          </p:nvPr>
        </p:nvSpPr>
        <p:spPr/>
        <p:txBody>
          <a:bodyPr/>
          <a:lstStyle/>
          <a:p>
            <a:r>
              <a:rPr lang="en-US" dirty="0"/>
              <a:t>2. Does God get tired?</a:t>
            </a:r>
          </a:p>
        </p:txBody>
      </p:sp>
      <p:sp>
        <p:nvSpPr>
          <p:cNvPr id="3" name="Content Placeholder 2">
            <a:extLst>
              <a:ext uri="{FF2B5EF4-FFF2-40B4-BE49-F238E27FC236}">
                <a16:creationId xmlns:a16="http://schemas.microsoft.com/office/drawing/2014/main" id="{E3E6D0CC-14B0-2F46-3FF5-8C20CE3BA028}"/>
              </a:ext>
            </a:extLst>
          </p:cNvPr>
          <p:cNvSpPr>
            <a:spLocks noGrp="1"/>
          </p:cNvSpPr>
          <p:nvPr>
            <p:ph idx="1"/>
          </p:nvPr>
        </p:nvSpPr>
        <p:spPr>
          <a:xfrm>
            <a:off x="680321" y="2336872"/>
            <a:ext cx="9613861" cy="3918153"/>
          </a:xfrm>
        </p:spPr>
        <p:txBody>
          <a:bodyPr>
            <a:normAutofit/>
          </a:bodyPr>
          <a:lstStyle/>
          <a:p>
            <a:pPr marR="0" algn="l" rtl="0"/>
            <a:r>
              <a:rPr lang="en-US" sz="3200" b="1" i="0" u="none" strike="noStrike" baseline="0" dirty="0">
                <a:solidFill>
                  <a:schemeClr val="tx2">
                    <a:lumMod val="25000"/>
                  </a:schemeClr>
                </a:solidFill>
                <a:effectLst/>
                <a:latin typeface="Verdana" panose="020B0604030504040204" pitchFamily="34" charset="0"/>
              </a:rPr>
              <a:t>(Malachi 2:17)  You have wearied the LORD with your words; "Yet you say, "In what way have we wearied </a:t>
            </a:r>
            <a:r>
              <a:rPr lang="en-US" sz="3200" b="1" i="1" u="none" strike="noStrike" baseline="0" dirty="0">
                <a:solidFill>
                  <a:schemeClr val="tx2">
                    <a:lumMod val="25000"/>
                  </a:schemeClr>
                </a:solidFill>
                <a:effectLst/>
                <a:latin typeface="Verdana" panose="020B0604030504040204" pitchFamily="34" charset="0"/>
              </a:rPr>
              <a:t>Him?</a:t>
            </a:r>
            <a:r>
              <a:rPr lang="en-US" sz="3200" b="1" i="0" u="none" strike="noStrike" baseline="0" dirty="0">
                <a:solidFill>
                  <a:schemeClr val="tx2">
                    <a:lumMod val="25000"/>
                  </a:schemeClr>
                </a:solidFill>
                <a:effectLst/>
                <a:latin typeface="Verdana" panose="020B0604030504040204" pitchFamily="34" charset="0"/>
              </a:rPr>
              <a:t>" In that you say, "Everyone who does evil </a:t>
            </a:r>
            <a:r>
              <a:rPr lang="en-US" sz="3200" b="1" i="1" u="none" strike="noStrike" baseline="0" dirty="0">
                <a:solidFill>
                  <a:schemeClr val="tx2">
                    <a:lumMod val="25000"/>
                  </a:schemeClr>
                </a:solidFill>
                <a:effectLst/>
                <a:latin typeface="Verdana" panose="020B0604030504040204" pitchFamily="34" charset="0"/>
              </a:rPr>
              <a:t>Is</a:t>
            </a:r>
            <a:r>
              <a:rPr lang="en-US" sz="3200" b="1" i="0" u="none" strike="noStrike" baseline="0" dirty="0">
                <a:solidFill>
                  <a:schemeClr val="tx2">
                    <a:lumMod val="25000"/>
                  </a:schemeClr>
                </a:solidFill>
                <a:effectLst/>
                <a:latin typeface="Verdana" panose="020B0604030504040204" pitchFamily="34" charset="0"/>
              </a:rPr>
              <a:t> good in the sight of the LORD, And He delights in them," Or, "Where </a:t>
            </a:r>
            <a:r>
              <a:rPr lang="en-US" sz="3200" b="1" i="1" u="none" strike="noStrike" baseline="0" dirty="0">
                <a:solidFill>
                  <a:schemeClr val="tx2">
                    <a:lumMod val="25000"/>
                  </a:schemeClr>
                </a:solidFill>
                <a:effectLst/>
                <a:latin typeface="Verdana" panose="020B0604030504040204" pitchFamily="34" charset="0"/>
              </a:rPr>
              <a:t>is</a:t>
            </a:r>
            <a:r>
              <a:rPr lang="en-US" sz="3200" b="1" i="0" u="none" strike="noStrike" baseline="0" dirty="0">
                <a:solidFill>
                  <a:schemeClr val="tx2">
                    <a:lumMod val="25000"/>
                  </a:schemeClr>
                </a:solidFill>
                <a:effectLst/>
                <a:latin typeface="Verdana" panose="020B0604030504040204" pitchFamily="34" charset="0"/>
              </a:rPr>
              <a:t> the God of justice?"</a:t>
            </a:r>
          </a:p>
          <a:p>
            <a:pPr lvl="1"/>
            <a:endParaRPr lang="en-US" sz="2800" b="1" i="0" u="none" strike="noStrike" baseline="0" dirty="0">
              <a:solidFill>
                <a:schemeClr val="tx2">
                  <a:lumMod val="25000"/>
                </a:schemeClr>
              </a:solidFill>
              <a:effectLst/>
              <a:latin typeface="Verdana" panose="020B0604030504040204" pitchFamily="34" charset="0"/>
            </a:endParaRPr>
          </a:p>
          <a:p>
            <a:endParaRPr lang="en-US" sz="3200" b="1" i="0" u="none" strike="noStrike" baseline="0" dirty="0">
              <a:solidFill>
                <a:schemeClr val="tx2">
                  <a:lumMod val="25000"/>
                </a:schemeClr>
              </a:solidFill>
              <a:effectLst/>
              <a:latin typeface="Verdana" panose="020B0604030504040204" pitchFamily="34" charset="0"/>
            </a:endParaRPr>
          </a:p>
          <a:p>
            <a:endParaRPr lang="en-US" dirty="0"/>
          </a:p>
        </p:txBody>
      </p:sp>
    </p:spTree>
    <p:extLst>
      <p:ext uri="{BB962C8B-B14F-4D97-AF65-F5344CB8AC3E}">
        <p14:creationId xmlns:p14="http://schemas.microsoft.com/office/powerpoint/2010/main" val="341671822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79672-857D-C1BD-809C-8F732E11C33C}"/>
              </a:ext>
            </a:extLst>
          </p:cNvPr>
          <p:cNvSpPr>
            <a:spLocks noGrp="1"/>
          </p:cNvSpPr>
          <p:nvPr>
            <p:ph type="title"/>
          </p:nvPr>
        </p:nvSpPr>
        <p:spPr/>
        <p:txBody>
          <a:bodyPr/>
          <a:lstStyle/>
          <a:p>
            <a:r>
              <a:rPr lang="en-US" dirty="0"/>
              <a:t>3. Does God ever get mad?</a:t>
            </a:r>
          </a:p>
        </p:txBody>
      </p:sp>
      <p:sp>
        <p:nvSpPr>
          <p:cNvPr id="3" name="Content Placeholder 2">
            <a:extLst>
              <a:ext uri="{FF2B5EF4-FFF2-40B4-BE49-F238E27FC236}">
                <a16:creationId xmlns:a16="http://schemas.microsoft.com/office/drawing/2014/main" id="{E3E6D0CC-14B0-2F46-3FF5-8C20CE3BA028}"/>
              </a:ext>
            </a:extLst>
          </p:cNvPr>
          <p:cNvSpPr>
            <a:spLocks noGrp="1"/>
          </p:cNvSpPr>
          <p:nvPr>
            <p:ph idx="1"/>
          </p:nvPr>
        </p:nvSpPr>
        <p:spPr>
          <a:xfrm>
            <a:off x="680321" y="2336872"/>
            <a:ext cx="9613861" cy="3918153"/>
          </a:xfrm>
        </p:spPr>
        <p:txBody>
          <a:bodyPr>
            <a:normAutofit lnSpcReduction="10000"/>
          </a:bodyPr>
          <a:lstStyle/>
          <a:p>
            <a:pPr marR="0" algn="ctr" rtl="0"/>
            <a:r>
              <a:rPr lang="en-US" sz="3200" b="1" i="0" u="none" strike="noStrike" baseline="0" dirty="0">
                <a:solidFill>
                  <a:schemeClr val="tx2">
                    <a:lumMod val="25000"/>
                  </a:schemeClr>
                </a:solidFill>
                <a:effectLst/>
                <a:latin typeface="Verdana" panose="020B0604030504040204" pitchFamily="34" charset="0"/>
              </a:rPr>
              <a:t>God gets angry at sin</a:t>
            </a:r>
          </a:p>
          <a:p>
            <a:r>
              <a:rPr lang="en-US" sz="2800" b="1" i="0" u="none" strike="noStrike" baseline="0" dirty="0">
                <a:solidFill>
                  <a:schemeClr val="tx2">
                    <a:lumMod val="25000"/>
                  </a:schemeClr>
                </a:solidFill>
                <a:effectLst/>
                <a:latin typeface="Verdana" panose="020B0604030504040204" pitchFamily="34" charset="0"/>
              </a:rPr>
              <a:t>(Psalms 7:11)  God </a:t>
            </a:r>
            <a:r>
              <a:rPr lang="en-US" sz="2800" b="1" i="1" u="none" strike="noStrike" baseline="0" dirty="0">
                <a:solidFill>
                  <a:schemeClr val="tx2">
                    <a:lumMod val="25000"/>
                  </a:schemeClr>
                </a:solidFill>
                <a:effectLst/>
                <a:latin typeface="Verdana" panose="020B0604030504040204" pitchFamily="34" charset="0"/>
              </a:rPr>
              <a:t>is</a:t>
            </a:r>
            <a:r>
              <a:rPr lang="en-US" sz="2800" b="1" i="0" u="none" strike="noStrike" baseline="0" dirty="0">
                <a:solidFill>
                  <a:schemeClr val="tx2">
                    <a:lumMod val="25000"/>
                  </a:schemeClr>
                </a:solidFill>
                <a:effectLst/>
                <a:latin typeface="Verdana" panose="020B0604030504040204" pitchFamily="34" charset="0"/>
              </a:rPr>
              <a:t> a just judge, And God is angry </a:t>
            </a:r>
            <a:r>
              <a:rPr lang="en-US" sz="2800" b="1" i="1" u="none" strike="noStrike" baseline="0" dirty="0">
                <a:solidFill>
                  <a:schemeClr val="tx2">
                    <a:lumMod val="25000"/>
                  </a:schemeClr>
                </a:solidFill>
                <a:effectLst/>
                <a:latin typeface="Verdana" panose="020B0604030504040204" pitchFamily="34" charset="0"/>
              </a:rPr>
              <a:t>with the wicked</a:t>
            </a:r>
            <a:r>
              <a:rPr lang="en-US" sz="2800" b="1" i="0" u="none" strike="noStrike" baseline="0" dirty="0">
                <a:solidFill>
                  <a:schemeClr val="tx2">
                    <a:lumMod val="25000"/>
                  </a:schemeClr>
                </a:solidFill>
                <a:effectLst/>
                <a:latin typeface="Verdana" panose="020B0604030504040204" pitchFamily="34" charset="0"/>
              </a:rPr>
              <a:t> every day.</a:t>
            </a:r>
          </a:p>
          <a:p>
            <a:pPr marR="0" algn="l" rtl="0"/>
            <a:r>
              <a:rPr lang="en-US" sz="2800" b="1" i="0" u="none" strike="noStrike" baseline="0" dirty="0">
                <a:solidFill>
                  <a:schemeClr val="tx2">
                    <a:lumMod val="25000"/>
                  </a:schemeClr>
                </a:solidFill>
                <a:effectLst/>
                <a:latin typeface="Verdana" panose="020B0604030504040204" pitchFamily="34" charset="0"/>
              </a:rPr>
              <a:t>(Psalms 78:21)  Therefore the LORD heard </a:t>
            </a:r>
            <a:r>
              <a:rPr lang="en-US" sz="2800" b="1" i="1" u="none" strike="noStrike" baseline="0" dirty="0">
                <a:solidFill>
                  <a:schemeClr val="tx2">
                    <a:lumMod val="25000"/>
                  </a:schemeClr>
                </a:solidFill>
                <a:effectLst/>
                <a:latin typeface="Verdana" panose="020B0604030504040204" pitchFamily="34" charset="0"/>
              </a:rPr>
              <a:t>this</a:t>
            </a:r>
            <a:r>
              <a:rPr lang="en-US" sz="2800" b="1" i="0" u="none" strike="noStrike" baseline="0" dirty="0">
                <a:solidFill>
                  <a:schemeClr val="tx2">
                    <a:lumMod val="25000"/>
                  </a:schemeClr>
                </a:solidFill>
                <a:effectLst/>
                <a:latin typeface="Verdana" panose="020B0604030504040204" pitchFamily="34" charset="0"/>
              </a:rPr>
              <a:t> and was furious; So a fire was kindled against Jacob, And anger also came up against Israel,</a:t>
            </a:r>
          </a:p>
          <a:p>
            <a:pPr marR="0" algn="l" rtl="0"/>
            <a:r>
              <a:rPr lang="en-US" sz="2800" b="1" i="0" u="none" strike="noStrike" baseline="0" dirty="0">
                <a:solidFill>
                  <a:schemeClr val="tx2">
                    <a:lumMod val="25000"/>
                  </a:schemeClr>
                </a:solidFill>
                <a:effectLst/>
                <a:latin typeface="Verdana" panose="020B0604030504040204" pitchFamily="34" charset="0"/>
              </a:rPr>
              <a:t>(Psalms 78:22)  Because they did not believe in God, And did not trust in His salvation.</a:t>
            </a:r>
          </a:p>
          <a:p>
            <a:pPr lvl="1"/>
            <a:endParaRPr lang="en-US" sz="2800" b="1" i="0" u="none" strike="noStrike" baseline="0" dirty="0">
              <a:solidFill>
                <a:schemeClr val="tx2">
                  <a:lumMod val="25000"/>
                </a:schemeClr>
              </a:solidFill>
              <a:effectLst/>
              <a:latin typeface="Verdana" panose="020B0604030504040204" pitchFamily="34" charset="0"/>
            </a:endParaRPr>
          </a:p>
          <a:p>
            <a:endParaRPr lang="en-US" sz="3200" b="1" i="0" u="none" strike="noStrike" baseline="0" dirty="0">
              <a:solidFill>
                <a:schemeClr val="tx2">
                  <a:lumMod val="25000"/>
                </a:schemeClr>
              </a:solidFill>
              <a:effectLst/>
              <a:latin typeface="Verdana" panose="020B0604030504040204" pitchFamily="34" charset="0"/>
            </a:endParaRPr>
          </a:p>
          <a:p>
            <a:endParaRPr lang="en-US" dirty="0"/>
          </a:p>
        </p:txBody>
      </p:sp>
    </p:spTree>
    <p:extLst>
      <p:ext uri="{BB962C8B-B14F-4D97-AF65-F5344CB8AC3E}">
        <p14:creationId xmlns:p14="http://schemas.microsoft.com/office/powerpoint/2010/main" val="158644734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79672-857D-C1BD-809C-8F732E11C33C}"/>
              </a:ext>
            </a:extLst>
          </p:cNvPr>
          <p:cNvSpPr>
            <a:spLocks noGrp="1"/>
          </p:cNvSpPr>
          <p:nvPr>
            <p:ph type="title"/>
          </p:nvPr>
        </p:nvSpPr>
        <p:spPr/>
        <p:txBody>
          <a:bodyPr/>
          <a:lstStyle/>
          <a:p>
            <a:r>
              <a:rPr lang="en-US" dirty="0"/>
              <a:t>3. Does God ever get mad?</a:t>
            </a:r>
          </a:p>
        </p:txBody>
      </p:sp>
      <p:sp>
        <p:nvSpPr>
          <p:cNvPr id="3" name="Content Placeholder 2">
            <a:extLst>
              <a:ext uri="{FF2B5EF4-FFF2-40B4-BE49-F238E27FC236}">
                <a16:creationId xmlns:a16="http://schemas.microsoft.com/office/drawing/2014/main" id="{E3E6D0CC-14B0-2F46-3FF5-8C20CE3BA028}"/>
              </a:ext>
            </a:extLst>
          </p:cNvPr>
          <p:cNvSpPr>
            <a:spLocks noGrp="1"/>
          </p:cNvSpPr>
          <p:nvPr>
            <p:ph idx="1"/>
          </p:nvPr>
        </p:nvSpPr>
        <p:spPr>
          <a:xfrm>
            <a:off x="680321" y="2336872"/>
            <a:ext cx="9613861" cy="3918153"/>
          </a:xfrm>
        </p:spPr>
        <p:txBody>
          <a:bodyPr>
            <a:normAutofit/>
          </a:bodyPr>
          <a:lstStyle/>
          <a:p>
            <a:pPr marR="0" algn="ctr" rtl="0"/>
            <a:r>
              <a:rPr lang="en-US" sz="3200" b="1" i="0" u="none" strike="noStrike" baseline="0" dirty="0">
                <a:solidFill>
                  <a:schemeClr val="tx2">
                    <a:lumMod val="25000"/>
                  </a:schemeClr>
                </a:solidFill>
                <a:effectLst/>
                <a:latin typeface="Verdana" panose="020B0604030504040204" pitchFamily="34" charset="0"/>
              </a:rPr>
              <a:t>God gets angry at sin</a:t>
            </a:r>
          </a:p>
          <a:p>
            <a:pPr marR="0" algn="ctr" rtl="0"/>
            <a:r>
              <a:rPr lang="en-US" sz="3200" b="1" i="0" u="none" strike="noStrike" baseline="0" dirty="0">
                <a:solidFill>
                  <a:schemeClr val="tx2">
                    <a:lumMod val="25000"/>
                  </a:schemeClr>
                </a:solidFill>
                <a:effectLst/>
                <a:latin typeface="Verdana" panose="020B0604030504040204" pitchFamily="34" charset="0"/>
              </a:rPr>
              <a:t>God is slow to anger</a:t>
            </a:r>
          </a:p>
          <a:p>
            <a:pPr lvl="1"/>
            <a:r>
              <a:rPr lang="en-US" sz="2400" b="1" i="0" u="none" strike="noStrike" baseline="0" dirty="0">
                <a:solidFill>
                  <a:schemeClr val="tx2">
                    <a:lumMod val="25000"/>
                  </a:schemeClr>
                </a:solidFill>
                <a:effectLst/>
                <a:latin typeface="Verdana" panose="020B0604030504040204" pitchFamily="34" charset="0"/>
              </a:rPr>
              <a:t>(Nehemiah 9:17)  They refused to obey, And they were not mindful of Your wonders That You did among them. But they hardened their necks, And in their rebellion They appointed a leader To return to their bondage. But You </a:t>
            </a:r>
            <a:r>
              <a:rPr lang="en-US" sz="2400" b="1" i="1" u="none" strike="noStrike" baseline="0" dirty="0">
                <a:solidFill>
                  <a:schemeClr val="tx2">
                    <a:lumMod val="25000"/>
                  </a:schemeClr>
                </a:solidFill>
                <a:effectLst/>
                <a:latin typeface="Verdana" panose="020B0604030504040204" pitchFamily="34" charset="0"/>
              </a:rPr>
              <a:t>are</a:t>
            </a:r>
            <a:r>
              <a:rPr lang="en-US" sz="2400" b="1" i="0" u="none" strike="noStrike" baseline="0" dirty="0">
                <a:solidFill>
                  <a:schemeClr val="tx2">
                    <a:lumMod val="25000"/>
                  </a:schemeClr>
                </a:solidFill>
                <a:effectLst/>
                <a:latin typeface="Verdana" panose="020B0604030504040204" pitchFamily="34" charset="0"/>
              </a:rPr>
              <a:t> God, Ready to pardon, Gracious and merciful, Slow to anger, Abundant in kindness, And did not forsake them.</a:t>
            </a:r>
          </a:p>
          <a:p>
            <a:pPr lvl="1"/>
            <a:endParaRPr lang="en-US" sz="2800" b="1" i="0" u="none" strike="noStrike" baseline="0" dirty="0">
              <a:solidFill>
                <a:schemeClr val="tx2">
                  <a:lumMod val="25000"/>
                </a:schemeClr>
              </a:solidFill>
              <a:effectLst/>
              <a:latin typeface="Verdana" panose="020B0604030504040204" pitchFamily="34" charset="0"/>
            </a:endParaRPr>
          </a:p>
          <a:p>
            <a:endParaRPr lang="en-US" sz="3200" b="1" i="0" u="none" strike="noStrike" baseline="0" dirty="0">
              <a:solidFill>
                <a:schemeClr val="tx2">
                  <a:lumMod val="25000"/>
                </a:schemeClr>
              </a:solidFill>
              <a:effectLst/>
              <a:latin typeface="Verdana" panose="020B0604030504040204" pitchFamily="34" charset="0"/>
            </a:endParaRPr>
          </a:p>
          <a:p>
            <a:endParaRPr lang="en-US" dirty="0"/>
          </a:p>
        </p:txBody>
      </p:sp>
    </p:spTree>
    <p:extLst>
      <p:ext uri="{BB962C8B-B14F-4D97-AF65-F5344CB8AC3E}">
        <p14:creationId xmlns:p14="http://schemas.microsoft.com/office/powerpoint/2010/main" val="165203417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79672-857D-C1BD-809C-8F732E11C33C}"/>
              </a:ext>
            </a:extLst>
          </p:cNvPr>
          <p:cNvSpPr>
            <a:spLocks noGrp="1"/>
          </p:cNvSpPr>
          <p:nvPr>
            <p:ph type="title"/>
          </p:nvPr>
        </p:nvSpPr>
        <p:spPr/>
        <p:txBody>
          <a:bodyPr/>
          <a:lstStyle/>
          <a:p>
            <a:r>
              <a:rPr lang="en-US" dirty="0"/>
              <a:t>3. Does God ever get mad?</a:t>
            </a:r>
          </a:p>
        </p:txBody>
      </p:sp>
      <p:sp>
        <p:nvSpPr>
          <p:cNvPr id="3" name="Content Placeholder 2">
            <a:extLst>
              <a:ext uri="{FF2B5EF4-FFF2-40B4-BE49-F238E27FC236}">
                <a16:creationId xmlns:a16="http://schemas.microsoft.com/office/drawing/2014/main" id="{E3E6D0CC-14B0-2F46-3FF5-8C20CE3BA028}"/>
              </a:ext>
            </a:extLst>
          </p:cNvPr>
          <p:cNvSpPr>
            <a:spLocks noGrp="1"/>
          </p:cNvSpPr>
          <p:nvPr>
            <p:ph idx="1"/>
          </p:nvPr>
        </p:nvSpPr>
        <p:spPr>
          <a:xfrm>
            <a:off x="680321" y="2336872"/>
            <a:ext cx="9613861" cy="3918153"/>
          </a:xfrm>
        </p:spPr>
        <p:txBody>
          <a:bodyPr>
            <a:normAutofit lnSpcReduction="10000"/>
          </a:bodyPr>
          <a:lstStyle/>
          <a:p>
            <a:pPr marR="0" algn="ctr" rtl="0"/>
            <a:r>
              <a:rPr lang="en-US" sz="3200" b="1" i="0" u="none" strike="noStrike" baseline="0" dirty="0">
                <a:solidFill>
                  <a:schemeClr val="tx2">
                    <a:lumMod val="25000"/>
                  </a:schemeClr>
                </a:solidFill>
                <a:effectLst/>
                <a:latin typeface="Verdana" panose="020B0604030504040204" pitchFamily="34" charset="0"/>
              </a:rPr>
              <a:t>God gets angry at sin</a:t>
            </a:r>
          </a:p>
          <a:p>
            <a:pPr marR="0" algn="ctr" rtl="0"/>
            <a:r>
              <a:rPr lang="en-US" sz="3200" b="1" i="0" u="none" strike="noStrike" baseline="0" dirty="0">
                <a:solidFill>
                  <a:schemeClr val="tx2">
                    <a:lumMod val="25000"/>
                  </a:schemeClr>
                </a:solidFill>
                <a:effectLst/>
                <a:latin typeface="Verdana" panose="020B0604030504040204" pitchFamily="34" charset="0"/>
              </a:rPr>
              <a:t>God is slow to anger</a:t>
            </a:r>
          </a:p>
          <a:p>
            <a:pPr marR="0" algn="ctr" rtl="0"/>
            <a:r>
              <a:rPr lang="en-US" sz="3200" b="1" i="0" u="none" strike="noStrike" baseline="0" dirty="0">
                <a:solidFill>
                  <a:schemeClr val="tx2">
                    <a:lumMod val="25000"/>
                  </a:schemeClr>
                </a:solidFill>
                <a:effectLst/>
                <a:latin typeface="Verdana" panose="020B0604030504040204" pitchFamily="34" charset="0"/>
              </a:rPr>
              <a:t>God does not stay angry</a:t>
            </a:r>
          </a:p>
          <a:p>
            <a:pPr marR="0" algn="l" rtl="0"/>
            <a:r>
              <a:rPr lang="en-US" sz="3200" b="1" i="0" u="none" strike="noStrike" baseline="0" dirty="0">
                <a:solidFill>
                  <a:schemeClr val="tx2">
                    <a:lumMod val="25000"/>
                  </a:schemeClr>
                </a:solidFill>
                <a:effectLst/>
                <a:latin typeface="Verdana" panose="020B0604030504040204" pitchFamily="34" charset="0"/>
              </a:rPr>
              <a:t>(Micah 7:18)  Who </a:t>
            </a:r>
            <a:r>
              <a:rPr lang="en-US" sz="3200" b="1" i="1" u="none" strike="noStrike" baseline="0" dirty="0">
                <a:solidFill>
                  <a:schemeClr val="tx2">
                    <a:lumMod val="25000"/>
                  </a:schemeClr>
                </a:solidFill>
                <a:effectLst/>
                <a:latin typeface="Verdana" panose="020B0604030504040204" pitchFamily="34" charset="0"/>
              </a:rPr>
              <a:t>is</a:t>
            </a:r>
            <a:r>
              <a:rPr lang="en-US" sz="3200" b="1" i="0" u="none" strike="noStrike" baseline="0" dirty="0">
                <a:solidFill>
                  <a:schemeClr val="tx2">
                    <a:lumMod val="25000"/>
                  </a:schemeClr>
                </a:solidFill>
                <a:effectLst/>
                <a:latin typeface="Verdana" panose="020B0604030504040204" pitchFamily="34" charset="0"/>
              </a:rPr>
              <a:t> a God like You, Pardoning iniquity And passing over the transgression of the remnant of His heritage? He does not retain His anger forever, Because He delights </a:t>
            </a:r>
            <a:r>
              <a:rPr lang="en-US" sz="3200" b="1" i="1" u="none" strike="noStrike" baseline="0" dirty="0">
                <a:solidFill>
                  <a:schemeClr val="tx2">
                    <a:lumMod val="25000"/>
                  </a:schemeClr>
                </a:solidFill>
                <a:effectLst/>
                <a:latin typeface="Verdana" panose="020B0604030504040204" pitchFamily="34" charset="0"/>
              </a:rPr>
              <a:t>in</a:t>
            </a:r>
            <a:r>
              <a:rPr lang="en-US" sz="3200" b="1" i="0" u="none" strike="noStrike" baseline="0" dirty="0">
                <a:solidFill>
                  <a:schemeClr val="tx2">
                    <a:lumMod val="25000"/>
                  </a:schemeClr>
                </a:solidFill>
                <a:effectLst/>
                <a:latin typeface="Verdana" panose="020B0604030504040204" pitchFamily="34" charset="0"/>
              </a:rPr>
              <a:t> mercy.</a:t>
            </a:r>
          </a:p>
          <a:p>
            <a:endParaRPr lang="en-US" sz="3200" b="1" i="0" u="none" strike="noStrike" baseline="0" dirty="0">
              <a:solidFill>
                <a:schemeClr val="tx2">
                  <a:lumMod val="25000"/>
                </a:schemeClr>
              </a:solidFill>
              <a:effectLst/>
              <a:latin typeface="Verdana" panose="020B0604030504040204" pitchFamily="34" charset="0"/>
            </a:endParaRPr>
          </a:p>
          <a:p>
            <a:endParaRPr lang="en-US" sz="3200" b="1" i="0" u="none" strike="noStrike" baseline="0" dirty="0">
              <a:solidFill>
                <a:schemeClr val="tx2">
                  <a:lumMod val="25000"/>
                </a:schemeClr>
              </a:solidFill>
              <a:effectLst/>
              <a:latin typeface="Verdana" panose="020B0604030504040204" pitchFamily="34" charset="0"/>
            </a:endParaRPr>
          </a:p>
          <a:p>
            <a:endParaRPr lang="en-US" sz="3200" b="1" i="0" u="none" strike="noStrike" baseline="0" dirty="0">
              <a:solidFill>
                <a:schemeClr val="tx2">
                  <a:lumMod val="25000"/>
                </a:schemeClr>
              </a:solidFill>
              <a:effectLst/>
              <a:latin typeface="Verdana" panose="020B0604030504040204" pitchFamily="34" charset="0"/>
            </a:endParaRPr>
          </a:p>
          <a:p>
            <a:endParaRPr lang="en-US" dirty="0"/>
          </a:p>
        </p:txBody>
      </p:sp>
    </p:spTree>
    <p:extLst>
      <p:ext uri="{BB962C8B-B14F-4D97-AF65-F5344CB8AC3E}">
        <p14:creationId xmlns:p14="http://schemas.microsoft.com/office/powerpoint/2010/main" val="109597760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79672-857D-C1BD-809C-8F732E11C33C}"/>
              </a:ext>
            </a:extLst>
          </p:cNvPr>
          <p:cNvSpPr>
            <a:spLocks noGrp="1"/>
          </p:cNvSpPr>
          <p:nvPr>
            <p:ph type="title"/>
          </p:nvPr>
        </p:nvSpPr>
        <p:spPr/>
        <p:txBody>
          <a:bodyPr/>
          <a:lstStyle/>
          <a:p>
            <a:r>
              <a:rPr lang="en-US" dirty="0"/>
              <a:t>4. Does God ever laugh?</a:t>
            </a:r>
          </a:p>
        </p:txBody>
      </p:sp>
      <p:sp>
        <p:nvSpPr>
          <p:cNvPr id="3" name="Content Placeholder 2">
            <a:extLst>
              <a:ext uri="{FF2B5EF4-FFF2-40B4-BE49-F238E27FC236}">
                <a16:creationId xmlns:a16="http://schemas.microsoft.com/office/drawing/2014/main" id="{E3E6D0CC-14B0-2F46-3FF5-8C20CE3BA028}"/>
              </a:ext>
            </a:extLst>
          </p:cNvPr>
          <p:cNvSpPr>
            <a:spLocks noGrp="1"/>
          </p:cNvSpPr>
          <p:nvPr>
            <p:ph idx="1"/>
          </p:nvPr>
        </p:nvSpPr>
        <p:spPr>
          <a:xfrm>
            <a:off x="680321" y="2336872"/>
            <a:ext cx="9613861" cy="3918153"/>
          </a:xfrm>
        </p:spPr>
        <p:txBody>
          <a:bodyPr>
            <a:normAutofit/>
          </a:bodyPr>
          <a:lstStyle/>
          <a:p>
            <a:r>
              <a:rPr lang="en-US" sz="2800" b="1" i="0" u="none" strike="noStrike" baseline="0" dirty="0">
                <a:solidFill>
                  <a:schemeClr val="tx2">
                    <a:lumMod val="25000"/>
                  </a:schemeClr>
                </a:solidFill>
                <a:effectLst/>
                <a:latin typeface="Verdana" panose="020B0604030504040204" pitchFamily="34" charset="0"/>
              </a:rPr>
              <a:t>(Psalms 2:4)  He who sits in the heavens shall laugh; The LORD shall hold them in derision.</a:t>
            </a:r>
          </a:p>
          <a:p>
            <a:endParaRPr lang="en-US" sz="2800" b="1" i="0" u="none" strike="noStrike" baseline="0" dirty="0">
              <a:solidFill>
                <a:schemeClr val="tx2">
                  <a:lumMod val="25000"/>
                </a:schemeClr>
              </a:solidFill>
              <a:effectLst/>
              <a:latin typeface="Verdana" panose="020B0604030504040204" pitchFamily="34" charset="0"/>
            </a:endParaRPr>
          </a:p>
          <a:p>
            <a:pPr marR="0" algn="l" rtl="0"/>
            <a:r>
              <a:rPr lang="en-US" sz="2800" b="1" i="0" u="none" strike="noStrike" baseline="0" dirty="0">
                <a:solidFill>
                  <a:schemeClr val="tx2">
                    <a:lumMod val="25000"/>
                  </a:schemeClr>
                </a:solidFill>
                <a:effectLst/>
                <a:latin typeface="Verdana" panose="020B0604030504040204" pitchFamily="34" charset="0"/>
              </a:rPr>
              <a:t>(Psalms 37:12)  The wicked plots against the just, And gnashes at him with his teeth.</a:t>
            </a:r>
          </a:p>
          <a:p>
            <a:pPr marR="0" algn="l" rtl="0"/>
            <a:r>
              <a:rPr lang="en-US" sz="2800" b="1" i="0" u="none" strike="noStrike" baseline="0" dirty="0">
                <a:solidFill>
                  <a:schemeClr val="tx2">
                    <a:lumMod val="25000"/>
                  </a:schemeClr>
                </a:solidFill>
                <a:effectLst/>
                <a:latin typeface="Verdana" panose="020B0604030504040204" pitchFamily="34" charset="0"/>
              </a:rPr>
              <a:t>(Psalms 37:13)  The Lord laughs at him, For He sees that his day is coming.</a:t>
            </a:r>
          </a:p>
        </p:txBody>
      </p:sp>
    </p:spTree>
    <p:extLst>
      <p:ext uri="{BB962C8B-B14F-4D97-AF65-F5344CB8AC3E}">
        <p14:creationId xmlns:p14="http://schemas.microsoft.com/office/powerpoint/2010/main" val="339668789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79672-857D-C1BD-809C-8F732E11C33C}"/>
              </a:ext>
            </a:extLst>
          </p:cNvPr>
          <p:cNvSpPr>
            <a:spLocks noGrp="1"/>
          </p:cNvSpPr>
          <p:nvPr>
            <p:ph type="title"/>
          </p:nvPr>
        </p:nvSpPr>
        <p:spPr/>
        <p:txBody>
          <a:bodyPr/>
          <a:lstStyle/>
          <a:p>
            <a:r>
              <a:rPr lang="en-US" dirty="0"/>
              <a:t>4. Does God ever laugh?</a:t>
            </a:r>
          </a:p>
        </p:txBody>
      </p:sp>
      <p:sp>
        <p:nvSpPr>
          <p:cNvPr id="3" name="Content Placeholder 2">
            <a:extLst>
              <a:ext uri="{FF2B5EF4-FFF2-40B4-BE49-F238E27FC236}">
                <a16:creationId xmlns:a16="http://schemas.microsoft.com/office/drawing/2014/main" id="{E3E6D0CC-14B0-2F46-3FF5-8C20CE3BA028}"/>
              </a:ext>
            </a:extLst>
          </p:cNvPr>
          <p:cNvSpPr>
            <a:spLocks noGrp="1"/>
          </p:cNvSpPr>
          <p:nvPr>
            <p:ph idx="1"/>
          </p:nvPr>
        </p:nvSpPr>
        <p:spPr>
          <a:xfrm>
            <a:off x="680321" y="2336872"/>
            <a:ext cx="9613861" cy="3918153"/>
          </a:xfrm>
        </p:spPr>
        <p:txBody>
          <a:bodyPr>
            <a:normAutofit/>
          </a:bodyPr>
          <a:lstStyle/>
          <a:p>
            <a:pPr marR="0" algn="l" rtl="0"/>
            <a:r>
              <a:rPr lang="en-US" sz="3200" b="1" i="0" u="none" strike="noStrike" baseline="0" dirty="0">
                <a:solidFill>
                  <a:schemeClr val="tx2">
                    <a:lumMod val="25000"/>
                  </a:schemeClr>
                </a:solidFill>
                <a:effectLst/>
                <a:latin typeface="Verdana" panose="020B0604030504040204" pitchFamily="34" charset="0"/>
              </a:rPr>
              <a:t>(Proverbs 1:25)  Because you disdained all my counsel, And would have none of my rebuke,</a:t>
            </a:r>
          </a:p>
          <a:p>
            <a:pPr marR="0" algn="l" rtl="0"/>
            <a:r>
              <a:rPr lang="en-US" sz="3200" b="1" i="0" u="none" strike="noStrike" baseline="0" dirty="0">
                <a:solidFill>
                  <a:schemeClr val="tx2">
                    <a:lumMod val="25000"/>
                  </a:schemeClr>
                </a:solidFill>
                <a:effectLst/>
                <a:latin typeface="Verdana" panose="020B0604030504040204" pitchFamily="34" charset="0"/>
              </a:rPr>
              <a:t>(Proverbs 1:26)  I also will laugh at your calamity; I will mock when your terror comes,</a:t>
            </a:r>
          </a:p>
        </p:txBody>
      </p:sp>
    </p:spTree>
    <p:extLst>
      <p:ext uri="{BB962C8B-B14F-4D97-AF65-F5344CB8AC3E}">
        <p14:creationId xmlns:p14="http://schemas.microsoft.com/office/powerpoint/2010/main" val="396922095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theme/theme1.xml><?xml version="1.0" encoding="utf-8"?>
<a:theme xmlns:a="http://schemas.openxmlformats.org/drawingml/2006/main" name="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docProps/app.xml><?xml version="1.0" encoding="utf-8"?>
<Properties xmlns="http://schemas.openxmlformats.org/officeDocument/2006/extended-properties" xmlns:vt="http://schemas.openxmlformats.org/officeDocument/2006/docPropsVTypes">
  <Template>TM04033917[[fn=Berlin]]</Template>
  <TotalTime>61</TotalTime>
  <Words>1005</Words>
  <Application>Microsoft Office PowerPoint</Application>
  <PresentationFormat>Widescreen</PresentationFormat>
  <Paragraphs>67</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Trebuchet MS</vt:lpstr>
      <vt:lpstr>Verdana</vt:lpstr>
      <vt:lpstr>Berlin</vt:lpstr>
      <vt:lpstr>What many don’t know about God</vt:lpstr>
      <vt:lpstr>1. Does God ever hurt?</vt:lpstr>
      <vt:lpstr>1. Does God ever hurt?</vt:lpstr>
      <vt:lpstr>2. Does God get tired?</vt:lpstr>
      <vt:lpstr>3. Does God ever get mad?</vt:lpstr>
      <vt:lpstr>3. Does God ever get mad?</vt:lpstr>
      <vt:lpstr>3. Does God ever get mad?</vt:lpstr>
      <vt:lpstr>4. Does God ever laugh?</vt:lpstr>
      <vt:lpstr>4. Does God ever laugh?</vt:lpstr>
      <vt:lpstr>5. Does God ever get jealous?</vt:lpstr>
      <vt:lpstr>5. Does God ever get jealous?</vt:lpstr>
      <vt:lpstr>6. Does God ever hate?</vt:lpstr>
      <vt:lpstr>6. Does God ever hate?</vt:lpstr>
      <vt:lpstr>7. Does God ever exercise?</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many don’t know about God</dc:title>
  <dc:creator>Manly Luscombe</dc:creator>
  <cp:lastModifiedBy>Manly Luscombe</cp:lastModifiedBy>
  <cp:revision>1</cp:revision>
  <dcterms:created xsi:type="dcterms:W3CDTF">2022-10-20T22:51:25Z</dcterms:created>
  <dcterms:modified xsi:type="dcterms:W3CDTF">2022-10-20T23:52:43Z</dcterms:modified>
</cp:coreProperties>
</file>