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74" name="" descr=""/>
          <p:cNvPicPr/>
          <p:nvPr/>
        </p:nvPicPr>
        <p:blipFill>
          <a:blip r:embed="rId3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19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4000" cy="1205280"/>
          </a:xfrm>
          <a:prstGeom prst="rect">
            <a:avLst/>
          </a:prstGeom>
          <a:ln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04000" y="205920"/>
            <a:ext cx="7019640" cy="95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5400" spc="-1" strike="noStrike">
                <a:uFill>
                  <a:solidFill>
                    <a:srgbClr val="ffffff"/>
                  </a:solidFill>
                </a:uFill>
                <a:latin typeface="Comic Sans MS"/>
              </a:rPr>
              <a:t>JUMP FOR JOY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1244160" y="1368000"/>
            <a:ext cx="7682400" cy="4301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Reasons to Rejoice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Pursuit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3:12 Not that I have already attained, or am already perfected; but I press on, that I may lay hold of that for which Christ Jesus has also laid hold of me.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Reasons to Rejoice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Pursuit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3:12 Not that I have already attained, or am already perfected; but I press on, that I may lay hold of that for which Christ Jesus has also laid hold of me.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Peace</a:t>
            </a: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4:7 and the peace of God, which surpasses all understanding, will guard your hearts and minds through Christ Jesus.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2:1-2a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40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1 Therefore if there is any consolation in Christ, if any comfort of love, if any fellowship of the Spirit, if any affection and mercy, 2 fulfill my joy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2:1-2a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Four-Fold Incentive to Joy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consolation in Christ?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2:1-2a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Four-Fold Incentive to Joy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consolation in Christ?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comfort of love?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2:1-2a</a:t>
            </a:r>
            <a:endParaRPr/>
          </a:p>
        </p:txBody>
      </p:sp>
      <p:sp>
        <p:nvSpPr>
          <p:cNvPr id="105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Four-Fold Incentive to Joy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consolation in Christ?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comfort of love?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fellowship of the Spirit?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2:1-2a</a:t>
            </a: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Four-Fold Incentive to Joy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consolation in Christ?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comfort of love?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fellowship of the Spirit?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Any affection and mercy?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FULFILL MY JOY!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Jump for Joy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504000" y="1368000"/>
            <a:ext cx="9071640" cy="39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Are you glad you are a Christian?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Is they joy in your life?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You can go on your way rejoicing.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4:4 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Rejoice in the Lord always. Again I will say, rejoice!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44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In Philippians – 19 times – joy, rejoice, rejoicing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Philippians 4:4 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Thinking – 5; Remember – 1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secret to joy is found in our attitude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Most people are about as happy as they make up their mind to be. A. Lincoln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Attitudes to have Joy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single mind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1:21 For to me, to live is Christ, and to die is gain.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Attitudes to have Joy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single mind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1:21 For to me, to live is Christ, and to die is gain.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Submissive mind 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– 2:3 Let nothing be done through selfish ambition or conceit, but in lowliness of mind let each esteem others better than himself.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Attitudes to have Joy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spiritual mind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3:14 I press toward the goal for the prize of the upward call of God in Christ Jesus.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Attitudes to have Joy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spiritual mind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3:14 I press toward the goal for the prize of the upward call of God in Christ Jesus.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Secure mind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4:7 and the peace of God, which surpasses all understanding, will guard your hearts and minds through Christ Jesus.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Reasons to Rejoice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Purpose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1:21 For to me, to live is Christ, and to die is gain.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04000" y="216000"/>
            <a:ext cx="701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Reasons to Rejoice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Purpose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1:21 For to me, to live is Christ, and to die is gain.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Pattern</a:t>
            </a:r>
            <a:r>
              <a:rPr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– 2:5 Let this mind be in you which was also in Christ Jesus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Bright Blue</Template>
  <TotalTime>1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2015-10-16T19:50:30Z</dcterms:created>
  <dc:language>en-US</dc:language>
  <cp:lastModifiedBy>Manly Luscombe</cp:lastModifiedBy>
  <dcterms:modified xsi:type="dcterms:W3CDTF">2015-11-16T20:34:50Z</dcterms:modified>
  <cp:revision>2</cp:revision>
  <dc:title>Bright Blue</dc:title>
</cp:coreProperties>
</file>