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Judgment Day Words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we don’t want to hear.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0"/>
            <a:ext cx="4800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</a:p>
          <a:p>
            <a:r>
              <a:rPr lang="en-US" b="1" dirty="0" smtClean="0"/>
              <a:t>Wicked</a:t>
            </a:r>
          </a:p>
          <a:p>
            <a:r>
              <a:rPr lang="en-US" b="1" dirty="0" smtClean="0"/>
              <a:t>Lazy (slothful – KJV)</a:t>
            </a:r>
          </a:p>
          <a:p>
            <a:r>
              <a:rPr lang="en-US" b="1" dirty="0" smtClean="0"/>
              <a:t>Cursed</a:t>
            </a:r>
          </a:p>
          <a:p>
            <a:r>
              <a:rPr lang="en-US" b="1" dirty="0" smtClean="0"/>
              <a:t>You did not help me</a:t>
            </a:r>
          </a:p>
          <a:p>
            <a:r>
              <a:rPr lang="en-US" b="1" dirty="0" smtClean="0"/>
              <a:t>Everlasting punishment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And these will go away into </a:t>
            </a:r>
            <a:r>
              <a:rPr lang="en-US" sz="2800" b="1" u="sng" dirty="0" smtClean="0"/>
              <a:t>everlasting punishment</a:t>
            </a:r>
            <a:r>
              <a:rPr lang="en-US" sz="2800" dirty="0" smtClean="0"/>
              <a:t>, but the righteous into eternal life."</a:t>
            </a:r>
            <a:br>
              <a:rPr lang="en-US" sz="2800" dirty="0" smtClean="0"/>
            </a:br>
            <a:r>
              <a:rPr lang="en-US" sz="2800" b="1" dirty="0" smtClean="0"/>
              <a:t>Matthew 25:46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You practice lawlessness (work iniquity – KJV)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And then I will declare to them, 'I never knew you; depart from Me, you who </a:t>
            </a:r>
            <a:r>
              <a:rPr lang="en-US" sz="2800" b="1" u="sng" dirty="0" smtClean="0"/>
              <a:t>practice lawlessness</a:t>
            </a:r>
            <a:r>
              <a:rPr lang="en-US" sz="2800" dirty="0" smtClean="0"/>
              <a:t>!' </a:t>
            </a:r>
            <a:br>
              <a:rPr lang="en-US" sz="2800" dirty="0" smtClean="0"/>
            </a:br>
            <a:r>
              <a:rPr lang="en-US" sz="2800" b="1" dirty="0" smtClean="0"/>
              <a:t>Matthew 7:23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You practice lawlessness (work iniquity – KJV)</a:t>
            </a:r>
          </a:p>
          <a:p>
            <a:r>
              <a:rPr lang="en-US" b="1" dirty="0" smtClean="0"/>
              <a:t>Cast into lake of fire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14</a:t>
            </a:r>
            <a:r>
              <a:rPr lang="en-US" sz="2800" dirty="0" smtClean="0"/>
              <a:t> Then Death and Hades were cast into the lake of fire. This is the second death. </a:t>
            </a:r>
            <a:r>
              <a:rPr lang="en-US" sz="2800" b="1" baseline="30000" dirty="0" smtClean="0"/>
              <a:t>15</a:t>
            </a:r>
            <a:r>
              <a:rPr lang="en-US" sz="2800" dirty="0" smtClean="0"/>
              <a:t> And anyone not found written in the Book of Life was </a:t>
            </a:r>
            <a:r>
              <a:rPr lang="en-US" sz="2800" b="1" u="sng" dirty="0" smtClean="0"/>
              <a:t>cast into the lake of fire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r>
              <a:rPr lang="en-US" sz="2800" b="1" dirty="0" smtClean="0"/>
              <a:t>Revelation 20:14-15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You practice lawlessness (work iniquity – KJV)</a:t>
            </a:r>
          </a:p>
          <a:p>
            <a:r>
              <a:rPr lang="en-US" b="1" dirty="0" smtClean="0"/>
              <a:t>Cast into lake of fire</a:t>
            </a:r>
          </a:p>
          <a:p>
            <a:r>
              <a:rPr lang="en-US" b="1" dirty="0" smtClean="0"/>
              <a:t>Second death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But the cowardly, unbelieving, abominable, murderers, sexually immoral, sorcerers, idolaters, and all liars shall have their part in the lake which burns with fire and brimstone, </a:t>
            </a:r>
            <a:r>
              <a:rPr lang="en-US" sz="2800" b="1" u="sng" dirty="0" smtClean="0"/>
              <a:t>which is the second death." </a:t>
            </a:r>
            <a:r>
              <a:rPr lang="en-US" sz="2800" b="1" dirty="0" smtClean="0"/>
              <a:t>Revelation 21:8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You practice lawlessness (work iniquity – KJV)</a:t>
            </a:r>
          </a:p>
          <a:p>
            <a:r>
              <a:rPr lang="en-US" b="1" dirty="0" smtClean="0"/>
              <a:t>Cast into lake of fire</a:t>
            </a:r>
          </a:p>
          <a:p>
            <a:r>
              <a:rPr lang="en-US" b="1" dirty="0" smtClean="0"/>
              <a:t>Second death</a:t>
            </a:r>
          </a:p>
          <a:p>
            <a:r>
              <a:rPr lang="en-US" b="1" dirty="0" smtClean="0"/>
              <a:t>From presence of the Lord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These shall be punished with everlasting destruction </a:t>
            </a:r>
            <a:r>
              <a:rPr lang="en-US" sz="2800" b="1" u="sng" dirty="0" smtClean="0"/>
              <a:t>from the presence of the Lord </a:t>
            </a:r>
            <a:r>
              <a:rPr lang="en-US" sz="2800" dirty="0" smtClean="0"/>
              <a:t>and from the glory of His power, </a:t>
            </a:r>
            <a:br>
              <a:rPr lang="en-US" sz="2800" dirty="0" smtClean="0"/>
            </a:br>
            <a:r>
              <a:rPr lang="en-US" sz="2800" b="1" dirty="0" smtClean="0"/>
              <a:t>2 Thessalonians 1:9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You practice lawlessness (work iniquity – KJV)</a:t>
            </a:r>
          </a:p>
          <a:p>
            <a:r>
              <a:rPr lang="en-US" b="1" dirty="0" smtClean="0"/>
              <a:t>Cast into lake of fire</a:t>
            </a:r>
          </a:p>
          <a:p>
            <a:r>
              <a:rPr lang="en-US" b="1" dirty="0" smtClean="0"/>
              <a:t>Second death</a:t>
            </a:r>
          </a:p>
          <a:p>
            <a:r>
              <a:rPr lang="en-US" b="1" dirty="0" smtClean="0"/>
              <a:t>From presence of the Lord</a:t>
            </a:r>
          </a:p>
          <a:p>
            <a:r>
              <a:rPr lang="en-US" b="1" dirty="0" smtClean="0"/>
              <a:t>Depart from 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And then I will declare to them, 'I never knew you; </a:t>
            </a:r>
            <a:r>
              <a:rPr lang="en-US" sz="2800" b="1" u="sng" dirty="0" smtClean="0"/>
              <a:t>depart from Me</a:t>
            </a:r>
            <a:r>
              <a:rPr lang="en-US" sz="2800" dirty="0" smtClean="0"/>
              <a:t>, you who practice lawlessness!' </a:t>
            </a:r>
            <a:br>
              <a:rPr lang="en-US" sz="2800" dirty="0" smtClean="0"/>
            </a:br>
            <a:r>
              <a:rPr lang="en-US" sz="2800" b="1" dirty="0" smtClean="0"/>
              <a:t>Matthew 7:23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Enter</a:t>
            </a:r>
          </a:p>
          <a:p>
            <a:r>
              <a:rPr lang="en-US" sz="3200" b="1" dirty="0" smtClean="0"/>
              <a:t>Good</a:t>
            </a:r>
          </a:p>
          <a:p>
            <a:r>
              <a:rPr lang="en-US" sz="3200" b="1" dirty="0" smtClean="0"/>
              <a:t>Faithful</a:t>
            </a:r>
          </a:p>
          <a:p>
            <a:r>
              <a:rPr lang="en-US" sz="3200" b="1" dirty="0" smtClean="0"/>
              <a:t>Well done</a:t>
            </a:r>
          </a:p>
          <a:p>
            <a:r>
              <a:rPr lang="en-US" sz="3200" b="1" dirty="0" smtClean="0"/>
              <a:t>You helped me</a:t>
            </a:r>
          </a:p>
          <a:p>
            <a:r>
              <a:rPr lang="en-US" sz="3200" b="1" dirty="0" smtClean="0"/>
              <a:t>Blessed of the Father</a:t>
            </a:r>
          </a:p>
          <a:p>
            <a:r>
              <a:rPr lang="en-US" sz="3200" b="1" dirty="0" smtClean="0"/>
              <a:t>Inherit all things</a:t>
            </a:r>
          </a:p>
          <a:p>
            <a:endParaRPr lang="en-US" sz="3200" b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Enter</a:t>
            </a:r>
          </a:p>
          <a:p>
            <a:r>
              <a:rPr lang="en-US" sz="3200" b="1" dirty="0" smtClean="0"/>
              <a:t>Good</a:t>
            </a:r>
          </a:p>
          <a:p>
            <a:r>
              <a:rPr lang="en-US" sz="3200" b="1" dirty="0" smtClean="0"/>
              <a:t>Faithful</a:t>
            </a:r>
          </a:p>
          <a:p>
            <a:r>
              <a:rPr lang="en-US" sz="3200" b="1" dirty="0" smtClean="0"/>
              <a:t>Well done</a:t>
            </a:r>
          </a:p>
          <a:p>
            <a:r>
              <a:rPr lang="en-US" sz="3200" b="1" dirty="0" smtClean="0"/>
              <a:t>You helped me</a:t>
            </a:r>
          </a:p>
          <a:p>
            <a:r>
              <a:rPr lang="en-US" sz="3200" b="1" dirty="0" smtClean="0"/>
              <a:t>Blessed of the Father</a:t>
            </a:r>
          </a:p>
          <a:p>
            <a:r>
              <a:rPr lang="en-US" sz="3200" b="1" dirty="0" smtClean="0"/>
              <a:t>Inherit all things</a:t>
            </a:r>
          </a:p>
          <a:p>
            <a:endParaRPr lang="en-US" sz="3200" b="1" dirty="0" smtClean="0"/>
          </a:p>
          <a:p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114800" cy="480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Drink from the water of life</a:t>
            </a:r>
          </a:p>
          <a:p>
            <a:r>
              <a:rPr lang="en-US" sz="3200" b="1" dirty="0" smtClean="0"/>
              <a:t>Not lose my reward</a:t>
            </a:r>
          </a:p>
          <a:p>
            <a:r>
              <a:rPr lang="en-US" sz="3200" b="1" dirty="0" smtClean="0"/>
              <a:t>Spirit and bride say, “Come”</a:t>
            </a:r>
          </a:p>
          <a:p>
            <a:r>
              <a:rPr lang="en-US" sz="3200" b="1" dirty="0" smtClean="0"/>
              <a:t>Enter in through the gates into the city</a:t>
            </a:r>
            <a:endParaRPr lang="en-US" sz="32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Choice is Yours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words we don’t want to hear</a:t>
            </a:r>
          </a:p>
          <a:p>
            <a:r>
              <a:rPr lang="en-US" dirty="0" smtClean="0"/>
              <a:t>There are words we want to hear</a:t>
            </a:r>
          </a:p>
          <a:p>
            <a:r>
              <a:rPr lang="en-US" dirty="0" smtClean="0"/>
              <a:t>On Judgment Day we will learn what the punishment or reward will be</a:t>
            </a:r>
          </a:p>
          <a:p>
            <a:r>
              <a:rPr lang="en-US" dirty="0" smtClean="0"/>
              <a:t>You can change the outcome NOW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Choice is Yours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 live now will determine what we will hear on Judgment Day</a:t>
            </a:r>
          </a:p>
          <a:p>
            <a:r>
              <a:rPr lang="en-US" dirty="0" smtClean="0"/>
              <a:t>Where you are at the point of death will set your eternal destiny</a:t>
            </a:r>
          </a:p>
          <a:p>
            <a:r>
              <a:rPr lang="en-US" sz="3600" b="1" dirty="0" smtClean="0"/>
              <a:t>And if a tree falls to the south or the north, In the place where the tree falls, there it shall lie. Ecclesiastes 11:3b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Misunderstanding about Judgment Day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picture Judgment Day as a day when their life is reviewed and God declares us “guilty” or “not guilty.”</a:t>
            </a:r>
          </a:p>
          <a:p>
            <a:r>
              <a:rPr lang="en-US" dirty="0" smtClean="0"/>
              <a:t>Guilt is determined at the point of our death.</a:t>
            </a:r>
          </a:p>
          <a:p>
            <a:pPr lvl="1"/>
            <a:r>
              <a:rPr lang="en-US" dirty="0" smtClean="0"/>
              <a:t>At death we go to Paradise or Torment</a:t>
            </a:r>
          </a:p>
          <a:p>
            <a:pPr lvl="1"/>
            <a:r>
              <a:rPr lang="en-US" dirty="0" smtClean="0"/>
              <a:t>Our guilt is already decided</a:t>
            </a:r>
          </a:p>
          <a:p>
            <a:r>
              <a:rPr lang="en-US" b="1" dirty="0" smtClean="0"/>
              <a:t>Judgment Day is not a jury trial.</a:t>
            </a:r>
            <a:endParaRPr lang="en-US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Misunderstanding about Judgment Day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trial the judge will declare – “Guilty as charged.”</a:t>
            </a:r>
          </a:p>
          <a:p>
            <a:r>
              <a:rPr lang="en-US" dirty="0" smtClean="0"/>
              <a:t>Then the judge will set a date for “sentence to be pronounced.”</a:t>
            </a:r>
          </a:p>
          <a:p>
            <a:r>
              <a:rPr lang="en-US" dirty="0" smtClean="0"/>
              <a:t>You are in jail, know you are guilty, but you don’t know how severe the sentence will be.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DAY IS THE DAYOF SENTENCING!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I never knew you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then I will declare to them, </a:t>
            </a:r>
            <a:r>
              <a:rPr lang="en-US" sz="3200" b="1" u="sng" dirty="0" smtClean="0"/>
              <a:t>'I never knew you</a:t>
            </a:r>
            <a:r>
              <a:rPr lang="en-US" sz="3200" dirty="0" smtClean="0"/>
              <a:t>; depart from Me, you who practice lawlessness!' </a:t>
            </a:r>
            <a:br>
              <a:rPr lang="en-US" sz="3200" dirty="0" smtClean="0"/>
            </a:br>
            <a:r>
              <a:rPr lang="en-US" sz="3200" b="1" dirty="0" smtClean="0"/>
              <a:t>Matthew 7:23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But he answered and said, 'Assuredly, I say to you, </a:t>
            </a:r>
            <a:r>
              <a:rPr lang="en-US" sz="3200" b="1" u="sng" dirty="0" smtClean="0"/>
              <a:t>I do not know you</a:t>
            </a:r>
            <a:r>
              <a:rPr lang="en-US" sz="3200" dirty="0" smtClean="0"/>
              <a:t>.' </a:t>
            </a:r>
            <a:br>
              <a:rPr lang="en-US" sz="3200" dirty="0" smtClean="0"/>
            </a:br>
            <a:r>
              <a:rPr lang="en-US" sz="3200" b="1" dirty="0" smtClean="0"/>
              <a:t>Matthew 25:12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</a:p>
          <a:p>
            <a:r>
              <a:rPr lang="en-US" b="1" dirty="0" smtClean="0"/>
              <a:t>Wicked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But his lord answered and said to him, 'You </a:t>
            </a:r>
            <a:r>
              <a:rPr lang="en-US" sz="3200" b="1" u="sng" dirty="0" smtClean="0"/>
              <a:t>wicked</a:t>
            </a:r>
            <a:r>
              <a:rPr lang="en-US" sz="3200" dirty="0" smtClean="0"/>
              <a:t> and lazy servant, you knew that I reap where I have not sown, and gather where I have not scattered seed. </a:t>
            </a:r>
            <a:r>
              <a:rPr lang="en-US" sz="3200" b="1" dirty="0" smtClean="0"/>
              <a:t>Matthew 25:26</a:t>
            </a:r>
            <a:endParaRPr lang="en-US" sz="32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</a:p>
          <a:p>
            <a:r>
              <a:rPr lang="en-US" b="1" dirty="0" smtClean="0"/>
              <a:t>Wicked</a:t>
            </a:r>
          </a:p>
          <a:p>
            <a:r>
              <a:rPr lang="en-US" b="1" dirty="0" smtClean="0"/>
              <a:t>Lazy (slothful – KJV)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But his lord answered and said to him, 'You wicked and </a:t>
            </a:r>
            <a:r>
              <a:rPr lang="en-US" sz="3200" b="1" u="sng" dirty="0" smtClean="0"/>
              <a:t>lazy</a:t>
            </a:r>
            <a:r>
              <a:rPr lang="en-US" sz="3200" dirty="0" smtClean="0"/>
              <a:t> servant, you knew that I reap where I have not sown, and gather where I have not scattered seed. </a:t>
            </a:r>
            <a:r>
              <a:rPr lang="en-US" sz="3200" b="1" dirty="0" smtClean="0"/>
              <a:t>Matthew 25:26</a:t>
            </a:r>
            <a:endParaRPr lang="en-US" sz="32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</a:p>
          <a:p>
            <a:r>
              <a:rPr lang="en-US" b="1" dirty="0" smtClean="0"/>
              <a:t>Wicked</a:t>
            </a:r>
          </a:p>
          <a:p>
            <a:r>
              <a:rPr lang="en-US" b="1" dirty="0" smtClean="0"/>
              <a:t>Lazy (slothful – KJV)</a:t>
            </a:r>
          </a:p>
          <a:p>
            <a:r>
              <a:rPr lang="en-US" b="1" dirty="0" smtClean="0"/>
              <a:t>Cursed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For as many as are of the works of the law are under the curse; for it is written, </a:t>
            </a:r>
            <a:r>
              <a:rPr lang="en-US" sz="2800" i="1" dirty="0" smtClean="0"/>
              <a:t>"</a:t>
            </a:r>
            <a:r>
              <a:rPr lang="en-US" sz="2800" b="1" u="sng" dirty="0" smtClean="0"/>
              <a:t>Cursed</a:t>
            </a:r>
            <a:r>
              <a:rPr lang="en-US" sz="2800" i="1" dirty="0" smtClean="0"/>
              <a:t> is everyone who does not continue in all things which are written in the book of the law, to do them."</a:t>
            </a:r>
            <a:r>
              <a:rPr lang="en-US" sz="2800" dirty="0" smtClean="0"/>
              <a:t> </a:t>
            </a:r>
            <a:r>
              <a:rPr lang="en-US" sz="2800" b="1" dirty="0" smtClean="0"/>
              <a:t>Galatians 3:10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DON’T WANT TO HEAR: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 never knew you</a:t>
            </a:r>
          </a:p>
          <a:p>
            <a:r>
              <a:rPr lang="en-US" b="1" dirty="0" smtClean="0"/>
              <a:t>I do not know you</a:t>
            </a:r>
          </a:p>
          <a:p>
            <a:r>
              <a:rPr lang="en-US" b="1" dirty="0" smtClean="0"/>
              <a:t>Wicked</a:t>
            </a:r>
          </a:p>
          <a:p>
            <a:r>
              <a:rPr lang="en-US" b="1" dirty="0" smtClean="0"/>
              <a:t>Lazy (slothful – KJV)</a:t>
            </a:r>
          </a:p>
          <a:p>
            <a:r>
              <a:rPr lang="en-US" b="1" dirty="0" smtClean="0"/>
              <a:t>Cursed</a:t>
            </a:r>
          </a:p>
          <a:p>
            <a:r>
              <a:rPr lang="en-US" b="1" dirty="0" smtClean="0"/>
              <a:t>You did not help 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Then He will answer them, saying, 'Assuredly, I say to you, inasmuch as you did not do </a:t>
            </a:r>
            <a:r>
              <a:rPr lang="en-US" sz="2800" i="1" dirty="0" smtClean="0"/>
              <a:t>it</a:t>
            </a:r>
            <a:r>
              <a:rPr lang="en-US" sz="2800" dirty="0" smtClean="0"/>
              <a:t> to one of the least of these, </a:t>
            </a:r>
            <a:r>
              <a:rPr lang="en-US" sz="2800" b="1" u="sng" dirty="0" smtClean="0"/>
              <a:t>you did not do </a:t>
            </a:r>
            <a:r>
              <a:rPr lang="en-US" sz="2800" b="1" i="1" u="sng" dirty="0" smtClean="0"/>
              <a:t>it</a:t>
            </a:r>
            <a:r>
              <a:rPr lang="en-US" sz="2800" b="1" u="sng" dirty="0" smtClean="0"/>
              <a:t> to Me</a:t>
            </a:r>
            <a:r>
              <a:rPr lang="en-US" sz="2800" dirty="0" smtClean="0"/>
              <a:t>.' </a:t>
            </a:r>
            <a:br>
              <a:rPr lang="en-US" sz="2800" dirty="0" smtClean="0"/>
            </a:br>
            <a:r>
              <a:rPr lang="en-US" sz="2800" b="1" dirty="0" smtClean="0"/>
              <a:t>Matthew 25:45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95</TotalTime>
  <Words>872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Judgment Day Words</vt:lpstr>
      <vt:lpstr>Misunderstanding about Judgment Day</vt:lpstr>
      <vt:lpstr>Misunderstanding about Judgment Day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DON’T WANT TO HEAR:</vt:lpstr>
      <vt:lpstr>We Want to Hear:</vt:lpstr>
      <vt:lpstr>We Want to Hear:</vt:lpstr>
      <vt:lpstr>The Choice is Yours</vt:lpstr>
      <vt:lpstr>The Choice is Yours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Judgment Day Words</dc:title>
  <dc:creator>Manly Luscombe</dc:creator>
  <cp:lastModifiedBy>Manly Luscombe</cp:lastModifiedBy>
  <cp:revision>16</cp:revision>
  <dcterms:created xsi:type="dcterms:W3CDTF">2010-11-18T16:33:00Z</dcterms:created>
  <dcterms:modified xsi:type="dcterms:W3CDTF">2010-11-20T15:27:20Z</dcterms:modified>
</cp:coreProperties>
</file>