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3" r:id="rId8"/>
    <p:sldId id="262"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6B93B88E-1069-44DC-9C41-53E454BCD336}"/>
    <pc:docChg chg="custSel modSld">
      <pc:chgData name="Manly Luscombe" userId="d66a401e1e7a39bf" providerId="LiveId" clId="{6B93B88E-1069-44DC-9C41-53E454BCD336}" dt="2022-01-14T02:14:09.174" v="72" actId="14100"/>
      <pc:docMkLst>
        <pc:docMk/>
      </pc:docMkLst>
      <pc:sldChg chg="modSp">
        <pc:chgData name="Manly Luscombe" userId="d66a401e1e7a39bf" providerId="LiveId" clId="{6B93B88E-1069-44DC-9C41-53E454BCD336}" dt="2022-01-14T02:12:57.240" v="65" actId="1076"/>
        <pc:sldMkLst>
          <pc:docMk/>
          <pc:sldMk cId="3112137809" sldId="256"/>
        </pc:sldMkLst>
        <pc:picChg chg="mod">
          <ac:chgData name="Manly Luscombe" userId="d66a401e1e7a39bf" providerId="LiveId" clId="{6B93B88E-1069-44DC-9C41-53E454BCD336}" dt="2022-01-14T02:12:57.240" v="65" actId="1076"/>
          <ac:picMkLst>
            <pc:docMk/>
            <pc:sldMk cId="3112137809" sldId="256"/>
            <ac:picMk id="1026" creationId="{4CD0DEF9-4011-4378-A0C8-3C013EBDE4C2}"/>
          </ac:picMkLst>
        </pc:picChg>
      </pc:sldChg>
      <pc:sldChg chg="addSp modSp mod">
        <pc:chgData name="Manly Luscombe" userId="d66a401e1e7a39bf" providerId="LiveId" clId="{6B93B88E-1069-44DC-9C41-53E454BCD336}" dt="2022-01-14T02:14:09.174" v="72" actId="14100"/>
        <pc:sldMkLst>
          <pc:docMk/>
          <pc:sldMk cId="1224643764" sldId="258"/>
        </pc:sldMkLst>
        <pc:spChg chg="mod">
          <ac:chgData name="Manly Luscombe" userId="d66a401e1e7a39bf" providerId="LiveId" clId="{6B93B88E-1069-44DC-9C41-53E454BCD336}" dt="2022-01-14T02:14:02.107" v="71" actId="14100"/>
          <ac:spMkLst>
            <pc:docMk/>
            <pc:sldMk cId="1224643764" sldId="258"/>
            <ac:spMk id="3" creationId="{AD318CB3-5D4C-4AB7-B1B2-6D5329FFB447}"/>
          </ac:spMkLst>
        </pc:spChg>
        <pc:picChg chg="add mod">
          <ac:chgData name="Manly Luscombe" userId="d66a401e1e7a39bf" providerId="LiveId" clId="{6B93B88E-1069-44DC-9C41-53E454BCD336}" dt="2022-01-14T02:14:09.174" v="72" actId="14100"/>
          <ac:picMkLst>
            <pc:docMk/>
            <pc:sldMk cId="1224643764" sldId="258"/>
            <ac:picMk id="4" creationId="{8F281644-E008-4B2E-A537-A081BA1A9EF0}"/>
          </ac:picMkLst>
        </pc:picChg>
      </pc:sldChg>
      <pc:sldChg chg="modSp mod">
        <pc:chgData name="Manly Luscombe" userId="d66a401e1e7a39bf" providerId="LiveId" clId="{6B93B88E-1069-44DC-9C41-53E454BCD336}" dt="2022-01-14T02:09:32.914" v="59" actId="20577"/>
        <pc:sldMkLst>
          <pc:docMk/>
          <pc:sldMk cId="560991731" sldId="263"/>
        </pc:sldMkLst>
        <pc:spChg chg="mod">
          <ac:chgData name="Manly Luscombe" userId="d66a401e1e7a39bf" providerId="LiveId" clId="{6B93B88E-1069-44DC-9C41-53E454BCD336}" dt="2022-01-14T02:09:32.914" v="59" actId="20577"/>
          <ac:spMkLst>
            <pc:docMk/>
            <pc:sldMk cId="560991731" sldId="263"/>
            <ac:spMk id="2" creationId="{A1B4B583-A09A-4FDF-B867-162757FADC73}"/>
          </ac:spMkLst>
        </pc:spChg>
      </pc:sldChg>
      <pc:sldChg chg="modSp mod">
        <pc:chgData name="Manly Luscombe" userId="d66a401e1e7a39bf" providerId="LiveId" clId="{6B93B88E-1069-44DC-9C41-53E454BCD336}" dt="2022-01-14T02:11:48.007" v="64" actId="20577"/>
        <pc:sldMkLst>
          <pc:docMk/>
          <pc:sldMk cId="1971746089" sldId="267"/>
        </pc:sldMkLst>
        <pc:spChg chg="mod">
          <ac:chgData name="Manly Luscombe" userId="d66a401e1e7a39bf" providerId="LiveId" clId="{6B93B88E-1069-44DC-9C41-53E454BCD336}" dt="2022-01-14T02:11:48.007" v="64" actId="20577"/>
          <ac:spMkLst>
            <pc:docMk/>
            <pc:sldMk cId="1971746089" sldId="267"/>
            <ac:spMk id="3" creationId="{9B4935B3-0819-48D3-9F9B-B177D5DF87C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622F3-3AD5-426A-BE7D-1A9E5C1DC6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9383DAD-2C35-462C-9AF4-307EB59627D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5A0208E-F823-4615-8488-4EC2792FE3C5}"/>
              </a:ext>
            </a:extLst>
          </p:cNvPr>
          <p:cNvSpPr>
            <a:spLocks noGrp="1"/>
          </p:cNvSpPr>
          <p:nvPr>
            <p:ph type="dt" sz="half" idx="10"/>
          </p:nvPr>
        </p:nvSpPr>
        <p:spPr/>
        <p:txBody>
          <a:bodyPr/>
          <a:lstStyle/>
          <a:p>
            <a:fld id="{F4B6136C-8AEE-4255-A627-9B217E5C4D4A}" type="datetimeFigureOut">
              <a:rPr lang="en-US" smtClean="0"/>
              <a:t>1/13/2022</a:t>
            </a:fld>
            <a:endParaRPr lang="en-US"/>
          </a:p>
        </p:txBody>
      </p:sp>
      <p:sp>
        <p:nvSpPr>
          <p:cNvPr id="5" name="Footer Placeholder 4">
            <a:extLst>
              <a:ext uri="{FF2B5EF4-FFF2-40B4-BE49-F238E27FC236}">
                <a16:creationId xmlns:a16="http://schemas.microsoft.com/office/drawing/2014/main" id="{7A8A6FAC-70A3-4E9B-A4E6-2E271A202B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99DF2B-53A0-45CF-8AA4-C452131E45F2}"/>
              </a:ext>
            </a:extLst>
          </p:cNvPr>
          <p:cNvSpPr>
            <a:spLocks noGrp="1"/>
          </p:cNvSpPr>
          <p:nvPr>
            <p:ph type="sldNum" sz="quarter" idx="12"/>
          </p:nvPr>
        </p:nvSpPr>
        <p:spPr/>
        <p:txBody>
          <a:bodyPr/>
          <a:lstStyle/>
          <a:p>
            <a:fld id="{74FF8403-1A3F-4D7B-8B6C-C1F04470CA87}" type="slidenum">
              <a:rPr lang="en-US" smtClean="0"/>
              <a:t>‹#›</a:t>
            </a:fld>
            <a:endParaRPr lang="en-US"/>
          </a:p>
        </p:txBody>
      </p:sp>
    </p:spTree>
    <p:extLst>
      <p:ext uri="{BB962C8B-B14F-4D97-AF65-F5344CB8AC3E}">
        <p14:creationId xmlns:p14="http://schemas.microsoft.com/office/powerpoint/2010/main" val="4106027559"/>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5EDF6-52E8-4C16-96D2-9B2C930AD50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3405D15-8232-4EA4-A87C-879A37B436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38EEF8-162D-473F-9920-DD53AD893045}"/>
              </a:ext>
            </a:extLst>
          </p:cNvPr>
          <p:cNvSpPr>
            <a:spLocks noGrp="1"/>
          </p:cNvSpPr>
          <p:nvPr>
            <p:ph type="dt" sz="half" idx="10"/>
          </p:nvPr>
        </p:nvSpPr>
        <p:spPr/>
        <p:txBody>
          <a:bodyPr/>
          <a:lstStyle/>
          <a:p>
            <a:fld id="{F4B6136C-8AEE-4255-A627-9B217E5C4D4A}" type="datetimeFigureOut">
              <a:rPr lang="en-US" smtClean="0"/>
              <a:t>1/13/2022</a:t>
            </a:fld>
            <a:endParaRPr lang="en-US"/>
          </a:p>
        </p:txBody>
      </p:sp>
      <p:sp>
        <p:nvSpPr>
          <p:cNvPr id="5" name="Footer Placeholder 4">
            <a:extLst>
              <a:ext uri="{FF2B5EF4-FFF2-40B4-BE49-F238E27FC236}">
                <a16:creationId xmlns:a16="http://schemas.microsoft.com/office/drawing/2014/main" id="{C57434F4-5A81-4F68-BA60-6B875043B6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833D8B-7FC5-4C35-9BC3-B314090DD5CF}"/>
              </a:ext>
            </a:extLst>
          </p:cNvPr>
          <p:cNvSpPr>
            <a:spLocks noGrp="1"/>
          </p:cNvSpPr>
          <p:nvPr>
            <p:ph type="sldNum" sz="quarter" idx="12"/>
          </p:nvPr>
        </p:nvSpPr>
        <p:spPr/>
        <p:txBody>
          <a:bodyPr/>
          <a:lstStyle/>
          <a:p>
            <a:fld id="{74FF8403-1A3F-4D7B-8B6C-C1F04470CA87}" type="slidenum">
              <a:rPr lang="en-US" smtClean="0"/>
              <a:t>‹#›</a:t>
            </a:fld>
            <a:endParaRPr lang="en-US"/>
          </a:p>
        </p:txBody>
      </p:sp>
    </p:spTree>
    <p:extLst>
      <p:ext uri="{BB962C8B-B14F-4D97-AF65-F5344CB8AC3E}">
        <p14:creationId xmlns:p14="http://schemas.microsoft.com/office/powerpoint/2010/main" val="3770825959"/>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83C7B50-4CF0-4538-9604-A87A37C1EEC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4B1735C-F0F0-4754-B6D7-F5B6739B95E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587C19-417B-48FC-BB43-E7C8C250084D}"/>
              </a:ext>
            </a:extLst>
          </p:cNvPr>
          <p:cNvSpPr>
            <a:spLocks noGrp="1"/>
          </p:cNvSpPr>
          <p:nvPr>
            <p:ph type="dt" sz="half" idx="10"/>
          </p:nvPr>
        </p:nvSpPr>
        <p:spPr/>
        <p:txBody>
          <a:bodyPr/>
          <a:lstStyle/>
          <a:p>
            <a:fld id="{F4B6136C-8AEE-4255-A627-9B217E5C4D4A}" type="datetimeFigureOut">
              <a:rPr lang="en-US" smtClean="0"/>
              <a:t>1/13/2022</a:t>
            </a:fld>
            <a:endParaRPr lang="en-US"/>
          </a:p>
        </p:txBody>
      </p:sp>
      <p:sp>
        <p:nvSpPr>
          <p:cNvPr id="5" name="Footer Placeholder 4">
            <a:extLst>
              <a:ext uri="{FF2B5EF4-FFF2-40B4-BE49-F238E27FC236}">
                <a16:creationId xmlns:a16="http://schemas.microsoft.com/office/drawing/2014/main" id="{80CC9A10-AE7C-4D40-AFFE-911C3BDB16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637AD3-BB2F-4AE7-985B-7066EACE5AFA}"/>
              </a:ext>
            </a:extLst>
          </p:cNvPr>
          <p:cNvSpPr>
            <a:spLocks noGrp="1"/>
          </p:cNvSpPr>
          <p:nvPr>
            <p:ph type="sldNum" sz="quarter" idx="12"/>
          </p:nvPr>
        </p:nvSpPr>
        <p:spPr/>
        <p:txBody>
          <a:bodyPr/>
          <a:lstStyle/>
          <a:p>
            <a:fld id="{74FF8403-1A3F-4D7B-8B6C-C1F04470CA87}" type="slidenum">
              <a:rPr lang="en-US" smtClean="0"/>
              <a:t>‹#›</a:t>
            </a:fld>
            <a:endParaRPr lang="en-US"/>
          </a:p>
        </p:txBody>
      </p:sp>
    </p:spTree>
    <p:extLst>
      <p:ext uri="{BB962C8B-B14F-4D97-AF65-F5344CB8AC3E}">
        <p14:creationId xmlns:p14="http://schemas.microsoft.com/office/powerpoint/2010/main" val="3642592438"/>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75812-1088-4124-8851-460D22C06F6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67437A-F10F-431B-806E-E4E9ED5FF3E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CC2AAB-50EC-4EE3-A07E-DE6EBB5551F6}"/>
              </a:ext>
            </a:extLst>
          </p:cNvPr>
          <p:cNvSpPr>
            <a:spLocks noGrp="1"/>
          </p:cNvSpPr>
          <p:nvPr>
            <p:ph type="dt" sz="half" idx="10"/>
          </p:nvPr>
        </p:nvSpPr>
        <p:spPr/>
        <p:txBody>
          <a:bodyPr/>
          <a:lstStyle/>
          <a:p>
            <a:fld id="{F4B6136C-8AEE-4255-A627-9B217E5C4D4A}" type="datetimeFigureOut">
              <a:rPr lang="en-US" smtClean="0"/>
              <a:t>1/13/2022</a:t>
            </a:fld>
            <a:endParaRPr lang="en-US"/>
          </a:p>
        </p:txBody>
      </p:sp>
      <p:sp>
        <p:nvSpPr>
          <p:cNvPr id="5" name="Footer Placeholder 4">
            <a:extLst>
              <a:ext uri="{FF2B5EF4-FFF2-40B4-BE49-F238E27FC236}">
                <a16:creationId xmlns:a16="http://schemas.microsoft.com/office/drawing/2014/main" id="{41116658-8BDF-4589-B4FB-F87AEB3E22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FC1D4B-DEE6-4B4D-AB25-C5115A3F470F}"/>
              </a:ext>
            </a:extLst>
          </p:cNvPr>
          <p:cNvSpPr>
            <a:spLocks noGrp="1"/>
          </p:cNvSpPr>
          <p:nvPr>
            <p:ph type="sldNum" sz="quarter" idx="12"/>
          </p:nvPr>
        </p:nvSpPr>
        <p:spPr/>
        <p:txBody>
          <a:bodyPr/>
          <a:lstStyle/>
          <a:p>
            <a:fld id="{74FF8403-1A3F-4D7B-8B6C-C1F04470CA87}" type="slidenum">
              <a:rPr lang="en-US" smtClean="0"/>
              <a:t>‹#›</a:t>
            </a:fld>
            <a:endParaRPr lang="en-US"/>
          </a:p>
        </p:txBody>
      </p:sp>
    </p:spTree>
    <p:extLst>
      <p:ext uri="{BB962C8B-B14F-4D97-AF65-F5344CB8AC3E}">
        <p14:creationId xmlns:p14="http://schemas.microsoft.com/office/powerpoint/2010/main" val="250589007"/>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A217A-1165-4859-AD01-0E5A1EADD8B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DB502E9-E54E-4403-A7AE-68F3E1D701D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9FCFDA-DB38-4513-8599-7D6488D964ED}"/>
              </a:ext>
            </a:extLst>
          </p:cNvPr>
          <p:cNvSpPr>
            <a:spLocks noGrp="1"/>
          </p:cNvSpPr>
          <p:nvPr>
            <p:ph type="dt" sz="half" idx="10"/>
          </p:nvPr>
        </p:nvSpPr>
        <p:spPr/>
        <p:txBody>
          <a:bodyPr/>
          <a:lstStyle/>
          <a:p>
            <a:fld id="{F4B6136C-8AEE-4255-A627-9B217E5C4D4A}" type="datetimeFigureOut">
              <a:rPr lang="en-US" smtClean="0"/>
              <a:t>1/13/2022</a:t>
            </a:fld>
            <a:endParaRPr lang="en-US"/>
          </a:p>
        </p:txBody>
      </p:sp>
      <p:sp>
        <p:nvSpPr>
          <p:cNvPr id="5" name="Footer Placeholder 4">
            <a:extLst>
              <a:ext uri="{FF2B5EF4-FFF2-40B4-BE49-F238E27FC236}">
                <a16:creationId xmlns:a16="http://schemas.microsoft.com/office/drawing/2014/main" id="{16C55DDC-4007-4E87-8928-2DDF9AFE77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BF56BB-C1BF-402E-B92E-DA40B943D337}"/>
              </a:ext>
            </a:extLst>
          </p:cNvPr>
          <p:cNvSpPr>
            <a:spLocks noGrp="1"/>
          </p:cNvSpPr>
          <p:nvPr>
            <p:ph type="sldNum" sz="quarter" idx="12"/>
          </p:nvPr>
        </p:nvSpPr>
        <p:spPr/>
        <p:txBody>
          <a:bodyPr/>
          <a:lstStyle/>
          <a:p>
            <a:fld id="{74FF8403-1A3F-4D7B-8B6C-C1F04470CA87}" type="slidenum">
              <a:rPr lang="en-US" smtClean="0"/>
              <a:t>‹#›</a:t>
            </a:fld>
            <a:endParaRPr lang="en-US"/>
          </a:p>
        </p:txBody>
      </p:sp>
    </p:spTree>
    <p:extLst>
      <p:ext uri="{BB962C8B-B14F-4D97-AF65-F5344CB8AC3E}">
        <p14:creationId xmlns:p14="http://schemas.microsoft.com/office/powerpoint/2010/main" val="1446915680"/>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2E32E-6634-4BC1-A714-9EB0A82427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125331-2C40-4631-8C7A-6E47AACACC4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6DEDF5F-1890-41F7-BF5E-AE5A2438059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A32BA26-2AB4-44B8-854D-42A2388C2AAF}"/>
              </a:ext>
            </a:extLst>
          </p:cNvPr>
          <p:cNvSpPr>
            <a:spLocks noGrp="1"/>
          </p:cNvSpPr>
          <p:nvPr>
            <p:ph type="dt" sz="half" idx="10"/>
          </p:nvPr>
        </p:nvSpPr>
        <p:spPr/>
        <p:txBody>
          <a:bodyPr/>
          <a:lstStyle/>
          <a:p>
            <a:fld id="{F4B6136C-8AEE-4255-A627-9B217E5C4D4A}" type="datetimeFigureOut">
              <a:rPr lang="en-US" smtClean="0"/>
              <a:t>1/13/2022</a:t>
            </a:fld>
            <a:endParaRPr lang="en-US"/>
          </a:p>
        </p:txBody>
      </p:sp>
      <p:sp>
        <p:nvSpPr>
          <p:cNvPr id="6" name="Footer Placeholder 5">
            <a:extLst>
              <a:ext uri="{FF2B5EF4-FFF2-40B4-BE49-F238E27FC236}">
                <a16:creationId xmlns:a16="http://schemas.microsoft.com/office/drawing/2014/main" id="{F7FD203D-FA9E-41C8-B334-DA42DCC467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C6BAA1-A7B6-4115-B295-DC63AD23AC54}"/>
              </a:ext>
            </a:extLst>
          </p:cNvPr>
          <p:cNvSpPr>
            <a:spLocks noGrp="1"/>
          </p:cNvSpPr>
          <p:nvPr>
            <p:ph type="sldNum" sz="quarter" idx="12"/>
          </p:nvPr>
        </p:nvSpPr>
        <p:spPr/>
        <p:txBody>
          <a:bodyPr/>
          <a:lstStyle/>
          <a:p>
            <a:fld id="{74FF8403-1A3F-4D7B-8B6C-C1F04470CA87}" type="slidenum">
              <a:rPr lang="en-US" smtClean="0"/>
              <a:t>‹#›</a:t>
            </a:fld>
            <a:endParaRPr lang="en-US"/>
          </a:p>
        </p:txBody>
      </p:sp>
    </p:spTree>
    <p:extLst>
      <p:ext uri="{BB962C8B-B14F-4D97-AF65-F5344CB8AC3E}">
        <p14:creationId xmlns:p14="http://schemas.microsoft.com/office/powerpoint/2010/main" val="1655971107"/>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0C91B-BB5D-4A65-9B94-B1FCF846EDC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65514B8-C2BF-4C1E-8879-E989D2DF154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9917F61-8A56-4DB4-8193-DB1B0E0E393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B0DBD5F-7758-4B34-BD72-CC7CB7086F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1496627-66C6-48A6-A5B4-751DD67AE4A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546017B-5A58-49CB-83D0-7C31DB79FBD8}"/>
              </a:ext>
            </a:extLst>
          </p:cNvPr>
          <p:cNvSpPr>
            <a:spLocks noGrp="1"/>
          </p:cNvSpPr>
          <p:nvPr>
            <p:ph type="dt" sz="half" idx="10"/>
          </p:nvPr>
        </p:nvSpPr>
        <p:spPr/>
        <p:txBody>
          <a:bodyPr/>
          <a:lstStyle/>
          <a:p>
            <a:fld id="{F4B6136C-8AEE-4255-A627-9B217E5C4D4A}" type="datetimeFigureOut">
              <a:rPr lang="en-US" smtClean="0"/>
              <a:t>1/13/2022</a:t>
            </a:fld>
            <a:endParaRPr lang="en-US"/>
          </a:p>
        </p:txBody>
      </p:sp>
      <p:sp>
        <p:nvSpPr>
          <p:cNvPr id="8" name="Footer Placeholder 7">
            <a:extLst>
              <a:ext uri="{FF2B5EF4-FFF2-40B4-BE49-F238E27FC236}">
                <a16:creationId xmlns:a16="http://schemas.microsoft.com/office/drawing/2014/main" id="{677BD23B-534F-440C-97D1-1AAAB5CA9A3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7C28FAD-F39D-479B-A24D-C871BBB8E7F1}"/>
              </a:ext>
            </a:extLst>
          </p:cNvPr>
          <p:cNvSpPr>
            <a:spLocks noGrp="1"/>
          </p:cNvSpPr>
          <p:nvPr>
            <p:ph type="sldNum" sz="quarter" idx="12"/>
          </p:nvPr>
        </p:nvSpPr>
        <p:spPr/>
        <p:txBody>
          <a:bodyPr/>
          <a:lstStyle/>
          <a:p>
            <a:fld id="{74FF8403-1A3F-4D7B-8B6C-C1F04470CA87}" type="slidenum">
              <a:rPr lang="en-US" smtClean="0"/>
              <a:t>‹#›</a:t>
            </a:fld>
            <a:endParaRPr lang="en-US"/>
          </a:p>
        </p:txBody>
      </p:sp>
    </p:spTree>
    <p:extLst>
      <p:ext uri="{BB962C8B-B14F-4D97-AF65-F5344CB8AC3E}">
        <p14:creationId xmlns:p14="http://schemas.microsoft.com/office/powerpoint/2010/main" val="2206029167"/>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2A53A-2C0A-4ADA-BD74-3FCAA72A27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F2448A0-862A-46CF-B485-217BC1A65188}"/>
              </a:ext>
            </a:extLst>
          </p:cNvPr>
          <p:cNvSpPr>
            <a:spLocks noGrp="1"/>
          </p:cNvSpPr>
          <p:nvPr>
            <p:ph type="dt" sz="half" idx="10"/>
          </p:nvPr>
        </p:nvSpPr>
        <p:spPr/>
        <p:txBody>
          <a:bodyPr/>
          <a:lstStyle/>
          <a:p>
            <a:fld id="{F4B6136C-8AEE-4255-A627-9B217E5C4D4A}" type="datetimeFigureOut">
              <a:rPr lang="en-US" smtClean="0"/>
              <a:t>1/13/2022</a:t>
            </a:fld>
            <a:endParaRPr lang="en-US"/>
          </a:p>
        </p:txBody>
      </p:sp>
      <p:sp>
        <p:nvSpPr>
          <p:cNvPr id="4" name="Footer Placeholder 3">
            <a:extLst>
              <a:ext uri="{FF2B5EF4-FFF2-40B4-BE49-F238E27FC236}">
                <a16:creationId xmlns:a16="http://schemas.microsoft.com/office/drawing/2014/main" id="{245D44AC-E593-4068-A9D5-0BBAA20E48B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2D7AB7F-FB1C-432F-B9DD-96926882D6CB}"/>
              </a:ext>
            </a:extLst>
          </p:cNvPr>
          <p:cNvSpPr>
            <a:spLocks noGrp="1"/>
          </p:cNvSpPr>
          <p:nvPr>
            <p:ph type="sldNum" sz="quarter" idx="12"/>
          </p:nvPr>
        </p:nvSpPr>
        <p:spPr/>
        <p:txBody>
          <a:bodyPr/>
          <a:lstStyle/>
          <a:p>
            <a:fld id="{74FF8403-1A3F-4D7B-8B6C-C1F04470CA87}" type="slidenum">
              <a:rPr lang="en-US" smtClean="0"/>
              <a:t>‹#›</a:t>
            </a:fld>
            <a:endParaRPr lang="en-US"/>
          </a:p>
        </p:txBody>
      </p:sp>
    </p:spTree>
    <p:extLst>
      <p:ext uri="{BB962C8B-B14F-4D97-AF65-F5344CB8AC3E}">
        <p14:creationId xmlns:p14="http://schemas.microsoft.com/office/powerpoint/2010/main" val="1686414536"/>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8B04FDE-EAAD-42F6-BC32-5B68BD7A1303}"/>
              </a:ext>
            </a:extLst>
          </p:cNvPr>
          <p:cNvSpPr>
            <a:spLocks noGrp="1"/>
          </p:cNvSpPr>
          <p:nvPr>
            <p:ph type="dt" sz="half" idx="10"/>
          </p:nvPr>
        </p:nvSpPr>
        <p:spPr/>
        <p:txBody>
          <a:bodyPr/>
          <a:lstStyle/>
          <a:p>
            <a:fld id="{F4B6136C-8AEE-4255-A627-9B217E5C4D4A}" type="datetimeFigureOut">
              <a:rPr lang="en-US" smtClean="0"/>
              <a:t>1/13/2022</a:t>
            </a:fld>
            <a:endParaRPr lang="en-US"/>
          </a:p>
        </p:txBody>
      </p:sp>
      <p:sp>
        <p:nvSpPr>
          <p:cNvPr id="3" name="Footer Placeholder 2">
            <a:extLst>
              <a:ext uri="{FF2B5EF4-FFF2-40B4-BE49-F238E27FC236}">
                <a16:creationId xmlns:a16="http://schemas.microsoft.com/office/drawing/2014/main" id="{9DF5A70D-EEA1-4787-B3FC-C53C1C55EA9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A8BB646-70A3-411E-9C8F-230955028A75}"/>
              </a:ext>
            </a:extLst>
          </p:cNvPr>
          <p:cNvSpPr>
            <a:spLocks noGrp="1"/>
          </p:cNvSpPr>
          <p:nvPr>
            <p:ph type="sldNum" sz="quarter" idx="12"/>
          </p:nvPr>
        </p:nvSpPr>
        <p:spPr/>
        <p:txBody>
          <a:bodyPr/>
          <a:lstStyle/>
          <a:p>
            <a:fld id="{74FF8403-1A3F-4D7B-8B6C-C1F04470CA87}" type="slidenum">
              <a:rPr lang="en-US" smtClean="0"/>
              <a:t>‹#›</a:t>
            </a:fld>
            <a:endParaRPr lang="en-US"/>
          </a:p>
        </p:txBody>
      </p:sp>
    </p:spTree>
    <p:extLst>
      <p:ext uri="{BB962C8B-B14F-4D97-AF65-F5344CB8AC3E}">
        <p14:creationId xmlns:p14="http://schemas.microsoft.com/office/powerpoint/2010/main" val="2043757022"/>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C2EA3-BA35-4B4D-8396-E38B2DCE11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141F2AC-84C4-492F-986B-8603DA72ACA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85091B7-EAA9-4999-8709-8DB8A1B0E1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E78E6F-97AF-4F5B-978C-A13D9890B19D}"/>
              </a:ext>
            </a:extLst>
          </p:cNvPr>
          <p:cNvSpPr>
            <a:spLocks noGrp="1"/>
          </p:cNvSpPr>
          <p:nvPr>
            <p:ph type="dt" sz="half" idx="10"/>
          </p:nvPr>
        </p:nvSpPr>
        <p:spPr/>
        <p:txBody>
          <a:bodyPr/>
          <a:lstStyle/>
          <a:p>
            <a:fld id="{F4B6136C-8AEE-4255-A627-9B217E5C4D4A}" type="datetimeFigureOut">
              <a:rPr lang="en-US" smtClean="0"/>
              <a:t>1/13/2022</a:t>
            </a:fld>
            <a:endParaRPr lang="en-US"/>
          </a:p>
        </p:txBody>
      </p:sp>
      <p:sp>
        <p:nvSpPr>
          <p:cNvPr id="6" name="Footer Placeholder 5">
            <a:extLst>
              <a:ext uri="{FF2B5EF4-FFF2-40B4-BE49-F238E27FC236}">
                <a16:creationId xmlns:a16="http://schemas.microsoft.com/office/drawing/2014/main" id="{36E6A592-1F75-4967-BABD-F8840EA960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3C200E-123C-48FC-9AA8-E1167BC596CF}"/>
              </a:ext>
            </a:extLst>
          </p:cNvPr>
          <p:cNvSpPr>
            <a:spLocks noGrp="1"/>
          </p:cNvSpPr>
          <p:nvPr>
            <p:ph type="sldNum" sz="quarter" idx="12"/>
          </p:nvPr>
        </p:nvSpPr>
        <p:spPr/>
        <p:txBody>
          <a:bodyPr/>
          <a:lstStyle/>
          <a:p>
            <a:fld id="{74FF8403-1A3F-4D7B-8B6C-C1F04470CA87}" type="slidenum">
              <a:rPr lang="en-US" smtClean="0"/>
              <a:t>‹#›</a:t>
            </a:fld>
            <a:endParaRPr lang="en-US"/>
          </a:p>
        </p:txBody>
      </p:sp>
    </p:spTree>
    <p:extLst>
      <p:ext uri="{BB962C8B-B14F-4D97-AF65-F5344CB8AC3E}">
        <p14:creationId xmlns:p14="http://schemas.microsoft.com/office/powerpoint/2010/main" val="3915463397"/>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31244-9A37-4B37-8520-1826FDE64F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7FA752F-B819-4285-8D25-1F75C2AADA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7789043-37EC-4BAC-8B08-8CBA778996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ABAB55-8B38-4D5B-AB0C-F8F0DA8D70E2}"/>
              </a:ext>
            </a:extLst>
          </p:cNvPr>
          <p:cNvSpPr>
            <a:spLocks noGrp="1"/>
          </p:cNvSpPr>
          <p:nvPr>
            <p:ph type="dt" sz="half" idx="10"/>
          </p:nvPr>
        </p:nvSpPr>
        <p:spPr/>
        <p:txBody>
          <a:bodyPr/>
          <a:lstStyle/>
          <a:p>
            <a:fld id="{F4B6136C-8AEE-4255-A627-9B217E5C4D4A}" type="datetimeFigureOut">
              <a:rPr lang="en-US" smtClean="0"/>
              <a:t>1/13/2022</a:t>
            </a:fld>
            <a:endParaRPr lang="en-US"/>
          </a:p>
        </p:txBody>
      </p:sp>
      <p:sp>
        <p:nvSpPr>
          <p:cNvPr id="6" name="Footer Placeholder 5">
            <a:extLst>
              <a:ext uri="{FF2B5EF4-FFF2-40B4-BE49-F238E27FC236}">
                <a16:creationId xmlns:a16="http://schemas.microsoft.com/office/drawing/2014/main" id="{D3E11291-0E3D-41C6-91DC-028E6A907E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7C1335-AE42-4028-A92F-93D71DD1882E}"/>
              </a:ext>
            </a:extLst>
          </p:cNvPr>
          <p:cNvSpPr>
            <a:spLocks noGrp="1"/>
          </p:cNvSpPr>
          <p:nvPr>
            <p:ph type="sldNum" sz="quarter" idx="12"/>
          </p:nvPr>
        </p:nvSpPr>
        <p:spPr/>
        <p:txBody>
          <a:bodyPr/>
          <a:lstStyle/>
          <a:p>
            <a:fld id="{74FF8403-1A3F-4D7B-8B6C-C1F04470CA87}" type="slidenum">
              <a:rPr lang="en-US" smtClean="0"/>
              <a:t>‹#›</a:t>
            </a:fld>
            <a:endParaRPr lang="en-US"/>
          </a:p>
        </p:txBody>
      </p:sp>
    </p:spTree>
    <p:extLst>
      <p:ext uri="{BB962C8B-B14F-4D97-AF65-F5344CB8AC3E}">
        <p14:creationId xmlns:p14="http://schemas.microsoft.com/office/powerpoint/2010/main" val="403150027"/>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4A566E2-078C-4340-9789-E16A993DB0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995EDF5-618A-4192-ACC4-D4B912320C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E0940D-C6B8-4500-8FDA-40D26851756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B6136C-8AEE-4255-A627-9B217E5C4D4A}" type="datetimeFigureOut">
              <a:rPr lang="en-US" smtClean="0"/>
              <a:t>1/13/2022</a:t>
            </a:fld>
            <a:endParaRPr lang="en-US"/>
          </a:p>
        </p:txBody>
      </p:sp>
      <p:sp>
        <p:nvSpPr>
          <p:cNvPr id="5" name="Footer Placeholder 4">
            <a:extLst>
              <a:ext uri="{FF2B5EF4-FFF2-40B4-BE49-F238E27FC236}">
                <a16:creationId xmlns:a16="http://schemas.microsoft.com/office/drawing/2014/main" id="{3C00BF04-CC46-44BC-B179-8D6DCD1401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28E9D12-62FE-4958-ACD4-A966610DF7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FF8403-1A3F-4D7B-8B6C-C1F04470CA87}" type="slidenum">
              <a:rPr lang="en-US" smtClean="0"/>
              <a:t>‹#›</a:t>
            </a:fld>
            <a:endParaRPr lang="en-US"/>
          </a:p>
        </p:txBody>
      </p:sp>
    </p:spTree>
    <p:extLst>
      <p:ext uri="{BB962C8B-B14F-4D97-AF65-F5344CB8AC3E}">
        <p14:creationId xmlns:p14="http://schemas.microsoft.com/office/powerpoint/2010/main" val="4102199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750+ Pyramid Pictures [HD] | Download Free Images on Unsplash">
            <a:extLst>
              <a:ext uri="{FF2B5EF4-FFF2-40B4-BE49-F238E27FC236}">
                <a16:creationId xmlns:a16="http://schemas.microsoft.com/office/drawing/2014/main" id="{4CD0DEF9-4011-4378-A0C8-3C013EBDE4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707855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28D3375E-A871-41FA-967B-92DF109B56C7}"/>
              </a:ext>
            </a:extLst>
          </p:cNvPr>
          <p:cNvSpPr>
            <a:spLocks noGrp="1"/>
          </p:cNvSpPr>
          <p:nvPr>
            <p:ph type="ctrTitle"/>
          </p:nvPr>
        </p:nvSpPr>
        <p:spPr>
          <a:xfrm>
            <a:off x="-1" y="0"/>
            <a:ext cx="4837043" cy="2387600"/>
          </a:xfrm>
        </p:spPr>
        <p:txBody>
          <a:bodyPr>
            <a:normAutofit/>
          </a:bodyPr>
          <a:lstStyle/>
          <a:p>
            <a:r>
              <a:rPr lang="en-US" sz="5400" dirty="0">
                <a:latin typeface="Algerian" panose="04020705040A02060702" pitchFamily="82" charset="0"/>
              </a:rPr>
              <a:t>The Joshua Predicament</a:t>
            </a:r>
          </a:p>
        </p:txBody>
      </p:sp>
      <p:sp>
        <p:nvSpPr>
          <p:cNvPr id="3" name="Subtitle 2">
            <a:extLst>
              <a:ext uri="{FF2B5EF4-FFF2-40B4-BE49-F238E27FC236}">
                <a16:creationId xmlns:a16="http://schemas.microsoft.com/office/drawing/2014/main" id="{F8D2511C-5D5C-4084-A5D2-AE55C70B0521}"/>
              </a:ext>
            </a:extLst>
          </p:cNvPr>
          <p:cNvSpPr>
            <a:spLocks noGrp="1"/>
          </p:cNvSpPr>
          <p:nvPr>
            <p:ph type="subTitle" idx="1"/>
          </p:nvPr>
        </p:nvSpPr>
        <p:spPr>
          <a:xfrm>
            <a:off x="980661" y="5134708"/>
            <a:ext cx="10575235" cy="2045383"/>
          </a:xfrm>
        </p:spPr>
        <p:txBody>
          <a:bodyPr>
            <a:noAutofit/>
          </a:bodyPr>
          <a:lstStyle/>
          <a:p>
            <a:pPr marR="0" algn="l" rtl="0"/>
            <a:r>
              <a:rPr lang="en-US" sz="2800" b="1" i="0" u="none" strike="noStrike" baseline="0" dirty="0">
                <a:latin typeface="Verdana" panose="020B0604030504040204" pitchFamily="34" charset="0"/>
              </a:rPr>
              <a:t>(Joshua 13:1)  Now Joshua was old, advanced in years. And the LORD said to him: "You are old, advanced in years, and there remains very much land yet to be possessed.</a:t>
            </a:r>
          </a:p>
        </p:txBody>
      </p:sp>
    </p:spTree>
    <p:extLst>
      <p:ext uri="{BB962C8B-B14F-4D97-AF65-F5344CB8AC3E}">
        <p14:creationId xmlns:p14="http://schemas.microsoft.com/office/powerpoint/2010/main" val="3112137809"/>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4B583-A09A-4FDF-B867-162757FADC73}"/>
              </a:ext>
            </a:extLst>
          </p:cNvPr>
          <p:cNvSpPr>
            <a:spLocks noGrp="1"/>
          </p:cNvSpPr>
          <p:nvPr>
            <p:ph type="title"/>
          </p:nvPr>
        </p:nvSpPr>
        <p:spPr/>
        <p:txBody>
          <a:bodyPr/>
          <a:lstStyle/>
          <a:p>
            <a:r>
              <a:rPr lang="en-US" dirty="0">
                <a:solidFill>
                  <a:schemeClr val="bg1"/>
                </a:solidFill>
                <a:latin typeface="Algerian" panose="04020705040A02060702" pitchFamily="82" charset="0"/>
              </a:rPr>
              <a:t>3 groups to consider</a:t>
            </a:r>
          </a:p>
        </p:txBody>
      </p:sp>
      <p:sp>
        <p:nvSpPr>
          <p:cNvPr id="3" name="Content Placeholder 2">
            <a:extLst>
              <a:ext uri="{FF2B5EF4-FFF2-40B4-BE49-F238E27FC236}">
                <a16:creationId xmlns:a16="http://schemas.microsoft.com/office/drawing/2014/main" id="{9B4935B3-0819-48D3-9F9B-B177D5DF87CF}"/>
              </a:ext>
            </a:extLst>
          </p:cNvPr>
          <p:cNvSpPr>
            <a:spLocks noGrp="1"/>
          </p:cNvSpPr>
          <p:nvPr>
            <p:ph idx="1"/>
          </p:nvPr>
        </p:nvSpPr>
        <p:spPr/>
        <p:txBody>
          <a:bodyPr>
            <a:normAutofit/>
          </a:bodyPr>
          <a:lstStyle/>
          <a:p>
            <a:pPr marR="0" algn="ctr" rtl="0"/>
            <a:r>
              <a:rPr lang="en-US" sz="3200" b="1" i="0" u="none" strike="noStrike" baseline="0" dirty="0">
                <a:solidFill>
                  <a:schemeClr val="bg1"/>
                </a:solidFill>
                <a:latin typeface="Verdana" panose="020B0604030504040204" pitchFamily="34" charset="0"/>
              </a:rPr>
              <a:t>1 – Self-oriented </a:t>
            </a:r>
          </a:p>
          <a:p>
            <a:pPr marR="0" algn="l" rtl="0"/>
            <a:r>
              <a:rPr lang="en-US" sz="3200" b="1" dirty="0">
                <a:solidFill>
                  <a:schemeClr val="bg1"/>
                </a:solidFill>
                <a:latin typeface="Verdana" panose="020B0604030504040204" pitchFamily="34" charset="0"/>
              </a:rPr>
              <a:t>They just need to </a:t>
            </a:r>
            <a:r>
              <a:rPr lang="en-US" sz="3200" b="1" i="0" u="none" strike="noStrike" baseline="0" dirty="0">
                <a:solidFill>
                  <a:schemeClr val="bg1"/>
                </a:solidFill>
                <a:latin typeface="Verdana" panose="020B0604030504040204" pitchFamily="34" charset="0"/>
              </a:rPr>
              <a:t>meet my present needs</a:t>
            </a:r>
          </a:p>
          <a:p>
            <a:pPr marR="0" algn="l" rtl="0"/>
            <a:r>
              <a:rPr lang="en-US" sz="3200" b="1" dirty="0">
                <a:solidFill>
                  <a:schemeClr val="bg1"/>
                </a:solidFill>
                <a:latin typeface="Verdana" panose="020B0604030504040204" pitchFamily="34" charset="0"/>
              </a:rPr>
              <a:t>They only see what THEY want or need</a:t>
            </a:r>
            <a:endParaRPr lang="en-US" sz="3200" b="1" i="0" u="none" strike="noStrike" baseline="0" dirty="0">
              <a:solidFill>
                <a:schemeClr val="bg1"/>
              </a:solidFill>
              <a:latin typeface="Verdana" panose="020B0604030504040204" pitchFamily="34" charset="0"/>
            </a:endParaRPr>
          </a:p>
          <a:p>
            <a:pPr marR="0" algn="ctr" rtl="0"/>
            <a:r>
              <a:rPr lang="en-US" sz="3200" b="1" i="0" u="none" strike="noStrike" baseline="0" dirty="0">
                <a:solidFill>
                  <a:schemeClr val="bg1"/>
                </a:solidFill>
                <a:latin typeface="Verdana" panose="020B0604030504040204" pitchFamily="34" charset="0"/>
              </a:rPr>
              <a:t>2 – History oriented</a:t>
            </a:r>
          </a:p>
          <a:p>
            <a:pPr marR="0" rtl="0"/>
            <a:r>
              <a:rPr lang="en-US" sz="3200" b="1" dirty="0">
                <a:solidFill>
                  <a:schemeClr val="bg1"/>
                </a:solidFill>
                <a:latin typeface="Verdana" panose="020B0604030504040204" pitchFamily="34" charset="0"/>
              </a:rPr>
              <a:t>They live with the memory of past glory</a:t>
            </a:r>
          </a:p>
          <a:p>
            <a:pPr marR="0" rtl="0"/>
            <a:r>
              <a:rPr lang="en-US" sz="3200" b="1" i="0" u="none" strike="noStrike" baseline="0" dirty="0">
                <a:solidFill>
                  <a:schemeClr val="bg1"/>
                </a:solidFill>
                <a:latin typeface="Verdana" panose="020B0604030504040204" pitchFamily="34" charset="0"/>
              </a:rPr>
              <a:t>They </a:t>
            </a:r>
            <a:r>
              <a:rPr lang="en-US" sz="3200" b="1" dirty="0">
                <a:solidFill>
                  <a:schemeClr val="bg1"/>
                </a:solidFill>
                <a:latin typeface="Verdana" panose="020B0604030504040204" pitchFamily="34" charset="0"/>
              </a:rPr>
              <a:t>reminisce about what used to be</a:t>
            </a:r>
            <a:endParaRPr lang="en-US" sz="3200" b="1"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1213422807"/>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4B583-A09A-4FDF-B867-162757FADC73}"/>
              </a:ext>
            </a:extLst>
          </p:cNvPr>
          <p:cNvSpPr>
            <a:spLocks noGrp="1"/>
          </p:cNvSpPr>
          <p:nvPr>
            <p:ph type="title"/>
          </p:nvPr>
        </p:nvSpPr>
        <p:spPr/>
        <p:txBody>
          <a:bodyPr/>
          <a:lstStyle/>
          <a:p>
            <a:r>
              <a:rPr lang="en-US" dirty="0">
                <a:solidFill>
                  <a:schemeClr val="bg1"/>
                </a:solidFill>
                <a:latin typeface="Algerian" panose="04020705040A02060702" pitchFamily="82" charset="0"/>
              </a:rPr>
              <a:t>3 groups to consider</a:t>
            </a:r>
          </a:p>
        </p:txBody>
      </p:sp>
      <p:sp>
        <p:nvSpPr>
          <p:cNvPr id="3" name="Content Placeholder 2">
            <a:extLst>
              <a:ext uri="{FF2B5EF4-FFF2-40B4-BE49-F238E27FC236}">
                <a16:creationId xmlns:a16="http://schemas.microsoft.com/office/drawing/2014/main" id="{9B4935B3-0819-48D3-9F9B-B177D5DF87CF}"/>
              </a:ext>
            </a:extLst>
          </p:cNvPr>
          <p:cNvSpPr>
            <a:spLocks noGrp="1"/>
          </p:cNvSpPr>
          <p:nvPr>
            <p:ph idx="1"/>
          </p:nvPr>
        </p:nvSpPr>
        <p:spPr/>
        <p:txBody>
          <a:bodyPr>
            <a:normAutofit/>
          </a:bodyPr>
          <a:lstStyle/>
          <a:p>
            <a:pPr marR="0" algn="ctr" rtl="0"/>
            <a:r>
              <a:rPr lang="en-US" sz="3200" b="1" dirty="0">
                <a:solidFill>
                  <a:schemeClr val="bg1"/>
                </a:solidFill>
                <a:latin typeface="Verdana" panose="020B0604030504040204" pitchFamily="34" charset="0"/>
              </a:rPr>
              <a:t>3 – Task oriented</a:t>
            </a:r>
          </a:p>
          <a:p>
            <a:pPr marR="0" algn="ctr" rtl="0"/>
            <a:endParaRPr lang="en-US" sz="3200" b="1" dirty="0">
              <a:solidFill>
                <a:schemeClr val="bg1"/>
              </a:solidFill>
              <a:latin typeface="Verdana" panose="020B0604030504040204" pitchFamily="34" charset="0"/>
            </a:endParaRPr>
          </a:p>
          <a:p>
            <a:pPr marR="0" rtl="0"/>
            <a:r>
              <a:rPr lang="en-US" sz="3200" b="1" i="0" u="none" strike="noStrike" baseline="0" dirty="0">
                <a:solidFill>
                  <a:schemeClr val="bg1"/>
                </a:solidFill>
                <a:latin typeface="Verdana" panose="020B0604030504040204" pitchFamily="34" charset="0"/>
              </a:rPr>
              <a:t>They see the need to keep working </a:t>
            </a:r>
          </a:p>
          <a:p>
            <a:pPr marR="0" rtl="0"/>
            <a:endParaRPr lang="en-US" sz="3200" b="1" dirty="0">
              <a:solidFill>
                <a:schemeClr val="bg1"/>
              </a:solidFill>
              <a:latin typeface="Verdana" panose="020B0604030504040204" pitchFamily="34" charset="0"/>
            </a:endParaRPr>
          </a:p>
          <a:p>
            <a:pPr marR="0" rtl="0"/>
            <a:r>
              <a:rPr lang="en-US" sz="3200" b="1" i="0" u="none" strike="noStrike" baseline="0" dirty="0">
                <a:solidFill>
                  <a:schemeClr val="bg1"/>
                </a:solidFill>
                <a:latin typeface="Verdana" panose="020B0604030504040204" pitchFamily="34" charset="0"/>
              </a:rPr>
              <a:t>They plan, dream, figure how to get it done</a:t>
            </a:r>
          </a:p>
          <a:p>
            <a:pPr marR="0" rtl="0"/>
            <a:endParaRPr lang="en-US" sz="3200" b="1" i="0" u="none" strike="noStrike" baseline="0" dirty="0">
              <a:solidFill>
                <a:schemeClr val="bg1"/>
              </a:solidFill>
              <a:latin typeface="Verdana" panose="020B0604030504040204" pitchFamily="34" charset="0"/>
            </a:endParaRPr>
          </a:p>
          <a:p>
            <a:pPr marR="0" rtl="0"/>
            <a:r>
              <a:rPr lang="en-US" sz="3200" b="1" dirty="0">
                <a:solidFill>
                  <a:schemeClr val="bg1"/>
                </a:solidFill>
                <a:latin typeface="Verdana" panose="020B0604030504040204" pitchFamily="34" charset="0"/>
              </a:rPr>
              <a:t>They </a:t>
            </a:r>
            <a:r>
              <a:rPr lang="en-US" sz="3200" b="1" i="0" u="none" strike="noStrike" baseline="0" dirty="0">
                <a:solidFill>
                  <a:schemeClr val="bg1"/>
                </a:solidFill>
                <a:latin typeface="Verdana" panose="020B0604030504040204" pitchFamily="34" charset="0"/>
              </a:rPr>
              <a:t>have a strategy for victory</a:t>
            </a:r>
          </a:p>
        </p:txBody>
      </p:sp>
    </p:spTree>
    <p:extLst>
      <p:ext uri="{BB962C8B-B14F-4D97-AF65-F5344CB8AC3E}">
        <p14:creationId xmlns:p14="http://schemas.microsoft.com/office/powerpoint/2010/main" val="1405996404"/>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4B583-A09A-4FDF-B867-162757FADC73}"/>
              </a:ext>
            </a:extLst>
          </p:cNvPr>
          <p:cNvSpPr>
            <a:spLocks noGrp="1"/>
          </p:cNvSpPr>
          <p:nvPr>
            <p:ph type="title"/>
          </p:nvPr>
        </p:nvSpPr>
        <p:spPr/>
        <p:txBody>
          <a:bodyPr/>
          <a:lstStyle/>
          <a:p>
            <a:r>
              <a:rPr lang="en-US" dirty="0">
                <a:solidFill>
                  <a:schemeClr val="bg1"/>
                </a:solidFill>
                <a:latin typeface="Algerian" panose="04020705040A02060702" pitchFamily="82" charset="0"/>
              </a:rPr>
              <a:t>Back to our text</a:t>
            </a:r>
          </a:p>
        </p:txBody>
      </p:sp>
      <p:sp>
        <p:nvSpPr>
          <p:cNvPr id="3" name="Content Placeholder 2">
            <a:extLst>
              <a:ext uri="{FF2B5EF4-FFF2-40B4-BE49-F238E27FC236}">
                <a16:creationId xmlns:a16="http://schemas.microsoft.com/office/drawing/2014/main" id="{9B4935B3-0819-48D3-9F9B-B177D5DF87CF}"/>
              </a:ext>
            </a:extLst>
          </p:cNvPr>
          <p:cNvSpPr>
            <a:spLocks noGrp="1"/>
          </p:cNvSpPr>
          <p:nvPr>
            <p:ph idx="1"/>
          </p:nvPr>
        </p:nvSpPr>
        <p:spPr/>
        <p:txBody>
          <a:bodyPr>
            <a:normAutofit/>
          </a:bodyPr>
          <a:lstStyle/>
          <a:p>
            <a:r>
              <a:rPr lang="en-US" sz="4000" b="1" i="0" u="none" strike="noStrike" baseline="0" dirty="0">
                <a:solidFill>
                  <a:schemeClr val="bg1"/>
                </a:solidFill>
                <a:latin typeface="Verdana" panose="020B0604030504040204" pitchFamily="34" charset="0"/>
              </a:rPr>
              <a:t>(Joshua 13:1b)  </a:t>
            </a:r>
            <a:r>
              <a:rPr lang="en-US" sz="4000" b="1" i="0" u="sng" strike="noStrike" baseline="0" dirty="0">
                <a:solidFill>
                  <a:schemeClr val="bg1"/>
                </a:solidFill>
                <a:latin typeface="Verdana" panose="020B0604030504040204" pitchFamily="34" charset="0"/>
              </a:rPr>
              <a:t>and there remains very much land yet to be possessed</a:t>
            </a:r>
            <a:r>
              <a:rPr lang="en-US" sz="4000" b="1" i="0" u="none" strike="noStrike" baseline="0" dirty="0">
                <a:solidFill>
                  <a:schemeClr val="bg1"/>
                </a:solidFill>
                <a:latin typeface="Verdana" panose="020B0604030504040204" pitchFamily="34" charset="0"/>
              </a:rPr>
              <a:t>.</a:t>
            </a:r>
          </a:p>
          <a:p>
            <a:r>
              <a:rPr lang="en-US" sz="4000" b="1" dirty="0">
                <a:solidFill>
                  <a:schemeClr val="bg1"/>
                </a:solidFill>
                <a:latin typeface="Verdana" panose="020B0604030504040204" pitchFamily="34" charset="0"/>
              </a:rPr>
              <a:t>The work is not done</a:t>
            </a:r>
          </a:p>
          <a:p>
            <a:r>
              <a:rPr lang="en-US" sz="4000" b="1" i="0" u="none" strike="noStrike" baseline="0" dirty="0">
                <a:solidFill>
                  <a:schemeClr val="bg1"/>
                </a:solidFill>
                <a:latin typeface="Verdana" panose="020B0604030504040204" pitchFamily="34" charset="0"/>
              </a:rPr>
              <a:t>There remains much work to be done</a:t>
            </a:r>
          </a:p>
          <a:p>
            <a:pPr marR="0" rtl="0"/>
            <a:endParaRPr lang="en-US" sz="3200" b="1"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1971746089"/>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33DB8-38A0-441C-8BA2-705EFF05DBD2}"/>
              </a:ext>
            </a:extLst>
          </p:cNvPr>
          <p:cNvSpPr>
            <a:spLocks noGrp="1"/>
          </p:cNvSpPr>
          <p:nvPr>
            <p:ph type="title"/>
          </p:nvPr>
        </p:nvSpPr>
        <p:spPr/>
        <p:txBody>
          <a:bodyPr/>
          <a:lstStyle/>
          <a:p>
            <a:r>
              <a:rPr lang="en-US" dirty="0">
                <a:solidFill>
                  <a:schemeClr val="bg1"/>
                </a:solidFill>
                <a:latin typeface="Algerian" panose="04020705040A02060702" pitchFamily="82" charset="0"/>
              </a:rPr>
              <a:t>The Great Pyramid</a:t>
            </a:r>
          </a:p>
        </p:txBody>
      </p:sp>
      <p:sp>
        <p:nvSpPr>
          <p:cNvPr id="3" name="Content Placeholder 2">
            <a:extLst>
              <a:ext uri="{FF2B5EF4-FFF2-40B4-BE49-F238E27FC236}">
                <a16:creationId xmlns:a16="http://schemas.microsoft.com/office/drawing/2014/main" id="{AD318CB3-5D4C-4AB7-B1B2-6D5329FFB447}"/>
              </a:ext>
            </a:extLst>
          </p:cNvPr>
          <p:cNvSpPr>
            <a:spLocks noGrp="1"/>
          </p:cNvSpPr>
          <p:nvPr>
            <p:ph idx="1"/>
          </p:nvPr>
        </p:nvSpPr>
        <p:spPr>
          <a:xfrm>
            <a:off x="838200" y="2769703"/>
            <a:ext cx="10515600" cy="3407259"/>
          </a:xfrm>
        </p:spPr>
        <p:txBody>
          <a:bodyPr>
            <a:normAutofit/>
          </a:bodyPr>
          <a:lstStyle/>
          <a:p>
            <a:r>
              <a:rPr lang="en-US" sz="3200" b="1" dirty="0">
                <a:solidFill>
                  <a:schemeClr val="bg1"/>
                </a:solidFill>
                <a:latin typeface="Verdana" panose="020B0604030504040204" pitchFamily="34" charset="0"/>
                <a:ea typeface="Verdana" panose="020B0604030504040204" pitchFamily="34" charset="0"/>
              </a:rPr>
              <a:t>The great pyramid is about 5,000 years old.</a:t>
            </a:r>
          </a:p>
          <a:p>
            <a:r>
              <a:rPr lang="en-US" sz="3200" b="1" dirty="0">
                <a:solidFill>
                  <a:schemeClr val="bg1"/>
                </a:solidFill>
                <a:latin typeface="Verdana" panose="020B0604030504040204" pitchFamily="34" charset="0"/>
                <a:ea typeface="Verdana" panose="020B0604030504040204" pitchFamily="34" charset="0"/>
              </a:rPr>
              <a:t>It is 200 feet high.</a:t>
            </a:r>
          </a:p>
          <a:p>
            <a:r>
              <a:rPr lang="en-US" sz="3200" b="1" dirty="0">
                <a:solidFill>
                  <a:schemeClr val="bg1"/>
                </a:solidFill>
                <a:latin typeface="Verdana" panose="020B0604030504040204" pitchFamily="34" charset="0"/>
                <a:ea typeface="Verdana" panose="020B0604030504040204" pitchFamily="34" charset="0"/>
              </a:rPr>
              <a:t>The base is 413 feet by 344 feet.</a:t>
            </a:r>
          </a:p>
          <a:p>
            <a:endParaRPr lang="en-US" sz="3200" b="1" dirty="0">
              <a:solidFill>
                <a:schemeClr val="bg1"/>
              </a:solidFill>
              <a:latin typeface="Verdana" panose="020B0604030504040204" pitchFamily="34" charset="0"/>
              <a:ea typeface="Verdana" panose="020B0604030504040204" pitchFamily="34" charset="0"/>
            </a:endParaRPr>
          </a:p>
          <a:p>
            <a:r>
              <a:rPr lang="en-US" sz="3200" b="1" dirty="0">
                <a:solidFill>
                  <a:schemeClr val="bg1"/>
                </a:solidFill>
                <a:latin typeface="Verdana" panose="020B0604030504040204" pitchFamily="34" charset="0"/>
                <a:ea typeface="Verdana" panose="020B0604030504040204" pitchFamily="34" charset="0"/>
              </a:rPr>
              <a:t>If you want to build it higher, you must have a bigger base.</a:t>
            </a:r>
          </a:p>
        </p:txBody>
      </p:sp>
      <p:pic>
        <p:nvPicPr>
          <p:cNvPr id="4" name="Picture 2" descr="750+ Pyramid Pictures [HD] | Download Free Images on Unsplash">
            <a:extLst>
              <a:ext uri="{FF2B5EF4-FFF2-40B4-BE49-F238E27FC236}">
                <a16:creationId xmlns:a16="http://schemas.microsoft.com/office/drawing/2014/main" id="{8F281644-E008-4B2E-A537-A081BA1A9E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14961" y="0"/>
            <a:ext cx="4177039" cy="24251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4643764"/>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4B583-A09A-4FDF-B867-162757FADC73}"/>
              </a:ext>
            </a:extLst>
          </p:cNvPr>
          <p:cNvSpPr>
            <a:spLocks noGrp="1"/>
          </p:cNvSpPr>
          <p:nvPr>
            <p:ph type="title"/>
          </p:nvPr>
        </p:nvSpPr>
        <p:spPr/>
        <p:txBody>
          <a:bodyPr/>
          <a:lstStyle/>
          <a:p>
            <a:r>
              <a:rPr lang="en-US" dirty="0">
                <a:solidFill>
                  <a:schemeClr val="bg1"/>
                </a:solidFill>
                <a:latin typeface="Algerian" panose="04020705040A02060702" pitchFamily="82" charset="0"/>
              </a:rPr>
              <a:t>Background of Joshua 13:1</a:t>
            </a:r>
          </a:p>
        </p:txBody>
      </p:sp>
      <p:sp>
        <p:nvSpPr>
          <p:cNvPr id="3" name="Content Placeholder 2">
            <a:extLst>
              <a:ext uri="{FF2B5EF4-FFF2-40B4-BE49-F238E27FC236}">
                <a16:creationId xmlns:a16="http://schemas.microsoft.com/office/drawing/2014/main" id="{9B4935B3-0819-48D3-9F9B-B177D5DF87CF}"/>
              </a:ext>
            </a:extLst>
          </p:cNvPr>
          <p:cNvSpPr>
            <a:spLocks noGrp="1"/>
          </p:cNvSpPr>
          <p:nvPr>
            <p:ph idx="1"/>
          </p:nvPr>
        </p:nvSpPr>
        <p:spPr/>
        <p:txBody>
          <a:bodyPr>
            <a:noAutofit/>
          </a:bodyPr>
          <a:lstStyle/>
          <a:p>
            <a:r>
              <a:rPr lang="en-US" sz="3200" b="1" dirty="0">
                <a:solidFill>
                  <a:schemeClr val="bg1"/>
                </a:solidFill>
                <a:latin typeface="Verdana" panose="020B0604030504040204" pitchFamily="34" charset="0"/>
                <a:ea typeface="Verdana" panose="020B0604030504040204" pitchFamily="34" charset="0"/>
              </a:rPr>
              <a:t>Joshua led Israel across the Jordan.</a:t>
            </a:r>
          </a:p>
          <a:p>
            <a:r>
              <a:rPr lang="en-US" sz="3200" b="1" dirty="0">
                <a:solidFill>
                  <a:schemeClr val="bg1"/>
                </a:solidFill>
                <a:latin typeface="Verdana" panose="020B0604030504040204" pitchFamily="34" charset="0"/>
                <a:ea typeface="Verdana" panose="020B0604030504040204" pitchFamily="34" charset="0"/>
              </a:rPr>
              <a:t>They conquered Jericho.</a:t>
            </a:r>
          </a:p>
          <a:p>
            <a:r>
              <a:rPr lang="en-US" sz="3200" b="1" dirty="0">
                <a:solidFill>
                  <a:schemeClr val="bg1"/>
                </a:solidFill>
                <a:latin typeface="Verdana" panose="020B0604030504040204" pitchFamily="34" charset="0"/>
                <a:ea typeface="Verdana" panose="020B0604030504040204" pitchFamily="34" charset="0"/>
              </a:rPr>
              <a:t>They defeated the kings of Ai.</a:t>
            </a:r>
          </a:p>
          <a:p>
            <a:r>
              <a:rPr lang="en-US" sz="3200" b="1" dirty="0">
                <a:solidFill>
                  <a:schemeClr val="bg1"/>
                </a:solidFill>
                <a:latin typeface="Verdana" panose="020B0604030504040204" pitchFamily="34" charset="0"/>
                <a:ea typeface="Verdana" panose="020B0604030504040204" pitchFamily="34" charset="0"/>
              </a:rPr>
              <a:t>They quickly took over more territory.</a:t>
            </a:r>
          </a:p>
          <a:p>
            <a:r>
              <a:rPr lang="en-US" sz="3200" b="1" dirty="0">
                <a:solidFill>
                  <a:schemeClr val="bg1"/>
                </a:solidFill>
                <a:latin typeface="Verdana" panose="020B0604030504040204" pitchFamily="34" charset="0"/>
                <a:ea typeface="Verdana" panose="020B0604030504040204" pitchFamily="34" charset="0"/>
              </a:rPr>
              <a:t>Then they claimed their area – built houses, dug wells, planted crops, and settled into their life.</a:t>
            </a:r>
          </a:p>
          <a:p>
            <a:r>
              <a:rPr lang="en-US" sz="3200" b="1" dirty="0">
                <a:solidFill>
                  <a:schemeClr val="bg1"/>
                </a:solidFill>
                <a:latin typeface="Verdana" panose="020B0604030504040204" pitchFamily="34" charset="0"/>
                <a:ea typeface="Verdana" panose="020B0604030504040204" pitchFamily="34" charset="0"/>
              </a:rPr>
              <a:t>HOWEVER – THERE WAS STILL LAND TO BE POSSESSED.</a:t>
            </a:r>
          </a:p>
        </p:txBody>
      </p:sp>
    </p:spTree>
    <p:extLst>
      <p:ext uri="{BB962C8B-B14F-4D97-AF65-F5344CB8AC3E}">
        <p14:creationId xmlns:p14="http://schemas.microsoft.com/office/powerpoint/2010/main" val="399337959"/>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4B583-A09A-4FDF-B867-162757FADC73}"/>
              </a:ext>
            </a:extLst>
          </p:cNvPr>
          <p:cNvSpPr>
            <a:spLocks noGrp="1"/>
          </p:cNvSpPr>
          <p:nvPr>
            <p:ph type="title"/>
          </p:nvPr>
        </p:nvSpPr>
        <p:spPr/>
        <p:txBody>
          <a:bodyPr/>
          <a:lstStyle/>
          <a:p>
            <a:r>
              <a:rPr lang="en-US" dirty="0">
                <a:solidFill>
                  <a:schemeClr val="bg1"/>
                </a:solidFill>
                <a:latin typeface="Algerian" panose="04020705040A02060702" pitchFamily="82" charset="0"/>
              </a:rPr>
              <a:t>Same issues today</a:t>
            </a:r>
          </a:p>
        </p:txBody>
      </p:sp>
      <p:sp>
        <p:nvSpPr>
          <p:cNvPr id="3" name="Content Placeholder 2">
            <a:extLst>
              <a:ext uri="{FF2B5EF4-FFF2-40B4-BE49-F238E27FC236}">
                <a16:creationId xmlns:a16="http://schemas.microsoft.com/office/drawing/2014/main" id="{9B4935B3-0819-48D3-9F9B-B177D5DF87CF}"/>
              </a:ext>
            </a:extLst>
          </p:cNvPr>
          <p:cNvSpPr>
            <a:spLocks noGrp="1"/>
          </p:cNvSpPr>
          <p:nvPr>
            <p:ph idx="1"/>
          </p:nvPr>
        </p:nvSpPr>
        <p:spPr/>
        <p:txBody>
          <a:bodyPr>
            <a:normAutofit/>
          </a:bodyPr>
          <a:lstStyle/>
          <a:p>
            <a:r>
              <a:rPr lang="en-US" sz="3200" b="1" dirty="0">
                <a:solidFill>
                  <a:schemeClr val="bg1"/>
                </a:solidFill>
                <a:latin typeface="Verdana" panose="020B0604030504040204" pitchFamily="34" charset="0"/>
                <a:ea typeface="Verdana" panose="020B0604030504040204" pitchFamily="34" charset="0"/>
              </a:rPr>
              <a:t>We are active, faithful Christians.</a:t>
            </a:r>
          </a:p>
          <a:p>
            <a:r>
              <a:rPr lang="en-US" sz="3200" b="1" dirty="0">
                <a:solidFill>
                  <a:schemeClr val="bg1"/>
                </a:solidFill>
                <a:latin typeface="Verdana" panose="020B0604030504040204" pitchFamily="34" charset="0"/>
                <a:ea typeface="Verdana" panose="020B0604030504040204" pitchFamily="34" charset="0"/>
              </a:rPr>
              <a:t>We are living our lives, feeding our family, settled into our routines of living.</a:t>
            </a:r>
          </a:p>
          <a:p>
            <a:r>
              <a:rPr lang="en-US" sz="3200" b="1" dirty="0">
                <a:solidFill>
                  <a:schemeClr val="bg1"/>
                </a:solidFill>
                <a:latin typeface="Verdana" panose="020B0604030504040204" pitchFamily="34" charset="0"/>
                <a:ea typeface="Verdana" panose="020B0604030504040204" pitchFamily="34" charset="0"/>
              </a:rPr>
              <a:t>But we are not finished with the work God have given us.</a:t>
            </a:r>
          </a:p>
          <a:p>
            <a:r>
              <a:rPr lang="en-US" sz="3200" b="1" dirty="0">
                <a:solidFill>
                  <a:schemeClr val="bg1"/>
                </a:solidFill>
                <a:latin typeface="Verdana" panose="020B0604030504040204" pitchFamily="34" charset="0"/>
                <a:ea typeface="Verdana" panose="020B0604030504040204" pitchFamily="34" charset="0"/>
              </a:rPr>
              <a:t>How can we build and expand the church?</a:t>
            </a:r>
          </a:p>
          <a:p>
            <a:r>
              <a:rPr lang="en-US" sz="3200" b="1" dirty="0">
                <a:solidFill>
                  <a:schemeClr val="bg1"/>
                </a:solidFill>
                <a:latin typeface="Verdana" panose="020B0604030504040204" pitchFamily="34" charset="0"/>
                <a:ea typeface="Verdana" panose="020B0604030504040204" pitchFamily="34" charset="0"/>
              </a:rPr>
              <a:t>How do you make the pyramid higher?</a:t>
            </a:r>
          </a:p>
        </p:txBody>
      </p:sp>
    </p:spTree>
    <p:extLst>
      <p:ext uri="{BB962C8B-B14F-4D97-AF65-F5344CB8AC3E}">
        <p14:creationId xmlns:p14="http://schemas.microsoft.com/office/powerpoint/2010/main" val="3836895447"/>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4B583-A09A-4FDF-B867-162757FADC73}"/>
              </a:ext>
            </a:extLst>
          </p:cNvPr>
          <p:cNvSpPr>
            <a:spLocks noGrp="1"/>
          </p:cNvSpPr>
          <p:nvPr>
            <p:ph type="title"/>
          </p:nvPr>
        </p:nvSpPr>
        <p:spPr/>
        <p:txBody>
          <a:bodyPr/>
          <a:lstStyle/>
          <a:p>
            <a:r>
              <a:rPr lang="en-US" dirty="0">
                <a:solidFill>
                  <a:schemeClr val="bg1"/>
                </a:solidFill>
                <a:latin typeface="Algerian" panose="04020705040A02060702" pitchFamily="82" charset="0"/>
              </a:rPr>
              <a:t>The Problem</a:t>
            </a:r>
          </a:p>
        </p:txBody>
      </p:sp>
      <p:sp>
        <p:nvSpPr>
          <p:cNvPr id="3" name="Content Placeholder 2">
            <a:extLst>
              <a:ext uri="{FF2B5EF4-FFF2-40B4-BE49-F238E27FC236}">
                <a16:creationId xmlns:a16="http://schemas.microsoft.com/office/drawing/2014/main" id="{9B4935B3-0819-48D3-9F9B-B177D5DF87CF}"/>
              </a:ext>
            </a:extLst>
          </p:cNvPr>
          <p:cNvSpPr>
            <a:spLocks noGrp="1"/>
          </p:cNvSpPr>
          <p:nvPr>
            <p:ph idx="1"/>
          </p:nvPr>
        </p:nvSpPr>
        <p:spPr/>
        <p:txBody>
          <a:bodyPr>
            <a:normAutofit/>
          </a:bodyPr>
          <a:lstStyle/>
          <a:p>
            <a:r>
              <a:rPr lang="en-US" sz="3200" b="1" dirty="0">
                <a:solidFill>
                  <a:schemeClr val="bg1"/>
                </a:solidFill>
                <a:latin typeface="Verdana" panose="020B0604030504040204" pitchFamily="34" charset="0"/>
                <a:ea typeface="Verdana" panose="020B0604030504040204" pitchFamily="34" charset="0"/>
              </a:rPr>
              <a:t>They conquered just enough land for their present needs.</a:t>
            </a:r>
          </a:p>
          <a:p>
            <a:r>
              <a:rPr lang="en-US" sz="3200" b="1" dirty="0">
                <a:solidFill>
                  <a:schemeClr val="bg1"/>
                </a:solidFill>
                <a:latin typeface="Verdana" panose="020B0604030504040204" pitchFamily="34" charset="0"/>
                <a:ea typeface="Verdana" panose="020B0604030504040204" pitchFamily="34" charset="0"/>
              </a:rPr>
              <a:t>Then the stopped. The momentum stopped.</a:t>
            </a:r>
          </a:p>
          <a:p>
            <a:r>
              <a:rPr lang="en-US" sz="3200" b="1" dirty="0">
                <a:solidFill>
                  <a:schemeClr val="bg1"/>
                </a:solidFill>
                <a:latin typeface="Verdana" panose="020B0604030504040204" pitchFamily="34" charset="0"/>
                <a:ea typeface="Verdana" panose="020B0604030504040204" pitchFamily="34" charset="0"/>
              </a:rPr>
              <a:t>The answer is NOT to join the world.</a:t>
            </a:r>
          </a:p>
          <a:p>
            <a:endParaRPr lang="en-US" sz="3200" b="1" dirty="0">
              <a:solidFill>
                <a:schemeClr val="bg1"/>
              </a:solidFill>
              <a:latin typeface="Verdana" panose="020B0604030504040204" pitchFamily="34" charset="0"/>
              <a:ea typeface="Verdana" panose="020B0604030504040204" pitchFamily="34" charset="0"/>
            </a:endParaRPr>
          </a:p>
          <a:p>
            <a:r>
              <a:rPr lang="en-US" sz="3200" b="1" dirty="0">
                <a:solidFill>
                  <a:schemeClr val="bg1"/>
                </a:solidFill>
                <a:latin typeface="Verdana" panose="020B0604030504040204" pitchFamily="34" charset="0"/>
                <a:ea typeface="Verdana" panose="020B0604030504040204" pitchFamily="34" charset="0"/>
              </a:rPr>
              <a:t>The pyramid has the answer – </a:t>
            </a:r>
            <a:br>
              <a:rPr lang="en-US" sz="3200" b="1" dirty="0">
                <a:solidFill>
                  <a:schemeClr val="bg1"/>
                </a:solidFill>
                <a:latin typeface="Verdana" panose="020B0604030504040204" pitchFamily="34" charset="0"/>
                <a:ea typeface="Verdana" panose="020B0604030504040204" pitchFamily="34" charset="0"/>
              </a:rPr>
            </a:br>
            <a:r>
              <a:rPr lang="en-US" sz="3200" b="1" dirty="0">
                <a:solidFill>
                  <a:schemeClr val="bg1"/>
                </a:solidFill>
                <a:latin typeface="Verdana" panose="020B0604030504040204" pitchFamily="34" charset="0"/>
                <a:ea typeface="Verdana" panose="020B0604030504040204" pitchFamily="34" charset="0"/>
              </a:rPr>
              <a:t>Broaden the base!</a:t>
            </a:r>
          </a:p>
        </p:txBody>
      </p:sp>
    </p:spTree>
    <p:extLst>
      <p:ext uri="{BB962C8B-B14F-4D97-AF65-F5344CB8AC3E}">
        <p14:creationId xmlns:p14="http://schemas.microsoft.com/office/powerpoint/2010/main" val="3901545354"/>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4B583-A09A-4FDF-B867-162757FADC73}"/>
              </a:ext>
            </a:extLst>
          </p:cNvPr>
          <p:cNvSpPr>
            <a:spLocks noGrp="1"/>
          </p:cNvSpPr>
          <p:nvPr>
            <p:ph type="title"/>
          </p:nvPr>
        </p:nvSpPr>
        <p:spPr/>
        <p:txBody>
          <a:bodyPr/>
          <a:lstStyle/>
          <a:p>
            <a:r>
              <a:rPr lang="en-US" dirty="0">
                <a:solidFill>
                  <a:schemeClr val="bg1"/>
                </a:solidFill>
                <a:latin typeface="Algerian" panose="04020705040A02060702" pitchFamily="82" charset="0"/>
              </a:rPr>
              <a:t>The solution</a:t>
            </a:r>
          </a:p>
        </p:txBody>
      </p:sp>
      <p:sp>
        <p:nvSpPr>
          <p:cNvPr id="3" name="Content Placeholder 2">
            <a:extLst>
              <a:ext uri="{FF2B5EF4-FFF2-40B4-BE49-F238E27FC236}">
                <a16:creationId xmlns:a16="http://schemas.microsoft.com/office/drawing/2014/main" id="{9B4935B3-0819-48D3-9F9B-B177D5DF87CF}"/>
              </a:ext>
            </a:extLst>
          </p:cNvPr>
          <p:cNvSpPr>
            <a:spLocks noGrp="1"/>
          </p:cNvSpPr>
          <p:nvPr>
            <p:ph idx="1"/>
          </p:nvPr>
        </p:nvSpPr>
        <p:spPr/>
        <p:txBody>
          <a:bodyPr>
            <a:normAutofit/>
          </a:bodyPr>
          <a:lstStyle/>
          <a:p>
            <a:pPr marR="0" algn="l" rtl="0"/>
            <a:r>
              <a:rPr lang="en-US" sz="2400" b="1" i="0" u="none" strike="noStrike" baseline="0" dirty="0">
                <a:solidFill>
                  <a:schemeClr val="bg1"/>
                </a:solidFill>
                <a:latin typeface="Verdana" panose="020B0604030504040204" pitchFamily="34" charset="0"/>
              </a:rPr>
              <a:t>(Joshua 13:7)  Now therefore, divide this land as an inheritance to the nine tribes and half the tribe of Manasseh."</a:t>
            </a:r>
          </a:p>
          <a:p>
            <a:pPr marR="0" algn="l" rtl="0"/>
            <a:r>
              <a:rPr lang="en-US" sz="2400" b="1" i="0" u="none" strike="noStrike" baseline="0" dirty="0">
                <a:solidFill>
                  <a:schemeClr val="bg1"/>
                </a:solidFill>
                <a:latin typeface="Verdana" panose="020B0604030504040204" pitchFamily="34" charset="0"/>
              </a:rPr>
              <a:t>(Joshua 13:8)  With the other half-tribe the </a:t>
            </a:r>
            <a:r>
              <a:rPr lang="en-US" sz="2400" b="1" i="0" u="none" strike="noStrike" baseline="0" dirty="0" err="1">
                <a:solidFill>
                  <a:schemeClr val="bg1"/>
                </a:solidFill>
                <a:latin typeface="Verdana" panose="020B0604030504040204" pitchFamily="34" charset="0"/>
              </a:rPr>
              <a:t>Reubenites</a:t>
            </a:r>
            <a:r>
              <a:rPr lang="en-US" sz="2400" b="1" i="0" u="none" strike="noStrike" baseline="0" dirty="0">
                <a:solidFill>
                  <a:schemeClr val="bg1"/>
                </a:solidFill>
                <a:latin typeface="Verdana" panose="020B0604030504040204" pitchFamily="34" charset="0"/>
              </a:rPr>
              <a:t> and the </a:t>
            </a:r>
            <a:r>
              <a:rPr lang="en-US" sz="2400" b="1" i="0" u="none" strike="noStrike" baseline="0" dirty="0" err="1">
                <a:solidFill>
                  <a:schemeClr val="bg1"/>
                </a:solidFill>
                <a:latin typeface="Verdana" panose="020B0604030504040204" pitchFamily="34" charset="0"/>
              </a:rPr>
              <a:t>Gadites</a:t>
            </a:r>
            <a:r>
              <a:rPr lang="en-US" sz="2400" b="1" i="0" u="none" strike="noStrike" baseline="0" dirty="0">
                <a:solidFill>
                  <a:schemeClr val="bg1"/>
                </a:solidFill>
                <a:latin typeface="Verdana" panose="020B0604030504040204" pitchFamily="34" charset="0"/>
              </a:rPr>
              <a:t> received their inheritance, which Moses had given them, beyond the Jordan eastward, as Moses the servant of the LORD had given them:</a:t>
            </a:r>
          </a:p>
          <a:p>
            <a:pPr marR="0" algn="l" rtl="0"/>
            <a:r>
              <a:rPr lang="en-US" sz="2400" b="1" dirty="0">
                <a:solidFill>
                  <a:schemeClr val="bg1"/>
                </a:solidFill>
                <a:latin typeface="Verdana" panose="020B0604030504040204" pitchFamily="34" charset="0"/>
              </a:rPr>
              <a:t>Broaden the base of leadership.</a:t>
            </a:r>
          </a:p>
          <a:p>
            <a:pPr marR="0" algn="l" rtl="0"/>
            <a:r>
              <a:rPr lang="en-US" sz="2400" b="1" i="0" u="none" strike="noStrike" baseline="0" dirty="0">
                <a:solidFill>
                  <a:schemeClr val="bg1"/>
                </a:solidFill>
                <a:latin typeface="Verdana" panose="020B0604030504040204" pitchFamily="34" charset="0"/>
              </a:rPr>
              <a:t>Get more involvement of more people.</a:t>
            </a:r>
          </a:p>
          <a:p>
            <a:pPr marR="0" algn="l" rtl="0"/>
            <a:r>
              <a:rPr lang="en-US" sz="2400" b="1" dirty="0">
                <a:solidFill>
                  <a:schemeClr val="bg1"/>
                </a:solidFill>
                <a:latin typeface="Verdana" panose="020B0604030504040204" pitchFamily="34" charset="0"/>
              </a:rPr>
              <a:t>The enemies of Israel will see more people, see their size and strength.</a:t>
            </a:r>
            <a:endParaRPr lang="en-US" sz="2400" b="1"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144205157"/>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4B583-A09A-4FDF-B867-162757FADC73}"/>
              </a:ext>
            </a:extLst>
          </p:cNvPr>
          <p:cNvSpPr>
            <a:spLocks noGrp="1"/>
          </p:cNvSpPr>
          <p:nvPr>
            <p:ph type="title"/>
          </p:nvPr>
        </p:nvSpPr>
        <p:spPr>
          <a:xfrm>
            <a:off x="838200" y="365125"/>
            <a:ext cx="10515600" cy="802493"/>
          </a:xfrm>
        </p:spPr>
        <p:txBody>
          <a:bodyPr/>
          <a:lstStyle/>
          <a:p>
            <a:r>
              <a:rPr lang="en-US" dirty="0">
                <a:solidFill>
                  <a:schemeClr val="bg1"/>
                </a:solidFill>
                <a:latin typeface="Algerian" panose="04020705040A02060702" pitchFamily="82" charset="0"/>
              </a:rPr>
              <a:t>Moses broadened the base</a:t>
            </a:r>
          </a:p>
        </p:txBody>
      </p:sp>
      <p:sp>
        <p:nvSpPr>
          <p:cNvPr id="3" name="Content Placeholder 2">
            <a:extLst>
              <a:ext uri="{FF2B5EF4-FFF2-40B4-BE49-F238E27FC236}">
                <a16:creationId xmlns:a16="http://schemas.microsoft.com/office/drawing/2014/main" id="{9B4935B3-0819-48D3-9F9B-B177D5DF87CF}"/>
              </a:ext>
            </a:extLst>
          </p:cNvPr>
          <p:cNvSpPr>
            <a:spLocks noGrp="1"/>
          </p:cNvSpPr>
          <p:nvPr>
            <p:ph idx="1"/>
          </p:nvPr>
        </p:nvSpPr>
        <p:spPr>
          <a:xfrm>
            <a:off x="267285" y="1167618"/>
            <a:ext cx="11648049" cy="5472333"/>
          </a:xfrm>
        </p:spPr>
        <p:txBody>
          <a:bodyPr>
            <a:normAutofit/>
          </a:bodyPr>
          <a:lstStyle/>
          <a:p>
            <a:pPr marR="0" algn="l" rtl="0"/>
            <a:r>
              <a:rPr lang="en-US" b="1" i="0" u="none" strike="noStrike" baseline="0" dirty="0">
                <a:solidFill>
                  <a:schemeClr val="bg1"/>
                </a:solidFill>
                <a:latin typeface="Verdana" panose="020B0604030504040204" pitchFamily="34" charset="0"/>
              </a:rPr>
              <a:t>(Exodus 18:14)  So when Moses' father-in-law saw all that he did for the people, he said, "What </a:t>
            </a:r>
            <a:r>
              <a:rPr lang="en-US" b="1" i="1" u="none" strike="noStrike" baseline="0" dirty="0">
                <a:solidFill>
                  <a:schemeClr val="bg1"/>
                </a:solidFill>
                <a:latin typeface="Verdana" panose="020B0604030504040204" pitchFamily="34" charset="0"/>
              </a:rPr>
              <a:t>is</a:t>
            </a:r>
            <a:r>
              <a:rPr lang="en-US" b="1" i="0" u="none" strike="noStrike" baseline="0" dirty="0">
                <a:solidFill>
                  <a:schemeClr val="bg1"/>
                </a:solidFill>
                <a:latin typeface="Verdana" panose="020B0604030504040204" pitchFamily="34" charset="0"/>
              </a:rPr>
              <a:t> this thing that you are doing for the people? Why do you alone sit, and all the people stand before you from morning until evening?“  (15)  And Moses said to his father-in-law, "Because the people come to me to inquire of God.  (16)  When they have a difficulty, they come to me, and I judge between one and another; and I make known the statutes of God and His laws.“  (17)  So Moses' father-in-law said to him, "The thing that you do </a:t>
            </a:r>
            <a:r>
              <a:rPr lang="en-US" b="1" i="1" u="none" strike="noStrike" baseline="0" dirty="0">
                <a:solidFill>
                  <a:schemeClr val="bg1"/>
                </a:solidFill>
                <a:latin typeface="Verdana" panose="020B0604030504040204" pitchFamily="34" charset="0"/>
              </a:rPr>
              <a:t>is</a:t>
            </a:r>
            <a:r>
              <a:rPr lang="en-US" b="1" i="0" u="none" strike="noStrike" baseline="0" dirty="0">
                <a:solidFill>
                  <a:schemeClr val="bg1"/>
                </a:solidFill>
                <a:latin typeface="Verdana" panose="020B0604030504040204" pitchFamily="34" charset="0"/>
              </a:rPr>
              <a:t> not good.  (18)  Both you and these people who </a:t>
            </a:r>
            <a:r>
              <a:rPr lang="en-US" b="1" i="1" u="none" strike="noStrike" baseline="0" dirty="0">
                <a:solidFill>
                  <a:schemeClr val="bg1"/>
                </a:solidFill>
                <a:latin typeface="Verdana" panose="020B0604030504040204" pitchFamily="34" charset="0"/>
              </a:rPr>
              <a:t>are</a:t>
            </a:r>
            <a:r>
              <a:rPr lang="en-US" b="1" i="0" u="none" strike="noStrike" baseline="0" dirty="0">
                <a:solidFill>
                  <a:schemeClr val="bg1"/>
                </a:solidFill>
                <a:latin typeface="Verdana" panose="020B0604030504040204" pitchFamily="34" charset="0"/>
              </a:rPr>
              <a:t> with you will surely wear yourselves out. For this thing </a:t>
            </a:r>
            <a:r>
              <a:rPr lang="en-US" b="1" i="1" u="none" strike="noStrike" baseline="0" dirty="0">
                <a:solidFill>
                  <a:schemeClr val="bg1"/>
                </a:solidFill>
                <a:latin typeface="Verdana" panose="020B0604030504040204" pitchFamily="34" charset="0"/>
              </a:rPr>
              <a:t>is</a:t>
            </a:r>
            <a:r>
              <a:rPr lang="en-US" b="1" i="0" u="none" strike="noStrike" baseline="0" dirty="0">
                <a:solidFill>
                  <a:schemeClr val="bg1"/>
                </a:solidFill>
                <a:latin typeface="Verdana" panose="020B0604030504040204" pitchFamily="34" charset="0"/>
              </a:rPr>
              <a:t> too much for you; you are not able to perform it by yourself.</a:t>
            </a:r>
          </a:p>
          <a:p>
            <a:pPr marR="0" algn="l" rtl="0"/>
            <a:endParaRPr lang="en-US" sz="2400" b="1"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560991731"/>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4B583-A09A-4FDF-B867-162757FADC73}"/>
              </a:ext>
            </a:extLst>
          </p:cNvPr>
          <p:cNvSpPr>
            <a:spLocks noGrp="1"/>
          </p:cNvSpPr>
          <p:nvPr>
            <p:ph type="title"/>
          </p:nvPr>
        </p:nvSpPr>
        <p:spPr/>
        <p:txBody>
          <a:bodyPr/>
          <a:lstStyle/>
          <a:p>
            <a:r>
              <a:rPr lang="en-US" dirty="0">
                <a:solidFill>
                  <a:schemeClr val="bg1"/>
                </a:solidFill>
                <a:latin typeface="Algerian" panose="04020705040A02060702" pitchFamily="82" charset="0"/>
              </a:rPr>
              <a:t>The solution</a:t>
            </a:r>
          </a:p>
        </p:txBody>
      </p:sp>
      <p:sp>
        <p:nvSpPr>
          <p:cNvPr id="3" name="Content Placeholder 2">
            <a:extLst>
              <a:ext uri="{FF2B5EF4-FFF2-40B4-BE49-F238E27FC236}">
                <a16:creationId xmlns:a16="http://schemas.microsoft.com/office/drawing/2014/main" id="{9B4935B3-0819-48D3-9F9B-B177D5DF87CF}"/>
              </a:ext>
            </a:extLst>
          </p:cNvPr>
          <p:cNvSpPr>
            <a:spLocks noGrp="1"/>
          </p:cNvSpPr>
          <p:nvPr>
            <p:ph idx="1"/>
          </p:nvPr>
        </p:nvSpPr>
        <p:spPr/>
        <p:txBody>
          <a:bodyPr>
            <a:normAutofit/>
          </a:bodyPr>
          <a:lstStyle/>
          <a:p>
            <a:pPr marR="0" algn="l" rtl="0"/>
            <a:r>
              <a:rPr lang="en-US" sz="3200" b="1" i="0" u="none" strike="noStrike" baseline="0" dirty="0">
                <a:solidFill>
                  <a:schemeClr val="bg1"/>
                </a:solidFill>
                <a:latin typeface="Verdana" panose="020B0604030504040204" pitchFamily="34" charset="0"/>
              </a:rPr>
              <a:t>Broaden the base of work, involvement.</a:t>
            </a:r>
          </a:p>
          <a:p>
            <a:pPr marR="0" algn="l" rtl="0"/>
            <a:r>
              <a:rPr lang="en-US" sz="3200" b="1" dirty="0">
                <a:solidFill>
                  <a:schemeClr val="bg1"/>
                </a:solidFill>
                <a:latin typeface="Verdana" panose="020B0604030504040204" pitchFamily="34" charset="0"/>
              </a:rPr>
              <a:t>Broaden the base of responsibility, leadership.</a:t>
            </a:r>
          </a:p>
          <a:p>
            <a:pPr marR="0" algn="l" rtl="0"/>
            <a:r>
              <a:rPr lang="en-US" sz="3200" b="1" i="0" u="none" strike="noStrike" baseline="0" dirty="0">
                <a:solidFill>
                  <a:schemeClr val="bg1"/>
                </a:solidFill>
                <a:latin typeface="Verdana" panose="020B0604030504040204" pitchFamily="34" charset="0"/>
              </a:rPr>
              <a:t>The pyramid (church) can only grow taller when there is a wider base.</a:t>
            </a:r>
          </a:p>
          <a:p>
            <a:pPr marR="0" algn="l" rtl="0"/>
            <a:r>
              <a:rPr lang="en-US" sz="3200" b="1" dirty="0">
                <a:solidFill>
                  <a:schemeClr val="bg1"/>
                </a:solidFill>
                <a:latin typeface="Verdana" panose="020B0604030504040204" pitchFamily="34" charset="0"/>
              </a:rPr>
              <a:t>More involved = more gets done.</a:t>
            </a:r>
            <a:endParaRPr lang="en-US" sz="3200" b="1" i="0" u="none" strike="noStrike" baseline="0" dirty="0">
              <a:solidFill>
                <a:schemeClr val="bg1"/>
              </a:solidFill>
              <a:latin typeface="Verdana" panose="020B0604030504040204" pitchFamily="34" charset="0"/>
            </a:endParaRPr>
          </a:p>
          <a:p>
            <a:pPr marR="0" algn="l" rtl="0"/>
            <a:endParaRPr lang="en-US" sz="3200" b="1"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30443441"/>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4B583-A09A-4FDF-B867-162757FADC73}"/>
              </a:ext>
            </a:extLst>
          </p:cNvPr>
          <p:cNvSpPr>
            <a:spLocks noGrp="1"/>
          </p:cNvSpPr>
          <p:nvPr>
            <p:ph type="title"/>
          </p:nvPr>
        </p:nvSpPr>
        <p:spPr/>
        <p:txBody>
          <a:bodyPr/>
          <a:lstStyle/>
          <a:p>
            <a:r>
              <a:rPr lang="en-US" dirty="0">
                <a:solidFill>
                  <a:schemeClr val="bg1"/>
                </a:solidFill>
                <a:latin typeface="Algerian" panose="04020705040A02060702" pitchFamily="82" charset="0"/>
              </a:rPr>
              <a:t>3 groups to consider</a:t>
            </a:r>
          </a:p>
        </p:txBody>
      </p:sp>
      <p:sp>
        <p:nvSpPr>
          <p:cNvPr id="3" name="Content Placeholder 2">
            <a:extLst>
              <a:ext uri="{FF2B5EF4-FFF2-40B4-BE49-F238E27FC236}">
                <a16:creationId xmlns:a16="http://schemas.microsoft.com/office/drawing/2014/main" id="{9B4935B3-0819-48D3-9F9B-B177D5DF87CF}"/>
              </a:ext>
            </a:extLst>
          </p:cNvPr>
          <p:cNvSpPr>
            <a:spLocks noGrp="1"/>
          </p:cNvSpPr>
          <p:nvPr>
            <p:ph idx="1"/>
          </p:nvPr>
        </p:nvSpPr>
        <p:spPr/>
        <p:txBody>
          <a:bodyPr>
            <a:normAutofit/>
          </a:bodyPr>
          <a:lstStyle/>
          <a:p>
            <a:pPr marR="0" algn="ctr" rtl="0"/>
            <a:r>
              <a:rPr lang="en-US" sz="3200" b="1" i="0" u="none" strike="noStrike" baseline="0" dirty="0">
                <a:solidFill>
                  <a:schemeClr val="bg1"/>
                </a:solidFill>
                <a:latin typeface="Verdana" panose="020B0604030504040204" pitchFamily="34" charset="0"/>
              </a:rPr>
              <a:t>1 – Self-oriented </a:t>
            </a:r>
          </a:p>
          <a:p>
            <a:pPr marR="0" algn="l" rtl="0"/>
            <a:r>
              <a:rPr lang="en-US" sz="3200" b="1" dirty="0">
                <a:solidFill>
                  <a:schemeClr val="bg1"/>
                </a:solidFill>
                <a:latin typeface="Verdana" panose="020B0604030504040204" pitchFamily="34" charset="0"/>
              </a:rPr>
              <a:t>They just need to </a:t>
            </a:r>
            <a:r>
              <a:rPr lang="en-US" sz="3200" b="1" i="0" u="none" strike="noStrike" baseline="0" dirty="0">
                <a:solidFill>
                  <a:schemeClr val="bg1"/>
                </a:solidFill>
                <a:latin typeface="Verdana" panose="020B0604030504040204" pitchFamily="34" charset="0"/>
              </a:rPr>
              <a:t>meet my present needs</a:t>
            </a:r>
          </a:p>
          <a:p>
            <a:pPr marR="0" algn="l" rtl="0"/>
            <a:r>
              <a:rPr lang="en-US" sz="3200" b="1" dirty="0">
                <a:solidFill>
                  <a:schemeClr val="bg1"/>
                </a:solidFill>
                <a:latin typeface="Verdana" panose="020B0604030504040204" pitchFamily="34" charset="0"/>
              </a:rPr>
              <a:t>They only see what THEY want or need</a:t>
            </a:r>
            <a:endParaRPr lang="en-US" sz="3200" b="1" i="0" u="none" strike="noStrike" baseline="0" dirty="0">
              <a:solidFill>
                <a:schemeClr val="bg1"/>
              </a:solidFill>
              <a:latin typeface="Verdana" panose="020B0604030504040204" pitchFamily="34" charset="0"/>
            </a:endParaRPr>
          </a:p>
          <a:p>
            <a:pPr marR="0" algn="l" rtl="0"/>
            <a:endParaRPr lang="en-US" sz="3200" b="1"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2435140153"/>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TotalTime>
  <Words>674</Words>
  <Application>Microsoft Office PowerPoint</Application>
  <PresentationFormat>Widescreen</PresentationFormat>
  <Paragraphs>63</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Algerian</vt:lpstr>
      <vt:lpstr>Arial</vt:lpstr>
      <vt:lpstr>Calibri</vt:lpstr>
      <vt:lpstr>Calibri Light</vt:lpstr>
      <vt:lpstr>Verdana</vt:lpstr>
      <vt:lpstr>Office Theme</vt:lpstr>
      <vt:lpstr>The Joshua Predicament</vt:lpstr>
      <vt:lpstr>The Great Pyramid</vt:lpstr>
      <vt:lpstr>Background of Joshua 13:1</vt:lpstr>
      <vt:lpstr>Same issues today</vt:lpstr>
      <vt:lpstr>The Problem</vt:lpstr>
      <vt:lpstr>The solution</vt:lpstr>
      <vt:lpstr>Moses broadened the base</vt:lpstr>
      <vt:lpstr>The solution</vt:lpstr>
      <vt:lpstr>3 groups to consider</vt:lpstr>
      <vt:lpstr>3 groups to consider</vt:lpstr>
      <vt:lpstr>3 groups to consider</vt:lpstr>
      <vt:lpstr>Back to our text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Joshua Predicament</dc:title>
  <dc:creator>Manly Luscombe</dc:creator>
  <cp:lastModifiedBy>Manly Luscombe</cp:lastModifiedBy>
  <cp:revision>1</cp:revision>
  <dcterms:created xsi:type="dcterms:W3CDTF">2022-01-14T01:17:02Z</dcterms:created>
  <dcterms:modified xsi:type="dcterms:W3CDTF">2022-01-14T02:14:45Z</dcterms:modified>
</cp:coreProperties>
</file>