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11"/>
          </p:nvPr>
        </p:nvSpPr>
        <p:spPr>
          <a:xfrm>
            <a:off x="2640597" y="6377459"/>
            <a:ext cx="3836404" cy="365125"/>
          </a:xfrm>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8" name="Footer Placeholder 7"/>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6BCBE8-30B0-4476-8762-9236B142003A}" type="datetimeFigureOut">
              <a:rPr lang="en-US" smtClean="0"/>
              <a:pPr/>
              <a:t>1/20/2011</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F6BCBE8-30B0-4476-8762-9236B142003A}" type="datetimeFigureOut">
              <a:rPr lang="en-US" smtClean="0"/>
              <a:pPr/>
              <a:t>1/20/2011</a:t>
            </a:fld>
            <a:endParaRPr lang="en-US" sz="1100" dirty="0">
              <a:solidFill>
                <a:schemeClr val="tx2"/>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339328" y="1170432"/>
            <a:ext cx="733864" cy="201168"/>
          </a:xfrm>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F6BCBE8-30B0-4476-8762-9236B142003A}" type="datetimeFigureOut">
              <a:rPr lang="en-US" smtClean="0"/>
              <a:pPr/>
              <a:t>1/20/2011</a:t>
            </a:fld>
            <a:endParaRPr lang="en-US" sz="1100" dirty="0">
              <a:solidFill>
                <a:schemeClr val="tx2"/>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Joseph forgave his brothers</a:t>
            </a:r>
            <a:endParaRPr lang="en-US" dirty="0"/>
          </a:p>
        </p:txBody>
      </p:sp>
      <p:sp>
        <p:nvSpPr>
          <p:cNvPr id="3" name="Subtitle 2"/>
          <p:cNvSpPr>
            <a:spLocks noGrp="1"/>
          </p:cNvSpPr>
          <p:nvPr>
            <p:ph type="subTitle" idx="1"/>
          </p:nvPr>
        </p:nvSpPr>
        <p:spPr/>
        <p:txBody>
          <a:bodyPr>
            <a:normAutofit/>
          </a:bodyPr>
          <a:lstStyle/>
          <a:p>
            <a:r>
              <a:rPr lang="en-US" sz="2800" dirty="0" smtClean="0"/>
              <a:t>HOW COULD HE DO THAT?</a:t>
            </a:r>
            <a:endParaRPr lang="en-US" sz="28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lstStyle/>
          <a:p>
            <a:r>
              <a:rPr lang="en-US" sz="4000" b="1" dirty="0" smtClean="0"/>
              <a:t>SOLD INTO SLAVERY </a:t>
            </a:r>
            <a:r>
              <a:rPr lang="en-US" sz="4000" dirty="0" smtClean="0"/>
              <a:t>- Then </a:t>
            </a:r>
            <a:r>
              <a:rPr lang="en-US" sz="4000" dirty="0" err="1" smtClean="0"/>
              <a:t>Midianite</a:t>
            </a:r>
            <a:r>
              <a:rPr lang="en-US" sz="4000" dirty="0" smtClean="0"/>
              <a:t> traders passed by; so </a:t>
            </a:r>
            <a:r>
              <a:rPr lang="en-US" sz="4000" i="1" dirty="0" smtClean="0"/>
              <a:t>the brothers</a:t>
            </a:r>
            <a:r>
              <a:rPr lang="en-US" sz="4000" dirty="0" smtClean="0"/>
              <a:t> pulled Joseph up and lifted him out of the pit, and sold him to the </a:t>
            </a:r>
            <a:r>
              <a:rPr lang="en-US" sz="4000" dirty="0" err="1" smtClean="0"/>
              <a:t>Ishmaelites</a:t>
            </a:r>
            <a:r>
              <a:rPr lang="en-US" sz="4000" dirty="0" smtClean="0"/>
              <a:t> for twenty </a:t>
            </a:r>
            <a:r>
              <a:rPr lang="en-US" sz="4000" i="1" dirty="0" smtClean="0"/>
              <a:t>shekels</a:t>
            </a:r>
            <a:r>
              <a:rPr lang="en-US" sz="4000" dirty="0" smtClean="0"/>
              <a:t> of silver. And they took Joseph to Egypt. </a:t>
            </a:r>
            <a:r>
              <a:rPr lang="en-US" sz="4000" b="1" dirty="0" smtClean="0"/>
              <a:t>Genesis 37:28</a:t>
            </a:r>
            <a:endParaRPr lang="en-US" sz="4000"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lstStyle/>
          <a:p>
            <a:r>
              <a:rPr lang="en-US" sz="4000" b="1" dirty="0" smtClean="0"/>
              <a:t>FALSELY ACCUSED </a:t>
            </a:r>
            <a:r>
              <a:rPr lang="en-US" sz="4000" dirty="0" smtClean="0"/>
              <a:t>- </a:t>
            </a:r>
            <a:r>
              <a:rPr lang="en-US" sz="4000" b="1" baseline="30000" dirty="0" smtClean="0"/>
              <a:t>16</a:t>
            </a:r>
            <a:r>
              <a:rPr lang="en-US" sz="4000" dirty="0" smtClean="0"/>
              <a:t> So she kept his garment with her until his master came home. </a:t>
            </a:r>
            <a:r>
              <a:rPr lang="en-US" sz="4000" b="1" baseline="30000" dirty="0" smtClean="0"/>
              <a:t>17</a:t>
            </a:r>
            <a:r>
              <a:rPr lang="en-US" sz="4000" dirty="0" smtClean="0"/>
              <a:t> Then she spoke to him with words like these, saying, "The Hebrew servant whom you brought to us came in to me to mock me; </a:t>
            </a:r>
            <a:r>
              <a:rPr lang="en-US" sz="4000" b="1" dirty="0" smtClean="0"/>
              <a:t>Genesis 39:16-17</a:t>
            </a:r>
            <a:endParaRPr lang="en-US" sz="4000"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normAutofit fontScale="85000" lnSpcReduction="10000"/>
          </a:bodyPr>
          <a:lstStyle/>
          <a:p>
            <a:r>
              <a:rPr lang="en-US" sz="4200" b="1" dirty="0" smtClean="0"/>
              <a:t>FALSELY ACCUSED </a:t>
            </a:r>
            <a:r>
              <a:rPr lang="en-US" sz="4200" dirty="0" smtClean="0"/>
              <a:t>- </a:t>
            </a:r>
            <a:r>
              <a:rPr lang="en-US" sz="4200" b="1" baseline="30000" dirty="0" smtClean="0"/>
              <a:t>19</a:t>
            </a:r>
            <a:r>
              <a:rPr lang="en-US" sz="4200" dirty="0" smtClean="0"/>
              <a:t> So it was, when his master heard the words which his wife spoke to him, saying, "Your servant did to me after this manner," that his anger was aroused. </a:t>
            </a:r>
            <a:r>
              <a:rPr lang="en-US" sz="4200" b="1" baseline="30000" dirty="0" smtClean="0"/>
              <a:t>20</a:t>
            </a:r>
            <a:r>
              <a:rPr lang="en-US" sz="4200" dirty="0" smtClean="0"/>
              <a:t> Then Joseph's master took him and put him into the prison, a place where the king's prisoners </a:t>
            </a:r>
            <a:r>
              <a:rPr lang="en-US" sz="4200" i="1" dirty="0" smtClean="0"/>
              <a:t>were</a:t>
            </a:r>
            <a:r>
              <a:rPr lang="en-US" sz="4200" dirty="0" smtClean="0"/>
              <a:t> confined. And he was there in the prison. </a:t>
            </a:r>
            <a:r>
              <a:rPr lang="en-US" sz="4200" b="1" dirty="0" smtClean="0"/>
              <a:t>Gen </a:t>
            </a:r>
            <a:r>
              <a:rPr lang="en-US" sz="4200" b="1" dirty="0" smtClean="0"/>
              <a:t>39:19-20</a:t>
            </a:r>
            <a:endParaRPr lang="en-US" sz="4200"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normAutofit fontScale="85000" lnSpcReduction="20000"/>
          </a:bodyPr>
          <a:lstStyle/>
          <a:p>
            <a:r>
              <a:rPr lang="en-US" sz="4000" b="1" dirty="0" smtClean="0"/>
              <a:t>BUTLER FORGOT HIM </a:t>
            </a:r>
            <a:r>
              <a:rPr lang="en-US" sz="4000" dirty="0" smtClean="0"/>
              <a:t>- </a:t>
            </a:r>
            <a:r>
              <a:rPr lang="en-US" sz="4000" b="1" baseline="30000" dirty="0" smtClean="0"/>
              <a:t>14</a:t>
            </a:r>
            <a:r>
              <a:rPr lang="en-US" sz="4000" dirty="0" smtClean="0"/>
              <a:t> But remember me when it is well with you, and please show kindness to me; make mention of me to Pharaoh, and get me out of this house. </a:t>
            </a:r>
            <a:r>
              <a:rPr lang="en-US" sz="4000" b="1" baseline="30000" dirty="0" smtClean="0"/>
              <a:t>15</a:t>
            </a:r>
            <a:r>
              <a:rPr lang="en-US" sz="4000" dirty="0" smtClean="0"/>
              <a:t> For indeed I was stolen away from the land of the Hebrews; and also I have done nothing here that they should put me into the dungeon." </a:t>
            </a:r>
            <a:r>
              <a:rPr lang="en-US" sz="4000" b="1" dirty="0" smtClean="0"/>
              <a:t>Genesis 40:14-15</a:t>
            </a:r>
          </a:p>
          <a:p>
            <a:r>
              <a:rPr lang="en-US" sz="4000" dirty="0" smtClean="0"/>
              <a:t>Yet the chief butler did not remember Joseph, but forgot him. </a:t>
            </a:r>
            <a:r>
              <a:rPr lang="en-US" sz="4000" b="1" dirty="0" smtClean="0"/>
              <a:t>Genesis 40:23</a:t>
            </a:r>
            <a:endParaRPr lang="en-US" sz="4000"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normAutofit/>
          </a:bodyPr>
          <a:lstStyle/>
          <a:p>
            <a:r>
              <a:rPr lang="en-US" sz="4000" b="1" dirty="0" smtClean="0"/>
              <a:t>2 YEARS IN PRISON </a:t>
            </a:r>
            <a:r>
              <a:rPr lang="en-US" sz="4000" dirty="0" smtClean="0"/>
              <a:t>- </a:t>
            </a:r>
            <a:r>
              <a:rPr lang="en-US" dirty="0" smtClean="0"/>
              <a:t>Then it came to pass, at the end of two full years, that Pharaoh had a dream; and behold, he stood </a:t>
            </a:r>
            <a:r>
              <a:rPr lang="en-US" dirty="0" smtClean="0"/>
              <a:t>by </a:t>
            </a:r>
            <a:r>
              <a:rPr lang="en-US" dirty="0" smtClean="0"/>
              <a:t>the river. </a:t>
            </a:r>
            <a:r>
              <a:rPr lang="en-US" b="1" dirty="0" smtClean="0"/>
              <a:t>Genesis 41:1</a:t>
            </a:r>
          </a:p>
          <a:p>
            <a:r>
              <a:rPr lang="en-US" b="1" dirty="0" smtClean="0"/>
              <a:t>WHOSE FALUT IS ALL OF THIS MISFORTUNE? – HIS BROTHERS!</a:t>
            </a:r>
          </a:p>
          <a:p>
            <a:r>
              <a:rPr lang="en-US" sz="4000" b="1" u="sng" dirty="0" smtClean="0"/>
              <a:t>AND NOW THEY COME ASKING FOR FORGIVENESS</a:t>
            </a:r>
            <a:endParaRPr lang="en-US" sz="4000" b="1" u="sng" dirty="0" smtClean="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Joseph’s Attitude - Providence</a:t>
            </a:r>
            <a:endParaRPr lang="en-US" dirty="0"/>
          </a:p>
        </p:txBody>
      </p:sp>
      <p:sp>
        <p:nvSpPr>
          <p:cNvPr id="3" name="Content Placeholder 2"/>
          <p:cNvSpPr>
            <a:spLocks noGrp="1"/>
          </p:cNvSpPr>
          <p:nvPr>
            <p:ph idx="1"/>
          </p:nvPr>
        </p:nvSpPr>
        <p:spPr/>
        <p:txBody>
          <a:bodyPr>
            <a:normAutofit/>
          </a:bodyPr>
          <a:lstStyle/>
          <a:p>
            <a:r>
              <a:rPr lang="en-US" sz="3600" b="1" baseline="30000" dirty="0" smtClean="0"/>
              <a:t>4</a:t>
            </a:r>
            <a:r>
              <a:rPr lang="en-US" sz="3600" dirty="0" smtClean="0"/>
              <a:t> And Joseph said to his brothers, "Please come near to me." So they came near. Then he said: "I </a:t>
            </a:r>
            <a:r>
              <a:rPr lang="en-US" sz="3600" i="1" dirty="0" smtClean="0"/>
              <a:t>am</a:t>
            </a:r>
            <a:r>
              <a:rPr lang="en-US" sz="3600" dirty="0" smtClean="0"/>
              <a:t> Joseph your brother, whom you sold into Egypt. </a:t>
            </a:r>
            <a:r>
              <a:rPr lang="en-US" sz="3600" b="1" baseline="30000" dirty="0" smtClean="0"/>
              <a:t>5</a:t>
            </a:r>
            <a:r>
              <a:rPr lang="en-US" sz="3600" dirty="0" smtClean="0"/>
              <a:t> But now, </a:t>
            </a:r>
            <a:r>
              <a:rPr lang="en-US" sz="3600" b="1" u="sng" dirty="0" smtClean="0"/>
              <a:t>do not therefore be grieved or angry </a:t>
            </a:r>
            <a:r>
              <a:rPr lang="en-US" sz="3600" dirty="0" smtClean="0"/>
              <a:t>with yourselves because you sold me here; for </a:t>
            </a:r>
            <a:r>
              <a:rPr lang="en-US" sz="3600" b="1" u="sng" dirty="0" smtClean="0"/>
              <a:t>God sent me </a:t>
            </a:r>
            <a:r>
              <a:rPr lang="en-US" sz="3600" dirty="0" smtClean="0"/>
              <a:t>before you to preserve life. </a:t>
            </a:r>
            <a:r>
              <a:rPr lang="en-US" sz="3600" b="1" dirty="0" smtClean="0"/>
              <a:t>Genesis 45:4-5</a:t>
            </a:r>
            <a:endParaRPr lang="en-US" sz="3600" b="1" dirty="0"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Joseph’s Attitude </a:t>
            </a:r>
            <a:r>
              <a:rPr lang="en-US" dirty="0" smtClean="0"/>
              <a:t>- Providence</a:t>
            </a:r>
            <a:endParaRPr lang="en-US" dirty="0"/>
          </a:p>
        </p:txBody>
      </p:sp>
      <p:sp>
        <p:nvSpPr>
          <p:cNvPr id="3" name="Content Placeholder 2"/>
          <p:cNvSpPr>
            <a:spLocks noGrp="1"/>
          </p:cNvSpPr>
          <p:nvPr>
            <p:ph idx="1"/>
          </p:nvPr>
        </p:nvSpPr>
        <p:spPr/>
        <p:txBody>
          <a:bodyPr>
            <a:normAutofit lnSpcReduction="10000"/>
          </a:bodyPr>
          <a:lstStyle/>
          <a:p>
            <a:r>
              <a:rPr lang="en-US" b="1" baseline="30000" dirty="0" smtClean="0"/>
              <a:t>6</a:t>
            </a:r>
            <a:r>
              <a:rPr lang="en-US" dirty="0" smtClean="0"/>
              <a:t> For these two years the famine </a:t>
            </a:r>
            <a:r>
              <a:rPr lang="en-US" i="1" dirty="0" smtClean="0"/>
              <a:t>has been</a:t>
            </a:r>
            <a:r>
              <a:rPr lang="en-US" dirty="0" smtClean="0"/>
              <a:t> in the land, and </a:t>
            </a:r>
            <a:r>
              <a:rPr lang="en-US" i="1" dirty="0" smtClean="0"/>
              <a:t>there are</a:t>
            </a:r>
            <a:r>
              <a:rPr lang="en-US" dirty="0" smtClean="0"/>
              <a:t> still five years in which </a:t>
            </a:r>
            <a:r>
              <a:rPr lang="en-US" i="1" dirty="0" smtClean="0"/>
              <a:t>there will be</a:t>
            </a:r>
            <a:r>
              <a:rPr lang="en-US" dirty="0" smtClean="0"/>
              <a:t> neither plowing nor harvesting. </a:t>
            </a:r>
            <a:r>
              <a:rPr lang="en-US" b="1" baseline="30000" dirty="0" smtClean="0"/>
              <a:t>7</a:t>
            </a:r>
            <a:r>
              <a:rPr lang="en-US" dirty="0" smtClean="0"/>
              <a:t> And </a:t>
            </a:r>
            <a:r>
              <a:rPr lang="en-US" b="1" u="sng" dirty="0" smtClean="0"/>
              <a:t>God sent me before you </a:t>
            </a:r>
            <a:r>
              <a:rPr lang="en-US" dirty="0" smtClean="0"/>
              <a:t>to preserve a posterity for you in the earth, and to save your lives by a great deliverance. </a:t>
            </a:r>
            <a:r>
              <a:rPr lang="en-US" b="1" baseline="30000" dirty="0" smtClean="0"/>
              <a:t>8</a:t>
            </a:r>
            <a:r>
              <a:rPr lang="en-US" dirty="0" smtClean="0"/>
              <a:t> So now </a:t>
            </a:r>
            <a:r>
              <a:rPr lang="en-US" b="1" i="1" u="sng" dirty="0" smtClean="0"/>
              <a:t>it was</a:t>
            </a:r>
            <a:r>
              <a:rPr lang="en-US" b="1" u="sng" dirty="0" smtClean="0"/>
              <a:t> not you </a:t>
            </a:r>
            <a:r>
              <a:rPr lang="en-US" b="1" i="1" u="sng" dirty="0" smtClean="0"/>
              <a:t>who</a:t>
            </a:r>
            <a:r>
              <a:rPr lang="en-US" b="1" u="sng" dirty="0" smtClean="0"/>
              <a:t> sent me here</a:t>
            </a:r>
            <a:r>
              <a:rPr lang="en-US" dirty="0" smtClean="0"/>
              <a:t>, but God; and He has made me a father to Pharaoh, and lord of all his house, and a ruler throughout all the land of Egypt. </a:t>
            </a:r>
            <a:r>
              <a:rPr lang="en-US" b="1" dirty="0" smtClean="0"/>
              <a:t>Genesis 45:6-8</a:t>
            </a:r>
            <a:endParaRPr lang="en-US" b="1" dirty="0" smtClean="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Joseph’s Attitude – Give Land</a:t>
            </a:r>
            <a:endParaRPr lang="en-US" dirty="0"/>
          </a:p>
        </p:txBody>
      </p:sp>
      <p:sp>
        <p:nvSpPr>
          <p:cNvPr id="3" name="Content Placeholder 2"/>
          <p:cNvSpPr>
            <a:spLocks noGrp="1"/>
          </p:cNvSpPr>
          <p:nvPr>
            <p:ph idx="1"/>
          </p:nvPr>
        </p:nvSpPr>
        <p:spPr/>
        <p:txBody>
          <a:bodyPr>
            <a:normAutofit/>
          </a:bodyPr>
          <a:lstStyle/>
          <a:p>
            <a:r>
              <a:rPr lang="en-US" dirty="0" smtClean="0"/>
              <a:t>And </a:t>
            </a:r>
            <a:r>
              <a:rPr lang="en-US" dirty="0" smtClean="0"/>
              <a:t>Joseph situated his father and his brothers, and gave them a possession in the land of Egypt, in the best of the land, in the land of </a:t>
            </a:r>
            <a:r>
              <a:rPr lang="en-US" dirty="0" err="1" smtClean="0"/>
              <a:t>Rameses</a:t>
            </a:r>
            <a:r>
              <a:rPr lang="en-US" dirty="0" smtClean="0"/>
              <a:t>, as Pharaoh had commanded. </a:t>
            </a:r>
            <a:r>
              <a:rPr lang="en-US" dirty="0" smtClean="0"/>
              <a:t/>
            </a:r>
            <a:br>
              <a:rPr lang="en-US" dirty="0" smtClean="0"/>
            </a:br>
            <a:r>
              <a:rPr lang="en-US" b="1" dirty="0" smtClean="0"/>
              <a:t>Genesis 47:11</a:t>
            </a:r>
            <a:endParaRPr lang="en-US" b="1" dirty="0" smtClean="0"/>
          </a:p>
        </p:txBody>
      </p:sp>
      <p:pic>
        <p:nvPicPr>
          <p:cNvPr id="7170" name="Picture 2"/>
          <p:cNvPicPr>
            <a:picLocks noChangeAspect="1" noChangeArrowheads="1"/>
          </p:cNvPicPr>
          <p:nvPr/>
        </p:nvPicPr>
        <p:blipFill>
          <a:blip r:embed="rId2"/>
          <a:srcRect/>
          <a:stretch>
            <a:fillRect/>
          </a:stretch>
        </p:blipFill>
        <p:spPr bwMode="auto">
          <a:xfrm>
            <a:off x="5105401" y="3817355"/>
            <a:ext cx="4038600" cy="3040645"/>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Joseph’s Attitude – Fed Them</a:t>
            </a:r>
            <a:endParaRPr lang="en-US" dirty="0"/>
          </a:p>
        </p:txBody>
      </p:sp>
      <p:sp>
        <p:nvSpPr>
          <p:cNvPr id="3" name="Content Placeholder 2"/>
          <p:cNvSpPr>
            <a:spLocks noGrp="1"/>
          </p:cNvSpPr>
          <p:nvPr>
            <p:ph idx="1"/>
          </p:nvPr>
        </p:nvSpPr>
        <p:spPr/>
        <p:txBody>
          <a:bodyPr>
            <a:normAutofit/>
          </a:bodyPr>
          <a:lstStyle/>
          <a:p>
            <a:r>
              <a:rPr lang="en-US" dirty="0" smtClean="0"/>
              <a:t>Then </a:t>
            </a:r>
            <a:r>
              <a:rPr lang="en-US" dirty="0" smtClean="0"/>
              <a:t>Joseph provided his father, his brothers, and all his father's household with bread, according to the number in </a:t>
            </a:r>
            <a:r>
              <a:rPr lang="en-US" i="1" dirty="0" smtClean="0"/>
              <a:t>their</a:t>
            </a:r>
            <a:r>
              <a:rPr lang="en-US" dirty="0" smtClean="0"/>
              <a:t> families. </a:t>
            </a:r>
            <a:r>
              <a:rPr lang="en-US" b="1" dirty="0" smtClean="0"/>
              <a:t>Genesis 47:12</a:t>
            </a:r>
          </a:p>
          <a:p>
            <a:r>
              <a:rPr lang="en-US" dirty="0" smtClean="0"/>
              <a:t>Not skinny cows now</a:t>
            </a:r>
          </a:p>
          <a:p>
            <a:r>
              <a:rPr lang="en-US" dirty="0" smtClean="0"/>
              <a:t>They were fat cows</a:t>
            </a:r>
            <a:endParaRPr lang="en-US" dirty="0" smtClean="0"/>
          </a:p>
        </p:txBody>
      </p:sp>
      <p:pic>
        <p:nvPicPr>
          <p:cNvPr id="5" name="Picture 2"/>
          <p:cNvPicPr>
            <a:picLocks noChangeAspect="1" noChangeArrowheads="1"/>
          </p:cNvPicPr>
          <p:nvPr/>
        </p:nvPicPr>
        <p:blipFill>
          <a:blip r:embed="rId2"/>
          <a:srcRect/>
          <a:stretch>
            <a:fillRect/>
          </a:stretch>
        </p:blipFill>
        <p:spPr bwMode="auto">
          <a:xfrm>
            <a:off x="4724400" y="4078180"/>
            <a:ext cx="4419600" cy="277982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do?</a:t>
            </a:r>
            <a:endParaRPr lang="en-US" dirty="0"/>
          </a:p>
        </p:txBody>
      </p:sp>
      <p:sp>
        <p:nvSpPr>
          <p:cNvPr id="3" name="Content Placeholder 2"/>
          <p:cNvSpPr>
            <a:spLocks noGrp="1"/>
          </p:cNvSpPr>
          <p:nvPr>
            <p:ph idx="1"/>
          </p:nvPr>
        </p:nvSpPr>
        <p:spPr/>
        <p:txBody>
          <a:bodyPr>
            <a:normAutofit/>
          </a:bodyPr>
          <a:lstStyle/>
          <a:p>
            <a:r>
              <a:rPr lang="en-US" b="1" baseline="30000" dirty="0" smtClean="0"/>
              <a:t>14</a:t>
            </a:r>
            <a:r>
              <a:rPr lang="en-US" dirty="0" smtClean="0"/>
              <a:t> "For if you forgive men their trespasses, your heavenly Father will also forgive you. </a:t>
            </a:r>
            <a:r>
              <a:rPr lang="en-US" b="1" baseline="30000" dirty="0" smtClean="0"/>
              <a:t>15</a:t>
            </a:r>
            <a:r>
              <a:rPr lang="en-US" dirty="0" smtClean="0"/>
              <a:t> But if you do not forgive men their trespasses, neither will your Father forgive your trespasses. </a:t>
            </a:r>
            <a:r>
              <a:rPr lang="en-US" dirty="0" smtClean="0"/>
              <a:t/>
            </a:r>
            <a:br>
              <a:rPr lang="en-US" dirty="0" smtClean="0"/>
            </a:br>
            <a:r>
              <a:rPr lang="en-US" b="1" dirty="0" smtClean="0"/>
              <a:t>Matthew 6:14-15</a:t>
            </a:r>
            <a:endParaRPr lang="en-US" b="1" dirty="0" smtClean="0"/>
          </a:p>
          <a:p>
            <a:endParaRPr lang="en-US" b="1" dirty="0" smtClean="0"/>
          </a:p>
          <a:p>
            <a:endParaRPr lang="en-US" b="1" dirty="0" smtClean="0"/>
          </a:p>
        </p:txBody>
      </p:sp>
      <p:pic>
        <p:nvPicPr>
          <p:cNvPr id="5122" name="Picture 2"/>
          <p:cNvPicPr>
            <a:picLocks noChangeAspect="1" noChangeArrowheads="1"/>
          </p:cNvPicPr>
          <p:nvPr/>
        </p:nvPicPr>
        <p:blipFill>
          <a:blip r:embed="rId2"/>
          <a:srcRect/>
          <a:stretch>
            <a:fillRect/>
          </a:stretch>
        </p:blipFill>
        <p:spPr bwMode="auto">
          <a:xfrm>
            <a:off x="5029201" y="3775872"/>
            <a:ext cx="4114800" cy="3082128"/>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of Joseph</a:t>
            </a:r>
            <a:endParaRPr lang="en-US" dirty="0"/>
          </a:p>
        </p:txBody>
      </p:sp>
      <p:sp>
        <p:nvSpPr>
          <p:cNvPr id="3" name="Content Placeholder 2"/>
          <p:cNvSpPr>
            <a:spLocks noGrp="1"/>
          </p:cNvSpPr>
          <p:nvPr>
            <p:ph idx="1"/>
          </p:nvPr>
        </p:nvSpPr>
        <p:spPr/>
        <p:txBody>
          <a:bodyPr>
            <a:normAutofit/>
          </a:bodyPr>
          <a:lstStyle/>
          <a:p>
            <a:r>
              <a:rPr lang="en-US" sz="3600" dirty="0" smtClean="0"/>
              <a:t>Almost half of the book of Genesis is the story of one man – Joseph</a:t>
            </a:r>
          </a:p>
          <a:p>
            <a:r>
              <a:rPr lang="en-US" sz="3600" dirty="0" smtClean="0"/>
              <a:t>He father gave him a coat of many colors</a:t>
            </a:r>
          </a:p>
          <a:p>
            <a:r>
              <a:rPr lang="en-US" sz="3600" dirty="0" smtClean="0"/>
              <a:t>This made his brothers jealous</a:t>
            </a:r>
            <a:endParaRPr lang="en-US" sz="3600" dirty="0"/>
          </a:p>
        </p:txBody>
      </p:sp>
      <p:pic>
        <p:nvPicPr>
          <p:cNvPr id="1027" name="Picture 3"/>
          <p:cNvPicPr>
            <a:picLocks noChangeAspect="1" noChangeArrowheads="1"/>
          </p:cNvPicPr>
          <p:nvPr/>
        </p:nvPicPr>
        <p:blipFill>
          <a:blip r:embed="rId2"/>
          <a:srcRect/>
          <a:stretch>
            <a:fillRect/>
          </a:stretch>
        </p:blipFill>
        <p:spPr bwMode="auto">
          <a:xfrm>
            <a:off x="3429000" y="4556760"/>
            <a:ext cx="1828800" cy="230124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do?</a:t>
            </a:r>
            <a:endParaRPr lang="en-US" dirty="0"/>
          </a:p>
        </p:txBody>
      </p:sp>
      <p:sp>
        <p:nvSpPr>
          <p:cNvPr id="3" name="Content Placeholder 2"/>
          <p:cNvSpPr>
            <a:spLocks noGrp="1"/>
          </p:cNvSpPr>
          <p:nvPr>
            <p:ph idx="1"/>
          </p:nvPr>
        </p:nvSpPr>
        <p:spPr/>
        <p:txBody>
          <a:bodyPr>
            <a:normAutofit/>
          </a:bodyPr>
          <a:lstStyle/>
          <a:p>
            <a:r>
              <a:rPr lang="en-US" dirty="0" smtClean="0"/>
              <a:t>It fills us with awe to think that one condition of the forgiveness of our own sins is the forgiveness by us of sins committed against us. One of the most difficult duties of life is to forgive our fellows, yet the most essential thing that we pray for is contingent on it. Let us realize the fact, and act and pray accordingly.—</a:t>
            </a:r>
            <a:r>
              <a:rPr lang="en-US" u="sng" dirty="0" smtClean="0"/>
              <a:t>Commentary on Matthew and </a:t>
            </a:r>
            <a:r>
              <a:rPr lang="en-US" u="sng" dirty="0" smtClean="0"/>
              <a:t>Mark</a:t>
            </a:r>
            <a:r>
              <a:rPr lang="en-US" dirty="0" smtClean="0"/>
              <a:t>, J. W. </a:t>
            </a:r>
            <a:r>
              <a:rPr lang="en-US" dirty="0" err="1" smtClean="0"/>
              <a:t>McGarvey</a:t>
            </a:r>
            <a:endParaRPr lang="en-US" b="1" dirty="0" smtClean="0"/>
          </a:p>
          <a:p>
            <a:endParaRPr lang="en-US" b="1" dirty="0" smtClean="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do?</a:t>
            </a:r>
            <a:endParaRPr lang="en-US" dirty="0"/>
          </a:p>
        </p:txBody>
      </p:sp>
      <p:sp>
        <p:nvSpPr>
          <p:cNvPr id="3" name="Content Placeholder 2"/>
          <p:cNvSpPr>
            <a:spLocks noGrp="1"/>
          </p:cNvSpPr>
          <p:nvPr>
            <p:ph idx="1"/>
          </p:nvPr>
        </p:nvSpPr>
        <p:spPr>
          <a:xfrm>
            <a:off x="457200" y="2209800"/>
            <a:ext cx="8229600" cy="4191000"/>
          </a:xfrm>
        </p:spPr>
        <p:txBody>
          <a:bodyPr>
            <a:normAutofit/>
          </a:bodyPr>
          <a:lstStyle/>
          <a:p>
            <a:r>
              <a:rPr lang="en-US" sz="3600" b="1" dirty="0" smtClean="0"/>
              <a:t>What you would have done?</a:t>
            </a:r>
          </a:p>
          <a:p>
            <a:r>
              <a:rPr lang="en-US" sz="3600" b="1" dirty="0" smtClean="0"/>
              <a:t>Are we willing to forgive those who wrong us?</a:t>
            </a:r>
          </a:p>
          <a:p>
            <a:r>
              <a:rPr lang="en-US" sz="3600" b="1" dirty="0" smtClean="0"/>
              <a:t>In order for God to forgive us, we must be willing to forgive others.</a:t>
            </a:r>
          </a:p>
          <a:p>
            <a:r>
              <a:rPr lang="en-US" sz="3600" b="1" dirty="0" smtClean="0"/>
              <a:t>FORGIVENESS HAS A PRICE. ARE YOU WILLING TO PAY THE PRICE?</a:t>
            </a:r>
            <a:endParaRPr lang="en-US" sz="3600" b="1" dirty="0" smtClean="0"/>
          </a:p>
          <a:p>
            <a:endParaRPr lang="en-US" b="1" dirty="0" smtClean="0"/>
          </a:p>
          <a:p>
            <a:endParaRPr lang="en-US" b="1" dirty="0" smtClean="0"/>
          </a:p>
        </p:txBody>
      </p:sp>
      <p:pic>
        <p:nvPicPr>
          <p:cNvPr id="6146" name="Picture 2"/>
          <p:cNvPicPr>
            <a:picLocks noChangeAspect="1" noChangeArrowheads="1"/>
          </p:cNvPicPr>
          <p:nvPr/>
        </p:nvPicPr>
        <p:blipFill>
          <a:blip r:embed="rId2"/>
          <a:srcRect/>
          <a:stretch>
            <a:fillRect/>
          </a:stretch>
        </p:blipFill>
        <p:spPr bwMode="auto">
          <a:xfrm>
            <a:off x="5813324" y="0"/>
            <a:ext cx="3330677" cy="2286000"/>
          </a:xfrm>
          <a:prstGeom prst="rect">
            <a:avLst/>
          </a:prstGeom>
          <a:noFill/>
          <a:ln w="9525">
            <a:noFill/>
            <a:miter lim="800000"/>
            <a:headEnd/>
            <a:tailEnd/>
          </a:ln>
          <a:effectLst/>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of Joseph</a:t>
            </a:r>
            <a:endParaRPr lang="en-US" dirty="0"/>
          </a:p>
        </p:txBody>
      </p:sp>
      <p:sp>
        <p:nvSpPr>
          <p:cNvPr id="3" name="Content Placeholder 2"/>
          <p:cNvSpPr>
            <a:spLocks noGrp="1"/>
          </p:cNvSpPr>
          <p:nvPr>
            <p:ph idx="1"/>
          </p:nvPr>
        </p:nvSpPr>
        <p:spPr/>
        <p:txBody>
          <a:bodyPr>
            <a:normAutofit/>
          </a:bodyPr>
          <a:lstStyle/>
          <a:p>
            <a:r>
              <a:rPr lang="en-US" sz="3600" dirty="0" smtClean="0"/>
              <a:t>His dreams added to their hatred</a:t>
            </a:r>
          </a:p>
          <a:p>
            <a:pPr lvl="1"/>
            <a:r>
              <a:rPr lang="en-US" sz="3600" dirty="0" smtClean="0"/>
              <a:t>The sheaves of wheat bow down to Joseph</a:t>
            </a:r>
          </a:p>
          <a:p>
            <a:pPr lvl="1"/>
            <a:r>
              <a:rPr lang="en-US" sz="3600" dirty="0" smtClean="0"/>
              <a:t>The stars bow down to Joseph</a:t>
            </a:r>
          </a:p>
          <a:p>
            <a:r>
              <a:rPr lang="en-US" sz="3600" dirty="0" smtClean="0"/>
              <a:t>They are ready to kill him.</a:t>
            </a:r>
            <a:endParaRPr lang="en-US" sz="3600" dirty="0"/>
          </a:p>
        </p:txBody>
      </p:sp>
      <p:pic>
        <p:nvPicPr>
          <p:cNvPr id="2050" name="Picture 2"/>
          <p:cNvPicPr>
            <a:picLocks noChangeAspect="1" noChangeArrowheads="1"/>
          </p:cNvPicPr>
          <p:nvPr/>
        </p:nvPicPr>
        <p:blipFill>
          <a:blip r:embed="rId2"/>
          <a:srcRect/>
          <a:stretch>
            <a:fillRect/>
          </a:stretch>
        </p:blipFill>
        <p:spPr bwMode="auto">
          <a:xfrm>
            <a:off x="7010401" y="4035083"/>
            <a:ext cx="2133600" cy="2822917"/>
          </a:xfrm>
          <a:prstGeom prst="rect">
            <a:avLst/>
          </a:prstGeom>
          <a:noFill/>
          <a:ln w="9525">
            <a:noFill/>
            <a:miter lim="800000"/>
            <a:headEnd/>
            <a:tailEnd/>
          </a:ln>
          <a:effectLst/>
        </p:spPr>
      </p:pic>
      <p:pic>
        <p:nvPicPr>
          <p:cNvPr id="6" name="Picture 3"/>
          <p:cNvPicPr>
            <a:picLocks noChangeAspect="1" noChangeArrowheads="1"/>
          </p:cNvPicPr>
          <p:nvPr/>
        </p:nvPicPr>
        <p:blipFill>
          <a:blip r:embed="rId3"/>
          <a:srcRect/>
          <a:stretch>
            <a:fillRect/>
          </a:stretch>
        </p:blipFill>
        <p:spPr bwMode="auto">
          <a:xfrm>
            <a:off x="0" y="4844415"/>
            <a:ext cx="1600200" cy="2013585"/>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of Joseph</a:t>
            </a:r>
            <a:endParaRPr lang="en-US" dirty="0"/>
          </a:p>
        </p:txBody>
      </p:sp>
      <p:sp>
        <p:nvSpPr>
          <p:cNvPr id="3" name="Content Placeholder 2"/>
          <p:cNvSpPr>
            <a:spLocks noGrp="1"/>
          </p:cNvSpPr>
          <p:nvPr>
            <p:ph idx="1"/>
          </p:nvPr>
        </p:nvSpPr>
        <p:spPr/>
        <p:txBody>
          <a:bodyPr/>
          <a:lstStyle/>
          <a:p>
            <a:r>
              <a:rPr lang="en-US" dirty="0" smtClean="0"/>
              <a:t>Instead, they put him in a pit to die</a:t>
            </a:r>
          </a:p>
          <a:p>
            <a:r>
              <a:rPr lang="en-US" dirty="0" smtClean="0"/>
              <a:t>Then they sold into slavery in Egypt</a:t>
            </a:r>
            <a:endParaRPr lang="en-US" dirty="0"/>
          </a:p>
        </p:txBody>
      </p:sp>
      <p:pic>
        <p:nvPicPr>
          <p:cNvPr id="3074" name="Picture 2"/>
          <p:cNvPicPr>
            <a:picLocks noChangeAspect="1" noChangeArrowheads="1"/>
          </p:cNvPicPr>
          <p:nvPr/>
        </p:nvPicPr>
        <p:blipFill>
          <a:blip r:embed="rId2"/>
          <a:srcRect/>
          <a:stretch>
            <a:fillRect/>
          </a:stretch>
        </p:blipFill>
        <p:spPr bwMode="auto">
          <a:xfrm>
            <a:off x="0" y="3297637"/>
            <a:ext cx="2438400" cy="3560363"/>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665306" y="3429000"/>
            <a:ext cx="4478694" cy="34290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Forgiveness</a:t>
            </a:r>
            <a:endParaRPr lang="en-US" dirty="0"/>
          </a:p>
        </p:txBody>
      </p:sp>
      <p:sp>
        <p:nvSpPr>
          <p:cNvPr id="3" name="Content Placeholder 2"/>
          <p:cNvSpPr>
            <a:spLocks noGrp="1"/>
          </p:cNvSpPr>
          <p:nvPr>
            <p:ph idx="1"/>
          </p:nvPr>
        </p:nvSpPr>
        <p:spPr/>
        <p:txBody>
          <a:bodyPr/>
          <a:lstStyle/>
          <a:p>
            <a:r>
              <a:rPr lang="en-US" b="1" baseline="30000" dirty="0" smtClean="0"/>
              <a:t>15</a:t>
            </a:r>
            <a:r>
              <a:rPr lang="en-US" dirty="0" smtClean="0"/>
              <a:t> When Joseph's brothers saw that their father was dead, they said, "Perhaps Joseph will hate us, and may actually repay us for all the evil which we did to him." </a:t>
            </a:r>
            <a:r>
              <a:rPr lang="en-US" b="1" baseline="30000" dirty="0" smtClean="0"/>
              <a:t>16</a:t>
            </a:r>
            <a:r>
              <a:rPr lang="en-US" dirty="0" smtClean="0"/>
              <a:t> So they sent </a:t>
            </a:r>
            <a:r>
              <a:rPr lang="en-US" i="1" dirty="0" smtClean="0"/>
              <a:t>messengers</a:t>
            </a:r>
            <a:r>
              <a:rPr lang="en-US" dirty="0" smtClean="0"/>
              <a:t> to Joseph, saying, "Before your father died he commanded, saying, </a:t>
            </a:r>
            <a:r>
              <a:rPr lang="en-US" dirty="0" smtClean="0"/>
              <a:t/>
            </a:r>
            <a:br>
              <a:rPr lang="en-US" dirty="0" smtClean="0"/>
            </a:br>
            <a:r>
              <a:rPr lang="en-US" b="1" dirty="0" smtClean="0"/>
              <a:t>Genesis 50:15-16</a:t>
            </a:r>
            <a:endParaRPr lang="en-US" b="1" dirty="0" smtClean="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Forgiveness</a:t>
            </a:r>
            <a:endParaRPr lang="en-US" dirty="0"/>
          </a:p>
        </p:txBody>
      </p:sp>
      <p:sp>
        <p:nvSpPr>
          <p:cNvPr id="3" name="Content Placeholder 2"/>
          <p:cNvSpPr>
            <a:spLocks noGrp="1"/>
          </p:cNvSpPr>
          <p:nvPr>
            <p:ph idx="1"/>
          </p:nvPr>
        </p:nvSpPr>
        <p:spPr/>
        <p:txBody>
          <a:bodyPr/>
          <a:lstStyle/>
          <a:p>
            <a:r>
              <a:rPr lang="en-US" b="1" baseline="30000" dirty="0" smtClean="0"/>
              <a:t>17</a:t>
            </a:r>
            <a:r>
              <a:rPr lang="en-US" dirty="0" smtClean="0"/>
              <a:t> 'Thus you shall say to Joseph: "I beg you, </a:t>
            </a:r>
            <a:r>
              <a:rPr lang="en-US" b="1" u="sng" dirty="0" smtClean="0"/>
              <a:t>please forgive the trespass of your brothers </a:t>
            </a:r>
            <a:r>
              <a:rPr lang="en-US" dirty="0" smtClean="0"/>
              <a:t>and their sin; for they did evil to you." ' Now, please, </a:t>
            </a:r>
            <a:r>
              <a:rPr lang="en-US" b="1" u="sng" dirty="0" smtClean="0"/>
              <a:t>forgive the trespass </a:t>
            </a:r>
            <a:r>
              <a:rPr lang="en-US" dirty="0" smtClean="0"/>
              <a:t>of the servants of the God of your father." And Joseph wept when they spoke to him. </a:t>
            </a:r>
            <a:r>
              <a:rPr lang="en-US" b="1" baseline="30000" dirty="0" smtClean="0"/>
              <a:t>18</a:t>
            </a:r>
            <a:r>
              <a:rPr lang="en-US" dirty="0" smtClean="0"/>
              <a:t> Then his brothers also went and fell down before his face, and they said, "Behold, we </a:t>
            </a:r>
            <a:r>
              <a:rPr lang="en-US" i="1" dirty="0" smtClean="0"/>
              <a:t>are</a:t>
            </a:r>
            <a:r>
              <a:rPr lang="en-US" dirty="0" smtClean="0"/>
              <a:t> your servants." </a:t>
            </a:r>
            <a:r>
              <a:rPr lang="en-US" b="1" dirty="0" smtClean="0"/>
              <a:t>Genesis 50:17-18</a:t>
            </a:r>
            <a:endParaRPr lang="en-US" b="1"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Forgiveness</a:t>
            </a:r>
            <a:endParaRPr lang="en-US" dirty="0"/>
          </a:p>
        </p:txBody>
      </p:sp>
      <p:sp>
        <p:nvSpPr>
          <p:cNvPr id="3" name="Content Placeholder 2"/>
          <p:cNvSpPr>
            <a:spLocks noGrp="1"/>
          </p:cNvSpPr>
          <p:nvPr>
            <p:ph idx="1"/>
          </p:nvPr>
        </p:nvSpPr>
        <p:spPr/>
        <p:txBody>
          <a:bodyPr/>
          <a:lstStyle/>
          <a:p>
            <a:r>
              <a:rPr lang="en-US" b="1" baseline="30000" dirty="0" smtClean="0"/>
              <a:t>19</a:t>
            </a:r>
            <a:r>
              <a:rPr lang="en-US" dirty="0" smtClean="0"/>
              <a:t> Joseph said to them, "Do not be afraid, for </a:t>
            </a:r>
            <a:r>
              <a:rPr lang="en-US" i="1" dirty="0" smtClean="0"/>
              <a:t>am</a:t>
            </a:r>
            <a:r>
              <a:rPr lang="en-US" dirty="0" smtClean="0"/>
              <a:t> I in the place of God? </a:t>
            </a:r>
            <a:r>
              <a:rPr lang="en-US" b="1" baseline="30000" dirty="0" smtClean="0"/>
              <a:t>20</a:t>
            </a:r>
            <a:r>
              <a:rPr lang="en-US" dirty="0" smtClean="0"/>
              <a:t> But as for you, you meant evil against me; </a:t>
            </a:r>
            <a:r>
              <a:rPr lang="en-US" i="1" dirty="0" smtClean="0"/>
              <a:t>but</a:t>
            </a:r>
            <a:r>
              <a:rPr lang="en-US" dirty="0" smtClean="0"/>
              <a:t> God meant it for good, in order to bring it about as </a:t>
            </a:r>
            <a:r>
              <a:rPr lang="en-US" i="1" dirty="0" smtClean="0"/>
              <a:t>it is</a:t>
            </a:r>
            <a:r>
              <a:rPr lang="en-US" dirty="0" smtClean="0"/>
              <a:t> this day, to save many people alive. </a:t>
            </a:r>
            <a:r>
              <a:rPr lang="en-US" b="1" baseline="30000" dirty="0" smtClean="0"/>
              <a:t>21</a:t>
            </a:r>
            <a:r>
              <a:rPr lang="en-US" dirty="0" smtClean="0"/>
              <a:t> Now therefore, do not be afraid; I will provide for you and your little ones." And he comforted them and spoke kindly to them. </a:t>
            </a:r>
            <a:r>
              <a:rPr lang="en-US" dirty="0" smtClean="0"/>
              <a:t/>
            </a:r>
            <a:br>
              <a:rPr lang="en-US" dirty="0" smtClean="0"/>
            </a:br>
            <a:r>
              <a:rPr lang="en-US" b="1" dirty="0" smtClean="0"/>
              <a:t>Genesis 50:19-21</a:t>
            </a:r>
            <a:endParaRPr lang="en-US" b="1"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lstStyle/>
          <a:p>
            <a:r>
              <a:rPr lang="en-US" sz="4000" b="1" dirty="0" smtClean="0"/>
              <a:t>THEY HATED HIM </a:t>
            </a:r>
            <a:r>
              <a:rPr lang="en-US" sz="4000" dirty="0" smtClean="0"/>
              <a:t>- But when his brothers saw that their father loved him more than all his brothers, they hated him and could not speak peaceably to him. </a:t>
            </a:r>
            <a:r>
              <a:rPr lang="en-US" sz="4000" b="1" dirty="0" smtClean="0"/>
              <a:t>Genesis 37:4</a:t>
            </a:r>
            <a:endParaRPr lang="en-US" sz="4000" b="1" dirty="0" smtClean="0"/>
          </a:p>
          <a:p>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could Joseph forgive them?</a:t>
            </a:r>
            <a:endParaRPr lang="en-US" dirty="0"/>
          </a:p>
        </p:txBody>
      </p:sp>
      <p:sp>
        <p:nvSpPr>
          <p:cNvPr id="3" name="Content Placeholder 2"/>
          <p:cNvSpPr>
            <a:spLocks noGrp="1"/>
          </p:cNvSpPr>
          <p:nvPr>
            <p:ph idx="1"/>
          </p:nvPr>
        </p:nvSpPr>
        <p:spPr/>
        <p:txBody>
          <a:bodyPr/>
          <a:lstStyle/>
          <a:p>
            <a:r>
              <a:rPr lang="en-US" sz="4000" b="1" dirty="0" smtClean="0"/>
              <a:t>ATTEMPTED MURDER </a:t>
            </a:r>
            <a:r>
              <a:rPr lang="en-US" sz="4000" dirty="0" smtClean="0"/>
              <a:t>- Come </a:t>
            </a:r>
            <a:r>
              <a:rPr lang="en-US" sz="4000" dirty="0" smtClean="0"/>
              <a:t>therefore, let us now kill him and cast him into some pit; and we shall say, 'Some wild beast has devoured him.' We shall see what will become of his dreams!" </a:t>
            </a:r>
            <a:r>
              <a:rPr lang="en-US" sz="4000" b="1" dirty="0" smtClean="0"/>
              <a:t>Genesis 37:20</a:t>
            </a:r>
            <a:endParaRPr lang="en-US" sz="4000" b="1" dirty="0" smtClean="0"/>
          </a:p>
          <a:p>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74</TotalTime>
  <Words>570</Words>
  <Application>Microsoft Office PowerPoint</Application>
  <PresentationFormat>On-screen Show (4:3)</PresentationFormat>
  <Paragraphs>56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vt:lpstr>
      <vt:lpstr>Joseph forgave his brothers</vt:lpstr>
      <vt:lpstr>The story of Joseph</vt:lpstr>
      <vt:lpstr>The story of Joseph</vt:lpstr>
      <vt:lpstr>The story of Joseph</vt:lpstr>
      <vt:lpstr>Focus on Forgiveness</vt:lpstr>
      <vt:lpstr>Focus on Forgiveness</vt:lpstr>
      <vt:lpstr>Focus on Forgiveness</vt:lpstr>
      <vt:lpstr>How could Joseph forgive them?</vt:lpstr>
      <vt:lpstr>How could Joseph forgive them?</vt:lpstr>
      <vt:lpstr>How could Joseph forgive them?</vt:lpstr>
      <vt:lpstr>How could Joseph forgive them?</vt:lpstr>
      <vt:lpstr>How could Joseph forgive them?</vt:lpstr>
      <vt:lpstr>How could Joseph forgive them?</vt:lpstr>
      <vt:lpstr>How could Joseph forgive them?</vt:lpstr>
      <vt:lpstr>Joseph’s Attitude - Providence</vt:lpstr>
      <vt:lpstr>Joseph’s Attitude - Providence</vt:lpstr>
      <vt:lpstr>Joseph’s Attitude – Give Land</vt:lpstr>
      <vt:lpstr>Joseph’s Attitude – Fed Them</vt:lpstr>
      <vt:lpstr>What would you do?</vt:lpstr>
      <vt:lpstr>What would you do?</vt:lpstr>
      <vt:lpstr>What would you 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Joseph forgave his brothers</dc:title>
  <dc:creator>Manly Luscombe</dc:creator>
  <cp:lastModifiedBy>Manly Luscombe</cp:lastModifiedBy>
  <cp:revision>15</cp:revision>
  <dcterms:created xsi:type="dcterms:W3CDTF">2011-01-21T00:50:17Z</dcterms:created>
  <dcterms:modified xsi:type="dcterms:W3CDTF">2011-01-21T02:43:16Z</dcterms:modified>
</cp:coreProperties>
</file>