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9" r:id="rId4"/>
    <p:sldId id="260" r:id="rId5"/>
    <p:sldId id="261" r:id="rId6"/>
    <p:sldId id="262" r:id="rId7"/>
    <p:sldId id="263" r:id="rId8"/>
    <p:sldId id="264" r:id="rId9"/>
    <p:sldId id="265" r:id="rId10"/>
    <p:sldId id="272" r:id="rId11"/>
    <p:sldId id="258" r:id="rId12"/>
    <p:sldId id="268" r:id="rId13"/>
    <p:sldId id="269" r:id="rId14"/>
    <p:sldId id="270" r:id="rId15"/>
    <p:sldId id="271" r:id="rId16"/>
    <p:sldId id="266" r:id="rId17"/>
    <p:sldId id="267" r:id="rId1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990000"/>
    <a:srgbClr val="333333"/>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0577" autoAdjust="0"/>
    <p:restoredTop sz="94660"/>
  </p:normalViewPr>
  <p:slideViewPr>
    <p:cSldViewPr>
      <p:cViewPr varScale="1">
        <p:scale>
          <a:sx n="59" d="100"/>
          <a:sy n="59" d="100"/>
        </p:scale>
        <p:origin x="-691"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4710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710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711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4711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7A826104-8F30-4932-B55C-58639478F7B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DC894BC-88EC-4A71-BB30-EBBFB73BCD09}" type="slidenum">
              <a:rPr lang="en-US"/>
              <a:pPr>
                <a:defRPr/>
              </a:pPr>
              <a:t>‹#›</a:t>
            </a:fld>
            <a:endParaRPr lang="en-U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B8A1412-0FCB-484F-9B8F-8F1143083A0E}" type="slidenum">
              <a:rPr lang="en-US"/>
              <a:pPr>
                <a:defRPr/>
              </a:pPr>
              <a:t>‹#›</a:t>
            </a:fld>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083B1CF-9429-4D92-AAFA-42E79CAE466E}" type="slidenum">
              <a:rPr lang="en-US"/>
              <a:pPr>
                <a:defRPr/>
              </a:pPr>
              <a:t>‹#›</a:t>
            </a:fld>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0E4F26E-E47C-4B60-A85C-E10C69FD8ABB}" type="slidenum">
              <a:rPr lang="en-US"/>
              <a:pPr>
                <a:defRPr/>
              </a:pPr>
              <a:t>‹#›</a:t>
            </a:fld>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6432463-0AE1-4F05-9831-029EDD0BAD21}" type="slidenum">
              <a:rPr lang="en-US"/>
              <a:pPr>
                <a:defRPr/>
              </a:pPr>
              <a:t>‹#›</a:t>
            </a:fld>
            <a:endParaRPr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0EEEE1-4D93-4BEC-95E7-27175ECF5CDB}" type="slidenum">
              <a:rPr lang="en-US"/>
              <a:pPr>
                <a:defRPr/>
              </a:pPr>
              <a:t>‹#›</a:t>
            </a:fld>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E64C006-933D-4ACB-A13F-F635B9ECDFFE}" type="slidenum">
              <a:rPr lang="en-US"/>
              <a:pPr>
                <a:defRPr/>
              </a:pPr>
              <a:t>‹#›</a:t>
            </a:fld>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4BEE077-BD9D-4BE3-BBD0-C0710E59032E}" type="slidenum">
              <a:rPr lang="en-US"/>
              <a:pPr>
                <a:defRPr/>
              </a:pPr>
              <a:t>‹#›</a:t>
            </a:fld>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2D1DF0B-E35E-4B1D-AB79-1DF154F94270}" type="slidenum">
              <a:rPr lang="en-US"/>
              <a:pPr>
                <a:defRPr/>
              </a:pPr>
              <a:t>‹#›</a:t>
            </a:fld>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ADA4CE1-694F-426D-89D4-2E11F3770CF8}" type="slidenum">
              <a:rPr lang="en-US"/>
              <a:pPr>
                <a:defRPr/>
              </a:pPr>
              <a:t>‹#›</a:t>
            </a:fld>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2F1365A-A086-4502-A016-0371EBD6609A}" type="slidenum">
              <a:rPr lang="en-US"/>
              <a:pPr>
                <a:defRPr/>
              </a:pPr>
              <a:t>‹#›</a:t>
            </a:fld>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D28FAFE3-0688-4294-BB37-BF0263753AC7}" type="slidenum">
              <a:rPr lang="en-US"/>
              <a:pPr>
                <a:defRPr/>
              </a:pPr>
              <a:t>‹#›</a:t>
            </a:fld>
            <a:endParaRPr lang="en-US"/>
          </a:p>
        </p:txBody>
      </p:sp>
      <p:sp>
        <p:nvSpPr>
          <p:cNvPr id="1031" name="Rectangle 7"/>
          <p:cNvSpPr>
            <a:spLocks noChangeArrowheads="1"/>
          </p:cNvSpPr>
          <p:nvPr/>
        </p:nvSpPr>
        <p:spPr bwMode="auto">
          <a:xfrm>
            <a:off x="2057400" y="6477000"/>
            <a:ext cx="7086600" cy="152400"/>
          </a:xfrm>
          <a:prstGeom prst="rect">
            <a:avLst/>
          </a:prstGeom>
          <a:solidFill>
            <a:srgbClr val="808080">
              <a:alpha val="50000"/>
            </a:srgbClr>
          </a:solidFill>
          <a:ln w="9525">
            <a:noFill/>
            <a:miter lim="800000"/>
            <a:headEnd/>
            <a:tailEnd/>
          </a:ln>
          <a:effectLst/>
        </p:spPr>
        <p:txBody>
          <a:bodyPr wrap="none" anchor="ctr"/>
          <a:lstStyle/>
          <a:p>
            <a:pPr>
              <a:defRPr/>
            </a:pPr>
            <a:endParaRPr lang="en-US"/>
          </a:p>
        </p:txBody>
      </p:sp>
      <p:sp>
        <p:nvSpPr>
          <p:cNvPr id="1032" name="Rectangle 8"/>
          <p:cNvSpPr>
            <a:spLocks noChangeArrowheads="1"/>
          </p:cNvSpPr>
          <p:nvPr/>
        </p:nvSpPr>
        <p:spPr bwMode="auto">
          <a:xfrm>
            <a:off x="0" y="533400"/>
            <a:ext cx="4495800" cy="152400"/>
          </a:xfrm>
          <a:prstGeom prst="rect">
            <a:avLst/>
          </a:prstGeom>
          <a:solidFill>
            <a:srgbClr val="808080">
              <a:alpha val="50000"/>
            </a:srgbClr>
          </a:solidFill>
          <a:ln w="9525">
            <a:noFill/>
            <a:miter lim="800000"/>
            <a:headEnd/>
            <a:tailEnd/>
          </a:ln>
          <a:effectLst/>
        </p:spPr>
        <p:txBody>
          <a:bodyPr wrap="none" anchor="ctr"/>
          <a:lstStyle/>
          <a:p>
            <a:pPr>
              <a:defRPr/>
            </a:pPr>
            <a:endParaRPr lang="en-US"/>
          </a:p>
        </p:txBody>
      </p:sp>
      <p:sp>
        <p:nvSpPr>
          <p:cNvPr id="1033" name="Rectangle 9"/>
          <p:cNvSpPr>
            <a:spLocks noChangeArrowheads="1"/>
          </p:cNvSpPr>
          <p:nvPr/>
        </p:nvSpPr>
        <p:spPr bwMode="auto">
          <a:xfrm>
            <a:off x="304800" y="304800"/>
            <a:ext cx="1524000" cy="533400"/>
          </a:xfrm>
          <a:prstGeom prst="rect">
            <a:avLst/>
          </a:prstGeom>
          <a:solidFill>
            <a:srgbClr val="990000"/>
          </a:solidFill>
          <a:ln w="9525">
            <a:noFill/>
            <a:miter lim="800000"/>
            <a:headEnd/>
            <a:tailEnd/>
          </a:ln>
          <a:effectLst/>
        </p:spPr>
        <p:txBody>
          <a:bodyPr wrap="none" anchor="ctr"/>
          <a:lstStyle/>
          <a:p>
            <a:pPr>
              <a:defRPr/>
            </a:pPr>
            <a:endParaRPr lang="en-US"/>
          </a:p>
        </p:txBody>
      </p:sp>
      <p:sp>
        <p:nvSpPr>
          <p:cNvPr id="1034" name="Rectangle 10"/>
          <p:cNvSpPr>
            <a:spLocks noChangeArrowheads="1"/>
          </p:cNvSpPr>
          <p:nvPr/>
        </p:nvSpPr>
        <p:spPr bwMode="auto">
          <a:xfrm rot="2700000">
            <a:off x="609600" y="228600"/>
            <a:ext cx="609600" cy="609600"/>
          </a:xfrm>
          <a:prstGeom prst="rect">
            <a:avLst/>
          </a:prstGeom>
          <a:solidFill>
            <a:srgbClr val="808080">
              <a:alpha val="50000"/>
            </a:srgbClr>
          </a:solidFill>
          <a:ln w="9525">
            <a:noFill/>
            <a:miter lim="800000"/>
            <a:headEnd/>
            <a:tailEnd/>
          </a:ln>
          <a:effectLst/>
        </p:spPr>
        <p:txBody>
          <a:bodyPr wrap="none" anchor="ctr"/>
          <a:lstStyle/>
          <a:p>
            <a:pPr>
              <a:defRPr/>
            </a:pPr>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ctr" rtl="0" eaLnBrk="1" fontAlgn="base" hangingPunct="1">
        <a:spcBef>
          <a:spcPct val="0"/>
        </a:spcBef>
        <a:spcAft>
          <a:spcPct val="0"/>
        </a:spcAft>
        <a:defRPr sz="4400" b="1">
          <a:solidFill>
            <a:schemeClr val="tx2"/>
          </a:solidFill>
          <a:effectLst>
            <a:outerShdw blurRad="38100" dist="38100" dir="2700000" algn="tl">
              <a:srgbClr val="FFFFFF"/>
            </a:outerShdw>
          </a:effectLst>
          <a:latin typeface="+mj-lt"/>
          <a:ea typeface="+mj-ea"/>
          <a:cs typeface="+mj-cs"/>
        </a:defRPr>
      </a:lvl1pPr>
      <a:lvl2pPr algn="ctr" rtl="0" eaLnBrk="1" fontAlgn="base" hangingPunct="1">
        <a:spcBef>
          <a:spcPct val="0"/>
        </a:spcBef>
        <a:spcAft>
          <a:spcPct val="0"/>
        </a:spcAft>
        <a:defRPr sz="4400" b="1">
          <a:solidFill>
            <a:schemeClr val="tx2"/>
          </a:solidFill>
          <a:effectLst>
            <a:outerShdw blurRad="38100" dist="38100" dir="2700000" algn="tl">
              <a:srgbClr val="FFFFFF"/>
            </a:outerShdw>
          </a:effectLst>
          <a:latin typeface="Times New Roman" charset="0"/>
        </a:defRPr>
      </a:lvl2pPr>
      <a:lvl3pPr algn="ctr" rtl="0" eaLnBrk="1" fontAlgn="base" hangingPunct="1">
        <a:spcBef>
          <a:spcPct val="0"/>
        </a:spcBef>
        <a:spcAft>
          <a:spcPct val="0"/>
        </a:spcAft>
        <a:defRPr sz="4400" b="1">
          <a:solidFill>
            <a:schemeClr val="tx2"/>
          </a:solidFill>
          <a:effectLst>
            <a:outerShdw blurRad="38100" dist="38100" dir="2700000" algn="tl">
              <a:srgbClr val="FFFFFF"/>
            </a:outerShdw>
          </a:effectLst>
          <a:latin typeface="Times New Roman" charset="0"/>
        </a:defRPr>
      </a:lvl3pPr>
      <a:lvl4pPr algn="ctr" rtl="0" eaLnBrk="1" fontAlgn="base" hangingPunct="1">
        <a:spcBef>
          <a:spcPct val="0"/>
        </a:spcBef>
        <a:spcAft>
          <a:spcPct val="0"/>
        </a:spcAft>
        <a:defRPr sz="4400" b="1">
          <a:solidFill>
            <a:schemeClr val="tx2"/>
          </a:solidFill>
          <a:effectLst>
            <a:outerShdw blurRad="38100" dist="38100" dir="2700000" algn="tl">
              <a:srgbClr val="FFFFFF"/>
            </a:outerShdw>
          </a:effectLst>
          <a:latin typeface="Times New Roman" charset="0"/>
        </a:defRPr>
      </a:lvl4pPr>
      <a:lvl5pPr algn="ctr" rtl="0" eaLnBrk="1" fontAlgn="base" hangingPunct="1">
        <a:spcBef>
          <a:spcPct val="0"/>
        </a:spcBef>
        <a:spcAft>
          <a:spcPct val="0"/>
        </a:spcAft>
        <a:defRPr sz="4400" b="1">
          <a:solidFill>
            <a:schemeClr val="tx2"/>
          </a:solidFill>
          <a:effectLst>
            <a:outerShdw blurRad="38100" dist="38100" dir="2700000" algn="tl">
              <a:srgbClr val="FFFFFF"/>
            </a:outerShdw>
          </a:effectLst>
          <a:latin typeface="Times New Roman" charset="0"/>
        </a:defRPr>
      </a:lvl5pPr>
      <a:lvl6pPr marL="457200" algn="ctr" rtl="0" eaLnBrk="1" fontAlgn="base" hangingPunct="1">
        <a:spcBef>
          <a:spcPct val="0"/>
        </a:spcBef>
        <a:spcAft>
          <a:spcPct val="0"/>
        </a:spcAft>
        <a:defRPr sz="4400" b="1">
          <a:solidFill>
            <a:schemeClr val="tx2"/>
          </a:solidFill>
          <a:effectLst>
            <a:outerShdw blurRad="38100" dist="38100" dir="2700000" algn="tl">
              <a:srgbClr val="FFFFFF"/>
            </a:outerShdw>
          </a:effectLst>
          <a:latin typeface="Times New Roman" charset="0"/>
        </a:defRPr>
      </a:lvl6pPr>
      <a:lvl7pPr marL="914400" algn="ctr" rtl="0" eaLnBrk="1" fontAlgn="base" hangingPunct="1">
        <a:spcBef>
          <a:spcPct val="0"/>
        </a:spcBef>
        <a:spcAft>
          <a:spcPct val="0"/>
        </a:spcAft>
        <a:defRPr sz="4400" b="1">
          <a:solidFill>
            <a:schemeClr val="tx2"/>
          </a:solidFill>
          <a:effectLst>
            <a:outerShdw blurRad="38100" dist="38100" dir="2700000" algn="tl">
              <a:srgbClr val="FFFFFF"/>
            </a:outerShdw>
          </a:effectLst>
          <a:latin typeface="Times New Roman" charset="0"/>
        </a:defRPr>
      </a:lvl7pPr>
      <a:lvl8pPr marL="1371600" algn="ctr" rtl="0" eaLnBrk="1" fontAlgn="base" hangingPunct="1">
        <a:spcBef>
          <a:spcPct val="0"/>
        </a:spcBef>
        <a:spcAft>
          <a:spcPct val="0"/>
        </a:spcAft>
        <a:defRPr sz="4400" b="1">
          <a:solidFill>
            <a:schemeClr val="tx2"/>
          </a:solidFill>
          <a:effectLst>
            <a:outerShdw blurRad="38100" dist="38100" dir="2700000" algn="tl">
              <a:srgbClr val="FFFFFF"/>
            </a:outerShdw>
          </a:effectLst>
          <a:latin typeface="Times New Roman" charset="0"/>
        </a:defRPr>
      </a:lvl8pPr>
      <a:lvl9pPr marL="1828800" algn="ctr" rtl="0" eaLnBrk="1" fontAlgn="base" hangingPunct="1">
        <a:spcBef>
          <a:spcPct val="0"/>
        </a:spcBef>
        <a:spcAft>
          <a:spcPct val="0"/>
        </a:spcAft>
        <a:defRPr sz="4400" b="1">
          <a:solidFill>
            <a:schemeClr val="tx2"/>
          </a:solidFill>
          <a:effectLst>
            <a:outerShdw blurRad="38100" dist="38100" dir="2700000" algn="tl">
              <a:srgbClr val="FFFFFF"/>
            </a:outerShdw>
          </a:effectLst>
          <a:latin typeface="Times New Roman" charset="0"/>
        </a:defRPr>
      </a:lvl9pPr>
    </p:titleStyle>
    <p:bodyStyle>
      <a:lvl1pPr marL="342900" indent="-342900" algn="l" rtl="0" eaLnBrk="1" fontAlgn="base" hangingPunct="1">
        <a:spcBef>
          <a:spcPct val="20000"/>
        </a:spcBef>
        <a:spcAft>
          <a:spcPct val="0"/>
        </a:spcAft>
        <a:buChar char="•"/>
        <a:defRPr sz="3600" b="1">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j-lt"/>
        </a:defRPr>
      </a:lvl2pPr>
      <a:lvl3pPr marL="1143000" indent="-228600" algn="l" rtl="0" eaLnBrk="1" fontAlgn="base" hangingPunct="1">
        <a:spcBef>
          <a:spcPct val="20000"/>
        </a:spcBef>
        <a:spcAft>
          <a:spcPct val="0"/>
        </a:spcAft>
        <a:buChar char="•"/>
        <a:defRPr sz="2400">
          <a:solidFill>
            <a:schemeClr val="tx1"/>
          </a:solidFill>
          <a:latin typeface="+mj-lt"/>
        </a:defRPr>
      </a:lvl3pPr>
      <a:lvl4pPr marL="1600200" indent="-228600" algn="l" rtl="0" eaLnBrk="1" fontAlgn="base" hangingPunct="1">
        <a:spcBef>
          <a:spcPct val="20000"/>
        </a:spcBef>
        <a:spcAft>
          <a:spcPct val="0"/>
        </a:spcAft>
        <a:buChar char="–"/>
        <a:defRPr sz="2000">
          <a:solidFill>
            <a:schemeClr val="tx1"/>
          </a:solidFill>
          <a:latin typeface="+mj-lt"/>
        </a:defRPr>
      </a:lvl4pPr>
      <a:lvl5pPr marL="2057400" indent="-228600" algn="l" rtl="0" eaLnBrk="1" fontAlgn="base" hangingPunct="1">
        <a:spcBef>
          <a:spcPct val="20000"/>
        </a:spcBef>
        <a:spcAft>
          <a:spcPct val="0"/>
        </a:spcAft>
        <a:buChar char="»"/>
        <a:defRPr sz="2000">
          <a:solidFill>
            <a:schemeClr val="tx1"/>
          </a:solidFill>
          <a:latin typeface="+mj-lt"/>
        </a:defRPr>
      </a:lvl5pPr>
      <a:lvl6pPr marL="2514600" indent="-228600" algn="l" rtl="0" eaLnBrk="1" fontAlgn="base" hangingPunct="1">
        <a:spcBef>
          <a:spcPct val="20000"/>
        </a:spcBef>
        <a:spcAft>
          <a:spcPct val="0"/>
        </a:spcAft>
        <a:buChar char="»"/>
        <a:defRPr sz="2000">
          <a:solidFill>
            <a:schemeClr val="tx1"/>
          </a:solidFill>
          <a:latin typeface="+mj-lt"/>
        </a:defRPr>
      </a:lvl6pPr>
      <a:lvl7pPr marL="2971800" indent="-228600" algn="l" rtl="0" eaLnBrk="1" fontAlgn="base" hangingPunct="1">
        <a:spcBef>
          <a:spcPct val="20000"/>
        </a:spcBef>
        <a:spcAft>
          <a:spcPct val="0"/>
        </a:spcAft>
        <a:buChar char="»"/>
        <a:defRPr sz="2000">
          <a:solidFill>
            <a:schemeClr val="tx1"/>
          </a:solidFill>
          <a:latin typeface="+mj-lt"/>
        </a:defRPr>
      </a:lvl7pPr>
      <a:lvl8pPr marL="3429000" indent="-228600" algn="l" rtl="0" eaLnBrk="1" fontAlgn="base" hangingPunct="1">
        <a:spcBef>
          <a:spcPct val="20000"/>
        </a:spcBef>
        <a:spcAft>
          <a:spcPct val="0"/>
        </a:spcAft>
        <a:buChar char="»"/>
        <a:defRPr sz="2000">
          <a:solidFill>
            <a:schemeClr val="tx1"/>
          </a:solidFill>
          <a:latin typeface="+mj-lt"/>
        </a:defRPr>
      </a:lvl8pPr>
      <a:lvl9pPr marL="3886200" indent="-228600" algn="l" rtl="0" eaLnBrk="1" fontAlgn="base" hangingPunct="1">
        <a:spcBef>
          <a:spcPct val="20000"/>
        </a:spcBef>
        <a:spcAft>
          <a:spcPct val="0"/>
        </a:spcAft>
        <a:buChar char="»"/>
        <a:defRPr sz="2000">
          <a:solidFill>
            <a:schemeClr val="tx1"/>
          </a:solidFill>
          <a:latin typeface="+mj-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1026"/>
          <p:cNvSpPr>
            <a:spLocks noGrp="1" noChangeArrowheads="1"/>
          </p:cNvSpPr>
          <p:nvPr>
            <p:ph type="ctrTitle"/>
          </p:nvPr>
        </p:nvSpPr>
        <p:spPr>
          <a:xfrm>
            <a:off x="685800" y="2286000"/>
            <a:ext cx="7772400" cy="1143000"/>
          </a:xfrm>
        </p:spPr>
        <p:txBody>
          <a:bodyPr/>
          <a:lstStyle/>
          <a:p>
            <a:pPr>
              <a:defRPr/>
            </a:pPr>
            <a:r>
              <a:rPr lang="en-US" dirty="0" smtClean="0"/>
              <a:t>John the Baptizer</a:t>
            </a:r>
          </a:p>
        </p:txBody>
      </p:sp>
      <p:sp>
        <p:nvSpPr>
          <p:cNvPr id="68611" name="Rectangle 1027"/>
          <p:cNvSpPr>
            <a:spLocks noGrp="1" noChangeArrowheads="1"/>
          </p:cNvSpPr>
          <p:nvPr>
            <p:ph type="subTitle" idx="1"/>
          </p:nvPr>
        </p:nvSpPr>
        <p:spPr/>
        <p:txBody>
          <a:bodyPr/>
          <a:lstStyle/>
          <a:p>
            <a:pPr>
              <a:defRPr/>
            </a:pPr>
            <a:r>
              <a:rPr lang="en-US" dirty="0" smtClean="0"/>
              <a:t>What can we learn from the life of John the Baptizer?</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a:t>
            </a:r>
            <a:endParaRPr lang="en-US" dirty="0"/>
          </a:p>
        </p:txBody>
      </p:sp>
      <p:sp>
        <p:nvSpPr>
          <p:cNvPr id="3" name="Content Placeholder 2"/>
          <p:cNvSpPr>
            <a:spLocks noGrp="1"/>
          </p:cNvSpPr>
          <p:nvPr>
            <p:ph sz="half" idx="1"/>
          </p:nvPr>
        </p:nvSpPr>
        <p:spPr>
          <a:xfrm>
            <a:off x="0" y="1447800"/>
            <a:ext cx="3505200" cy="4648200"/>
          </a:xfrm>
        </p:spPr>
        <p:txBody>
          <a:bodyPr/>
          <a:lstStyle/>
          <a:p>
            <a:r>
              <a:rPr lang="en-US" dirty="0" smtClean="0"/>
              <a:t>Self-denial</a:t>
            </a:r>
          </a:p>
          <a:p>
            <a:r>
              <a:rPr lang="en-US" dirty="0" smtClean="0"/>
              <a:t>Courage</a:t>
            </a:r>
          </a:p>
          <a:p>
            <a:r>
              <a:rPr lang="en-US" dirty="0" smtClean="0"/>
              <a:t>Obedience</a:t>
            </a:r>
          </a:p>
          <a:p>
            <a:r>
              <a:rPr lang="en-US" dirty="0" smtClean="0"/>
              <a:t>Preacher</a:t>
            </a:r>
          </a:p>
          <a:p>
            <a:r>
              <a:rPr lang="en-US" dirty="0" smtClean="0"/>
              <a:t>Humility</a:t>
            </a:r>
          </a:p>
          <a:p>
            <a:r>
              <a:rPr lang="en-US" dirty="0" smtClean="0"/>
              <a:t>Holiness</a:t>
            </a:r>
          </a:p>
          <a:p>
            <a:r>
              <a:rPr lang="en-US" dirty="0" smtClean="0"/>
              <a:t>Honored by Christ</a:t>
            </a:r>
          </a:p>
          <a:p>
            <a:r>
              <a:rPr lang="en-US" dirty="0" smtClean="0"/>
              <a:t>No miracles</a:t>
            </a:r>
            <a:endParaRPr lang="en-US" dirty="0"/>
          </a:p>
        </p:txBody>
      </p:sp>
      <p:sp>
        <p:nvSpPr>
          <p:cNvPr id="4" name="Content Placeholder 3"/>
          <p:cNvSpPr>
            <a:spLocks noGrp="1"/>
          </p:cNvSpPr>
          <p:nvPr>
            <p:ph sz="half" idx="2"/>
          </p:nvPr>
        </p:nvSpPr>
        <p:spPr>
          <a:xfrm>
            <a:off x="3657600" y="1981200"/>
            <a:ext cx="5486400" cy="4114800"/>
          </a:xfrm>
        </p:spPr>
        <p:txBody>
          <a:bodyPr/>
          <a:lstStyle/>
          <a:p>
            <a:r>
              <a:rPr lang="en-US" b="0" dirty="0" smtClean="0">
                <a:effectLst/>
              </a:rPr>
              <a:t>Then many came to Him and said, "John performed no sign, but all the things that John spoke about this Man were true." </a:t>
            </a:r>
            <a:r>
              <a:rPr lang="en-US" dirty="0" smtClean="0">
                <a:effectLst/>
              </a:rPr>
              <a:t>John 10:41</a:t>
            </a:r>
            <a:endParaRPr lang="en-US" dirty="0">
              <a:effectLst/>
            </a:endParaRP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Names </a:t>
            </a:r>
            <a:endParaRPr lang="en-US" dirty="0"/>
          </a:p>
        </p:txBody>
      </p:sp>
      <p:sp>
        <p:nvSpPr>
          <p:cNvPr id="3" name="Content Placeholder 2"/>
          <p:cNvSpPr>
            <a:spLocks noGrp="1"/>
          </p:cNvSpPr>
          <p:nvPr>
            <p:ph idx="1"/>
          </p:nvPr>
        </p:nvSpPr>
        <p:spPr>
          <a:xfrm>
            <a:off x="152400" y="1752600"/>
            <a:ext cx="8686800" cy="4343400"/>
          </a:xfrm>
        </p:spPr>
        <p:txBody>
          <a:bodyPr/>
          <a:lstStyle/>
          <a:p>
            <a:r>
              <a:rPr lang="en-US" sz="3200" b="0" u="sng" dirty="0" smtClean="0">
                <a:effectLst>
                  <a:outerShdw blurRad="38100" dist="38100" dir="2700000" algn="tl">
                    <a:srgbClr val="000000">
                      <a:alpha val="43137"/>
                    </a:srgbClr>
                  </a:outerShdw>
                </a:effectLst>
              </a:rPr>
              <a:t>John</a:t>
            </a:r>
            <a:r>
              <a:rPr lang="en-US" sz="3200" b="0" dirty="0" smtClean="0">
                <a:effectLst>
                  <a:outerShdw blurRad="38100" dist="38100" dir="2700000" algn="tl">
                    <a:srgbClr val="000000">
                      <a:alpha val="43137"/>
                    </a:srgbClr>
                  </a:outerShdw>
                </a:effectLst>
              </a:rPr>
              <a:t> - And he asked for a writing tablet, and wrote, saying, "His name is John." So they all marveled. </a:t>
            </a:r>
            <a:r>
              <a:rPr lang="en-US" sz="3200" dirty="0" smtClean="0">
                <a:effectLst>
                  <a:outerShdw blurRad="38100" dist="38100" dir="2700000" algn="tl">
                    <a:srgbClr val="000000">
                      <a:alpha val="43137"/>
                    </a:srgbClr>
                  </a:outerShdw>
                </a:effectLst>
              </a:rPr>
              <a:t>Luke 1:63</a:t>
            </a:r>
          </a:p>
          <a:p>
            <a:r>
              <a:rPr lang="en-US" sz="3200" b="0" u="sng" dirty="0" smtClean="0">
                <a:effectLst>
                  <a:outerShdw blurRad="38100" dist="38100" dir="2700000" algn="tl">
                    <a:srgbClr val="000000">
                      <a:alpha val="43137"/>
                    </a:srgbClr>
                  </a:outerShdw>
                </a:effectLst>
              </a:rPr>
              <a:t>Elijah</a:t>
            </a:r>
            <a:r>
              <a:rPr lang="en-US" sz="3200" b="0" dirty="0" smtClean="0">
                <a:effectLst>
                  <a:outerShdw blurRad="38100" dist="38100" dir="2700000" algn="tl">
                    <a:srgbClr val="000000">
                      <a:alpha val="43137"/>
                    </a:srgbClr>
                  </a:outerShdw>
                </a:effectLst>
              </a:rPr>
              <a:t> - He will also go before Him in the spirit and power of Elijah, </a:t>
            </a:r>
            <a:r>
              <a:rPr lang="en-US" sz="3200" b="0" i="1" dirty="0" smtClean="0">
                <a:effectLst>
                  <a:outerShdw blurRad="38100" dist="38100" dir="2700000" algn="tl">
                    <a:srgbClr val="000000">
                      <a:alpha val="43137"/>
                    </a:srgbClr>
                  </a:outerShdw>
                </a:effectLst>
              </a:rPr>
              <a:t>'to turn the hearts of the fathers to the children,'</a:t>
            </a:r>
            <a:r>
              <a:rPr lang="en-US" sz="3200" b="0" dirty="0" smtClean="0">
                <a:effectLst>
                  <a:outerShdw blurRad="38100" dist="38100" dir="2700000" algn="tl">
                    <a:srgbClr val="000000">
                      <a:alpha val="43137"/>
                    </a:srgbClr>
                  </a:outerShdw>
                </a:effectLst>
              </a:rPr>
              <a:t> and the disobedient to the wisdom of the just, to make ready a people prepared for the Lord." </a:t>
            </a:r>
            <a:r>
              <a:rPr lang="en-US" sz="3200" dirty="0" smtClean="0">
                <a:effectLst>
                  <a:outerShdw blurRad="38100" dist="38100" dir="2700000" algn="tl">
                    <a:srgbClr val="000000">
                      <a:alpha val="43137"/>
                    </a:srgbClr>
                  </a:outerShdw>
                </a:effectLst>
              </a:rPr>
              <a:t>Luke 1:17</a:t>
            </a: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Doctrines to Learn from John</a:t>
            </a:r>
            <a:endParaRPr lang="en-US" dirty="0"/>
          </a:p>
        </p:txBody>
      </p:sp>
      <p:sp>
        <p:nvSpPr>
          <p:cNvPr id="3" name="Content Placeholder 2"/>
          <p:cNvSpPr>
            <a:spLocks noGrp="1"/>
          </p:cNvSpPr>
          <p:nvPr>
            <p:ph idx="1"/>
          </p:nvPr>
        </p:nvSpPr>
        <p:spPr/>
        <p:txBody>
          <a:bodyPr/>
          <a:lstStyle/>
          <a:p>
            <a:r>
              <a:rPr lang="en-US" u="sng" dirty="0" smtClean="0"/>
              <a:t>John’s baptism was temporary</a:t>
            </a:r>
          </a:p>
          <a:p>
            <a:r>
              <a:rPr lang="en-US" b="0" dirty="0" smtClean="0">
                <a:effectLst/>
              </a:rPr>
              <a:t>The ONLY difference in John’s baptism and ours – the direction of their faith</a:t>
            </a:r>
          </a:p>
          <a:p>
            <a:pPr lvl="1"/>
            <a:r>
              <a:rPr lang="en-US" dirty="0" smtClean="0"/>
              <a:t>They looked forward to a coming Christ</a:t>
            </a:r>
          </a:p>
          <a:p>
            <a:pPr lvl="1"/>
            <a:r>
              <a:rPr lang="en-US" dirty="0" smtClean="0"/>
              <a:t>We </a:t>
            </a:r>
            <a:r>
              <a:rPr lang="en-US" smtClean="0"/>
              <a:t>believe </a:t>
            </a:r>
            <a:r>
              <a:rPr lang="en-US" smtClean="0"/>
              <a:t>that </a:t>
            </a:r>
            <a:r>
              <a:rPr lang="en-US" dirty="0" smtClean="0"/>
              <a:t>Christ has come</a:t>
            </a:r>
            <a:endParaRPr lang="en-US"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Doctrines to Learn from John</a:t>
            </a:r>
            <a:endParaRPr lang="en-US" dirty="0"/>
          </a:p>
        </p:txBody>
      </p:sp>
      <p:sp>
        <p:nvSpPr>
          <p:cNvPr id="3" name="Content Placeholder 2"/>
          <p:cNvSpPr>
            <a:spLocks noGrp="1"/>
          </p:cNvSpPr>
          <p:nvPr>
            <p:ph idx="1"/>
          </p:nvPr>
        </p:nvSpPr>
        <p:spPr/>
        <p:txBody>
          <a:bodyPr/>
          <a:lstStyle/>
          <a:p>
            <a:r>
              <a:rPr lang="en-US" u="sng" dirty="0" smtClean="0"/>
              <a:t>John’s baptism was temporary</a:t>
            </a:r>
          </a:p>
          <a:p>
            <a:r>
              <a:rPr lang="en-US" b="0" dirty="0" smtClean="0">
                <a:effectLst/>
              </a:rPr>
              <a:t>Acts 19:1-5</a:t>
            </a:r>
          </a:p>
          <a:p>
            <a:pPr lvl="1"/>
            <a:r>
              <a:rPr lang="en-US" dirty="0" smtClean="0"/>
              <a:t>Burial in water</a:t>
            </a:r>
          </a:p>
          <a:p>
            <a:pPr lvl="1"/>
            <a:r>
              <a:rPr lang="en-US" dirty="0" smtClean="0"/>
              <a:t>Based on their faith</a:t>
            </a:r>
          </a:p>
          <a:p>
            <a:pPr lvl="1"/>
            <a:r>
              <a:rPr lang="en-US" dirty="0" smtClean="0"/>
              <a:t>Repentance required</a:t>
            </a:r>
          </a:p>
          <a:p>
            <a:r>
              <a:rPr lang="en-US" b="0" dirty="0" smtClean="0">
                <a:effectLst/>
              </a:rPr>
              <a:t>Only issue was the direction of their faith</a:t>
            </a:r>
            <a:endParaRPr lang="en-US" b="0" dirty="0">
              <a:effectLst/>
            </a:endParaRP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Doctrines to Learn from John</a:t>
            </a:r>
            <a:endParaRPr lang="en-US" dirty="0"/>
          </a:p>
        </p:txBody>
      </p:sp>
      <p:sp>
        <p:nvSpPr>
          <p:cNvPr id="3" name="Content Placeholder 2"/>
          <p:cNvSpPr>
            <a:spLocks noGrp="1"/>
          </p:cNvSpPr>
          <p:nvPr>
            <p:ph idx="1"/>
          </p:nvPr>
        </p:nvSpPr>
        <p:spPr/>
        <p:txBody>
          <a:bodyPr/>
          <a:lstStyle/>
          <a:p>
            <a:r>
              <a:rPr lang="en-US" u="sng" dirty="0" smtClean="0"/>
              <a:t>Marriage laws supersede church</a:t>
            </a:r>
          </a:p>
          <a:p>
            <a:r>
              <a:rPr lang="en-US" sz="3200" b="0" baseline="30000" dirty="0" smtClean="0">
                <a:effectLst/>
              </a:rPr>
              <a:t>3</a:t>
            </a:r>
            <a:r>
              <a:rPr lang="en-US" sz="3200" b="0" dirty="0" smtClean="0">
                <a:effectLst/>
              </a:rPr>
              <a:t> For Herod had laid hold of John and bound him, and put </a:t>
            </a:r>
            <a:r>
              <a:rPr lang="en-US" sz="3200" b="0" i="1" dirty="0" smtClean="0">
                <a:effectLst/>
              </a:rPr>
              <a:t>him</a:t>
            </a:r>
            <a:r>
              <a:rPr lang="en-US" sz="3200" b="0" dirty="0" smtClean="0">
                <a:effectLst/>
              </a:rPr>
              <a:t> in prison for the sake of Herodias, his brother Philip's wife. </a:t>
            </a:r>
            <a:r>
              <a:rPr lang="en-US" sz="3200" b="0" baseline="30000" dirty="0" smtClean="0">
                <a:effectLst/>
              </a:rPr>
              <a:t>4</a:t>
            </a:r>
            <a:r>
              <a:rPr lang="en-US" sz="3200" b="0" dirty="0" smtClean="0">
                <a:effectLst/>
              </a:rPr>
              <a:t> Because John had said to him, "It is not lawful for you to have her." </a:t>
            </a:r>
            <a:br>
              <a:rPr lang="en-US" sz="3200" b="0" dirty="0" smtClean="0">
                <a:effectLst/>
              </a:rPr>
            </a:br>
            <a:r>
              <a:rPr lang="en-US" sz="3200" dirty="0" smtClean="0">
                <a:effectLst/>
              </a:rPr>
              <a:t>Matthew 14:3-4</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Doctrines to Learn from John</a:t>
            </a:r>
            <a:endParaRPr lang="en-US" dirty="0"/>
          </a:p>
        </p:txBody>
      </p:sp>
      <p:sp>
        <p:nvSpPr>
          <p:cNvPr id="3" name="Content Placeholder 2"/>
          <p:cNvSpPr>
            <a:spLocks noGrp="1"/>
          </p:cNvSpPr>
          <p:nvPr>
            <p:ph idx="1"/>
          </p:nvPr>
        </p:nvSpPr>
        <p:spPr/>
        <p:txBody>
          <a:bodyPr/>
          <a:lstStyle/>
          <a:p>
            <a:r>
              <a:rPr lang="en-US" u="sng" dirty="0" smtClean="0"/>
              <a:t>John contrasted with Christ</a:t>
            </a:r>
          </a:p>
          <a:p>
            <a:r>
              <a:rPr lang="en-US" u="sng" dirty="0" smtClean="0">
                <a:effectLst/>
              </a:rPr>
              <a:t>John</a:t>
            </a:r>
            <a:r>
              <a:rPr lang="en-US" b="0" dirty="0" smtClean="0">
                <a:effectLst/>
              </a:rPr>
              <a:t> – wilderness, camel’s hair and leather, away from society, no miracles</a:t>
            </a:r>
          </a:p>
          <a:p>
            <a:r>
              <a:rPr lang="en-US" u="sng" dirty="0" smtClean="0">
                <a:effectLst/>
              </a:rPr>
              <a:t>Jesus</a:t>
            </a:r>
            <a:r>
              <a:rPr lang="en-US" b="0" dirty="0" smtClean="0">
                <a:effectLst/>
              </a:rPr>
              <a:t> – In city, social events (dinners, weddings), many miracles, common clothes</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Doctrines to Learn from John</a:t>
            </a:r>
            <a:endParaRPr lang="en-US" dirty="0"/>
          </a:p>
        </p:txBody>
      </p:sp>
      <p:sp>
        <p:nvSpPr>
          <p:cNvPr id="3" name="Content Placeholder 2"/>
          <p:cNvSpPr>
            <a:spLocks noGrp="1"/>
          </p:cNvSpPr>
          <p:nvPr>
            <p:ph idx="1"/>
          </p:nvPr>
        </p:nvSpPr>
        <p:spPr/>
        <p:txBody>
          <a:bodyPr/>
          <a:lstStyle/>
          <a:p>
            <a:r>
              <a:rPr lang="en-US" u="sng" dirty="0" smtClean="0"/>
              <a:t>Baptism for the remission of sins</a:t>
            </a:r>
          </a:p>
          <a:p>
            <a:r>
              <a:rPr lang="en-US" sz="3200" b="0" dirty="0" smtClean="0">
                <a:effectLst/>
              </a:rPr>
              <a:t>John came baptizing in the wilderness and preaching a baptism of repentance </a:t>
            </a:r>
            <a:r>
              <a:rPr lang="en-US" sz="3200" b="0" u="sng" dirty="0" smtClean="0">
                <a:effectLst/>
              </a:rPr>
              <a:t>for the remission of sins</a:t>
            </a:r>
            <a:r>
              <a:rPr lang="en-US" sz="3200" b="0" dirty="0" smtClean="0">
                <a:effectLst/>
              </a:rPr>
              <a:t>. </a:t>
            </a:r>
            <a:r>
              <a:rPr lang="en-US" sz="3200" dirty="0" smtClean="0">
                <a:effectLst/>
              </a:rPr>
              <a:t>Mark 1:4</a:t>
            </a:r>
          </a:p>
          <a:p>
            <a:r>
              <a:rPr lang="en-US" sz="3200" b="0" dirty="0" smtClean="0">
                <a:effectLst/>
              </a:rPr>
              <a:t>And he went into all the region around the Jordan, preaching a baptism of repentance </a:t>
            </a:r>
            <a:r>
              <a:rPr lang="en-US" sz="3200" b="0" u="sng" dirty="0" smtClean="0">
                <a:effectLst/>
              </a:rPr>
              <a:t>for the remission of sins</a:t>
            </a:r>
            <a:r>
              <a:rPr lang="en-US" sz="3200" b="0" dirty="0" smtClean="0">
                <a:effectLst/>
              </a:rPr>
              <a:t>, </a:t>
            </a:r>
            <a:r>
              <a:rPr lang="en-US" sz="3200" dirty="0" smtClean="0">
                <a:effectLst/>
              </a:rPr>
              <a:t>Luke 3:3</a:t>
            </a:r>
          </a:p>
          <a:p>
            <a:endParaRPr lang="en-US" dirty="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Doctrines to Learn from John</a:t>
            </a:r>
            <a:endParaRPr lang="en-US" dirty="0"/>
          </a:p>
        </p:txBody>
      </p:sp>
      <p:sp>
        <p:nvSpPr>
          <p:cNvPr id="3" name="Content Placeholder 2"/>
          <p:cNvSpPr>
            <a:spLocks noGrp="1"/>
          </p:cNvSpPr>
          <p:nvPr>
            <p:ph idx="1"/>
          </p:nvPr>
        </p:nvSpPr>
        <p:spPr/>
        <p:txBody>
          <a:bodyPr/>
          <a:lstStyle/>
          <a:p>
            <a:r>
              <a:rPr lang="en-US" u="sng" dirty="0" smtClean="0"/>
              <a:t>Baptism for the remission of sins</a:t>
            </a:r>
          </a:p>
          <a:p>
            <a:r>
              <a:rPr lang="en-US" b="0" dirty="0" smtClean="0">
                <a:effectLst/>
              </a:rPr>
              <a:t>The ONLY difference in John’s baptism and ours – the direction of their faith</a:t>
            </a:r>
          </a:p>
          <a:p>
            <a:pPr lvl="1"/>
            <a:r>
              <a:rPr lang="en-US" dirty="0" smtClean="0"/>
              <a:t>They looked forward to a coming Christ</a:t>
            </a:r>
          </a:p>
          <a:p>
            <a:pPr lvl="1"/>
            <a:r>
              <a:rPr lang="en-US" dirty="0" smtClean="0"/>
              <a:t>We believe </a:t>
            </a:r>
            <a:r>
              <a:rPr lang="en-US" dirty="0" smtClean="0"/>
              <a:t>that </a:t>
            </a:r>
            <a:r>
              <a:rPr lang="en-US" dirty="0" smtClean="0"/>
              <a:t>Christ has come</a:t>
            </a:r>
            <a:endParaRPr lang="en-US"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r>
              <a:rPr lang="en-US" dirty="0" smtClean="0"/>
              <a:t>Name – John</a:t>
            </a:r>
          </a:p>
          <a:p>
            <a:r>
              <a:rPr lang="en-US" dirty="0" smtClean="0"/>
              <a:t>Reference – the baptizer</a:t>
            </a:r>
          </a:p>
          <a:p>
            <a:r>
              <a:rPr lang="en-US" dirty="0" smtClean="0"/>
              <a:t>Not his last name</a:t>
            </a:r>
          </a:p>
          <a:p>
            <a:r>
              <a:rPr lang="en-US" dirty="0" smtClean="0"/>
              <a:t>Not “Baptist” </a:t>
            </a:r>
          </a:p>
          <a:p>
            <a:r>
              <a:rPr lang="en-US" dirty="0" smtClean="0"/>
              <a:t>Not head of a denomination</a:t>
            </a:r>
          </a:p>
          <a:p>
            <a:r>
              <a:rPr lang="en-US" dirty="0" smtClean="0"/>
              <a:t>Not his religious views</a:t>
            </a:r>
            <a:endParaRPr lang="en-US"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a:t>
            </a:r>
            <a:endParaRPr lang="en-US" dirty="0"/>
          </a:p>
        </p:txBody>
      </p:sp>
      <p:sp>
        <p:nvSpPr>
          <p:cNvPr id="3" name="Content Placeholder 2"/>
          <p:cNvSpPr>
            <a:spLocks noGrp="1"/>
          </p:cNvSpPr>
          <p:nvPr>
            <p:ph sz="half" idx="1"/>
          </p:nvPr>
        </p:nvSpPr>
        <p:spPr>
          <a:xfrm>
            <a:off x="0" y="1981200"/>
            <a:ext cx="3505200" cy="4114800"/>
          </a:xfrm>
        </p:spPr>
        <p:txBody>
          <a:bodyPr/>
          <a:lstStyle/>
          <a:p>
            <a:r>
              <a:rPr lang="en-US" dirty="0" smtClean="0"/>
              <a:t>Self-denial</a:t>
            </a:r>
            <a:endParaRPr lang="en-US" dirty="0"/>
          </a:p>
        </p:txBody>
      </p:sp>
      <p:sp>
        <p:nvSpPr>
          <p:cNvPr id="4" name="Content Placeholder 3"/>
          <p:cNvSpPr>
            <a:spLocks noGrp="1"/>
          </p:cNvSpPr>
          <p:nvPr>
            <p:ph sz="half" idx="2"/>
          </p:nvPr>
        </p:nvSpPr>
        <p:spPr>
          <a:xfrm>
            <a:off x="3657600" y="1981200"/>
            <a:ext cx="5486400" cy="4114800"/>
          </a:xfrm>
        </p:spPr>
        <p:txBody>
          <a:bodyPr/>
          <a:lstStyle/>
          <a:p>
            <a:r>
              <a:rPr lang="en-US" b="0" dirty="0" smtClean="0">
                <a:effectLst/>
              </a:rPr>
              <a:t>And John himself was clothed in camel's hair, with a leather belt around his waist; and his food was locusts and wild honey. </a:t>
            </a:r>
            <a:r>
              <a:rPr lang="en-US" dirty="0" smtClean="0"/>
              <a:t>Matthew 3:4</a:t>
            </a:r>
          </a:p>
          <a:p>
            <a:r>
              <a:rPr lang="en-US" b="0" dirty="0" smtClean="0">
                <a:effectLst/>
              </a:rPr>
              <a:t>Did he eat bugs?</a:t>
            </a:r>
          </a:p>
          <a:p>
            <a:r>
              <a:rPr lang="en-US" b="0" dirty="0" smtClean="0">
                <a:effectLst/>
              </a:rPr>
              <a:t>Bread from locust beans</a:t>
            </a:r>
          </a:p>
          <a:p>
            <a:r>
              <a:rPr lang="en-US" b="0" dirty="0" smtClean="0">
                <a:effectLst/>
              </a:rPr>
              <a:t>Bread and honey diet</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a:t>
            </a:r>
            <a:endParaRPr lang="en-US" dirty="0"/>
          </a:p>
        </p:txBody>
      </p:sp>
      <p:sp>
        <p:nvSpPr>
          <p:cNvPr id="3" name="Content Placeholder 2"/>
          <p:cNvSpPr>
            <a:spLocks noGrp="1"/>
          </p:cNvSpPr>
          <p:nvPr>
            <p:ph sz="half" idx="1"/>
          </p:nvPr>
        </p:nvSpPr>
        <p:spPr>
          <a:xfrm>
            <a:off x="0" y="1981200"/>
            <a:ext cx="3505200" cy="4114800"/>
          </a:xfrm>
        </p:spPr>
        <p:txBody>
          <a:bodyPr/>
          <a:lstStyle/>
          <a:p>
            <a:r>
              <a:rPr lang="en-US" dirty="0" smtClean="0"/>
              <a:t>Self-denial</a:t>
            </a:r>
          </a:p>
          <a:p>
            <a:r>
              <a:rPr lang="en-US" dirty="0" smtClean="0"/>
              <a:t>Courage</a:t>
            </a:r>
            <a:endParaRPr lang="en-US" dirty="0"/>
          </a:p>
        </p:txBody>
      </p:sp>
      <p:sp>
        <p:nvSpPr>
          <p:cNvPr id="4" name="Content Placeholder 3"/>
          <p:cNvSpPr>
            <a:spLocks noGrp="1"/>
          </p:cNvSpPr>
          <p:nvPr>
            <p:ph sz="half" idx="2"/>
          </p:nvPr>
        </p:nvSpPr>
        <p:spPr>
          <a:xfrm>
            <a:off x="3657600" y="1981200"/>
            <a:ext cx="5486400" cy="4114800"/>
          </a:xfrm>
        </p:spPr>
        <p:txBody>
          <a:bodyPr/>
          <a:lstStyle/>
          <a:p>
            <a:r>
              <a:rPr lang="en-US" b="0" dirty="0" smtClean="0">
                <a:effectLst/>
              </a:rPr>
              <a:t>But when he saw many of the Pharisees and Sadducees coming to his baptism, he said to them, "Brood of vipers! Who warned you to flee from the wrath to come? </a:t>
            </a:r>
            <a:r>
              <a:rPr lang="en-US" dirty="0" smtClean="0">
                <a:effectLst/>
              </a:rPr>
              <a:t>Matthew 3:7</a:t>
            </a:r>
          </a:p>
          <a:p>
            <a:r>
              <a:rPr lang="en-US" b="0" dirty="0" smtClean="0">
                <a:effectLst/>
              </a:rPr>
              <a:t>Because John had said to him, "It is not lawful for you to have her." </a:t>
            </a:r>
            <a:r>
              <a:rPr lang="en-US" dirty="0" smtClean="0">
                <a:effectLst/>
              </a:rPr>
              <a:t>Matthew 14:4</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a:t>
            </a:r>
            <a:endParaRPr lang="en-US" dirty="0"/>
          </a:p>
        </p:txBody>
      </p:sp>
      <p:sp>
        <p:nvSpPr>
          <p:cNvPr id="3" name="Content Placeholder 2"/>
          <p:cNvSpPr>
            <a:spLocks noGrp="1"/>
          </p:cNvSpPr>
          <p:nvPr>
            <p:ph sz="half" idx="1"/>
          </p:nvPr>
        </p:nvSpPr>
        <p:spPr>
          <a:xfrm>
            <a:off x="0" y="1981200"/>
            <a:ext cx="3505200" cy="4114800"/>
          </a:xfrm>
        </p:spPr>
        <p:txBody>
          <a:bodyPr/>
          <a:lstStyle/>
          <a:p>
            <a:r>
              <a:rPr lang="en-US" dirty="0" smtClean="0"/>
              <a:t>Self-denial</a:t>
            </a:r>
          </a:p>
          <a:p>
            <a:r>
              <a:rPr lang="en-US" dirty="0" smtClean="0"/>
              <a:t>Courage</a:t>
            </a:r>
          </a:p>
          <a:p>
            <a:r>
              <a:rPr lang="en-US" dirty="0" smtClean="0"/>
              <a:t>Obedience</a:t>
            </a:r>
            <a:endParaRPr lang="en-US" dirty="0"/>
          </a:p>
        </p:txBody>
      </p:sp>
      <p:sp>
        <p:nvSpPr>
          <p:cNvPr id="4" name="Content Placeholder 3"/>
          <p:cNvSpPr>
            <a:spLocks noGrp="1"/>
          </p:cNvSpPr>
          <p:nvPr>
            <p:ph sz="half" idx="2"/>
          </p:nvPr>
        </p:nvSpPr>
        <p:spPr>
          <a:xfrm>
            <a:off x="3657600" y="1981200"/>
            <a:ext cx="5486400" cy="4114800"/>
          </a:xfrm>
        </p:spPr>
        <p:txBody>
          <a:bodyPr/>
          <a:lstStyle/>
          <a:p>
            <a:r>
              <a:rPr lang="en-US" b="0" dirty="0" smtClean="0">
                <a:effectLst/>
              </a:rPr>
              <a:t>But Jesus answered and said to him, "Permit </a:t>
            </a:r>
            <a:r>
              <a:rPr lang="en-US" b="0" i="1" dirty="0" smtClean="0">
                <a:effectLst/>
              </a:rPr>
              <a:t>it to be so</a:t>
            </a:r>
            <a:r>
              <a:rPr lang="en-US" b="0" dirty="0" smtClean="0">
                <a:effectLst/>
              </a:rPr>
              <a:t> now, for thus it is fitting for us to fulfill all righteousness." Then he allowed Him. </a:t>
            </a:r>
            <a:r>
              <a:rPr lang="en-US" dirty="0" smtClean="0">
                <a:effectLst/>
              </a:rPr>
              <a:t>Matthew 3:15</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a:t>
            </a:r>
            <a:endParaRPr lang="en-US" dirty="0"/>
          </a:p>
        </p:txBody>
      </p:sp>
      <p:sp>
        <p:nvSpPr>
          <p:cNvPr id="3" name="Content Placeholder 2"/>
          <p:cNvSpPr>
            <a:spLocks noGrp="1"/>
          </p:cNvSpPr>
          <p:nvPr>
            <p:ph sz="half" idx="1"/>
          </p:nvPr>
        </p:nvSpPr>
        <p:spPr>
          <a:xfrm>
            <a:off x="0" y="1981200"/>
            <a:ext cx="3505200" cy="4114800"/>
          </a:xfrm>
        </p:spPr>
        <p:txBody>
          <a:bodyPr/>
          <a:lstStyle/>
          <a:p>
            <a:r>
              <a:rPr lang="en-US" dirty="0" smtClean="0"/>
              <a:t>Self-denial</a:t>
            </a:r>
          </a:p>
          <a:p>
            <a:r>
              <a:rPr lang="en-US" dirty="0" smtClean="0"/>
              <a:t>Courage</a:t>
            </a:r>
          </a:p>
          <a:p>
            <a:r>
              <a:rPr lang="en-US" dirty="0" smtClean="0"/>
              <a:t>Obedience</a:t>
            </a:r>
          </a:p>
          <a:p>
            <a:r>
              <a:rPr lang="en-US" dirty="0" smtClean="0"/>
              <a:t>Preacher</a:t>
            </a:r>
            <a:endParaRPr lang="en-US" dirty="0"/>
          </a:p>
        </p:txBody>
      </p:sp>
      <p:sp>
        <p:nvSpPr>
          <p:cNvPr id="4" name="Content Placeholder 3"/>
          <p:cNvSpPr>
            <a:spLocks noGrp="1"/>
          </p:cNvSpPr>
          <p:nvPr>
            <p:ph sz="half" idx="2"/>
          </p:nvPr>
        </p:nvSpPr>
        <p:spPr>
          <a:xfrm>
            <a:off x="3657600" y="1981200"/>
            <a:ext cx="5486400" cy="4114800"/>
          </a:xfrm>
        </p:spPr>
        <p:txBody>
          <a:bodyPr/>
          <a:lstStyle/>
          <a:p>
            <a:r>
              <a:rPr lang="en-US" b="0" dirty="0" smtClean="0">
                <a:effectLst/>
              </a:rPr>
              <a:t>John came baptizing in the wilderness and preaching a baptism of repentance for the remission of sins. </a:t>
            </a:r>
            <a:r>
              <a:rPr lang="en-US" dirty="0" smtClean="0">
                <a:effectLst/>
              </a:rPr>
              <a:t>Mark 1:4</a:t>
            </a:r>
            <a:endParaRPr lang="en-US" dirty="0">
              <a:effectLst/>
            </a:endParaRP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a:t>
            </a:r>
            <a:endParaRPr lang="en-US" dirty="0"/>
          </a:p>
        </p:txBody>
      </p:sp>
      <p:sp>
        <p:nvSpPr>
          <p:cNvPr id="3" name="Content Placeholder 2"/>
          <p:cNvSpPr>
            <a:spLocks noGrp="1"/>
          </p:cNvSpPr>
          <p:nvPr>
            <p:ph sz="half" idx="1"/>
          </p:nvPr>
        </p:nvSpPr>
        <p:spPr>
          <a:xfrm>
            <a:off x="0" y="1981200"/>
            <a:ext cx="3505200" cy="4114800"/>
          </a:xfrm>
        </p:spPr>
        <p:txBody>
          <a:bodyPr/>
          <a:lstStyle/>
          <a:p>
            <a:r>
              <a:rPr lang="en-US" dirty="0" smtClean="0"/>
              <a:t>Self-denial</a:t>
            </a:r>
          </a:p>
          <a:p>
            <a:r>
              <a:rPr lang="en-US" dirty="0" smtClean="0"/>
              <a:t>Courage</a:t>
            </a:r>
          </a:p>
          <a:p>
            <a:r>
              <a:rPr lang="en-US" dirty="0" smtClean="0"/>
              <a:t>Obedience</a:t>
            </a:r>
          </a:p>
          <a:p>
            <a:r>
              <a:rPr lang="en-US" dirty="0" smtClean="0"/>
              <a:t>Preacher</a:t>
            </a:r>
          </a:p>
          <a:p>
            <a:r>
              <a:rPr lang="en-US" dirty="0" smtClean="0"/>
              <a:t>Humility</a:t>
            </a:r>
            <a:endParaRPr lang="en-US" dirty="0"/>
          </a:p>
        </p:txBody>
      </p:sp>
      <p:sp>
        <p:nvSpPr>
          <p:cNvPr id="4" name="Content Placeholder 3"/>
          <p:cNvSpPr>
            <a:spLocks noGrp="1"/>
          </p:cNvSpPr>
          <p:nvPr>
            <p:ph sz="half" idx="2"/>
          </p:nvPr>
        </p:nvSpPr>
        <p:spPr>
          <a:xfrm>
            <a:off x="3657600" y="1981200"/>
            <a:ext cx="5486400" cy="4114800"/>
          </a:xfrm>
        </p:spPr>
        <p:txBody>
          <a:bodyPr/>
          <a:lstStyle/>
          <a:p>
            <a:r>
              <a:rPr lang="en-US" b="0" dirty="0" smtClean="0">
                <a:effectLst/>
              </a:rPr>
              <a:t>And he preached, saying, "There comes One after me who is mightier than I, whose sandal strap I am not worthy to stoop down and loose. </a:t>
            </a:r>
            <a:br>
              <a:rPr lang="en-US" b="0" dirty="0" smtClean="0">
                <a:effectLst/>
              </a:rPr>
            </a:br>
            <a:r>
              <a:rPr lang="en-US" dirty="0" smtClean="0">
                <a:effectLst/>
              </a:rPr>
              <a:t>Mark 1:7</a:t>
            </a:r>
            <a:endParaRPr lang="en-US" dirty="0">
              <a:effectLst/>
            </a:endParaRP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a:t>
            </a:r>
            <a:endParaRPr lang="en-US" dirty="0"/>
          </a:p>
        </p:txBody>
      </p:sp>
      <p:sp>
        <p:nvSpPr>
          <p:cNvPr id="3" name="Content Placeholder 2"/>
          <p:cNvSpPr>
            <a:spLocks noGrp="1"/>
          </p:cNvSpPr>
          <p:nvPr>
            <p:ph sz="half" idx="1"/>
          </p:nvPr>
        </p:nvSpPr>
        <p:spPr>
          <a:xfrm>
            <a:off x="0" y="1981200"/>
            <a:ext cx="3505200" cy="4114800"/>
          </a:xfrm>
        </p:spPr>
        <p:txBody>
          <a:bodyPr/>
          <a:lstStyle/>
          <a:p>
            <a:r>
              <a:rPr lang="en-US" dirty="0" smtClean="0"/>
              <a:t>Self-denial</a:t>
            </a:r>
          </a:p>
          <a:p>
            <a:r>
              <a:rPr lang="en-US" dirty="0" smtClean="0"/>
              <a:t>Courage</a:t>
            </a:r>
          </a:p>
          <a:p>
            <a:r>
              <a:rPr lang="en-US" dirty="0" smtClean="0"/>
              <a:t>Obedience</a:t>
            </a:r>
          </a:p>
          <a:p>
            <a:r>
              <a:rPr lang="en-US" dirty="0" smtClean="0"/>
              <a:t>Preacher</a:t>
            </a:r>
          </a:p>
          <a:p>
            <a:r>
              <a:rPr lang="en-US" dirty="0" smtClean="0"/>
              <a:t>Humility</a:t>
            </a:r>
          </a:p>
          <a:p>
            <a:r>
              <a:rPr lang="en-US" dirty="0" smtClean="0"/>
              <a:t>Holiness</a:t>
            </a:r>
            <a:endParaRPr lang="en-US" dirty="0"/>
          </a:p>
        </p:txBody>
      </p:sp>
      <p:sp>
        <p:nvSpPr>
          <p:cNvPr id="4" name="Content Placeholder 3"/>
          <p:cNvSpPr>
            <a:spLocks noGrp="1"/>
          </p:cNvSpPr>
          <p:nvPr>
            <p:ph sz="half" idx="2"/>
          </p:nvPr>
        </p:nvSpPr>
        <p:spPr>
          <a:xfrm>
            <a:off x="3657600" y="1981200"/>
            <a:ext cx="5486400" cy="4114800"/>
          </a:xfrm>
        </p:spPr>
        <p:txBody>
          <a:bodyPr/>
          <a:lstStyle/>
          <a:p>
            <a:r>
              <a:rPr lang="en-US" b="0" dirty="0" smtClean="0">
                <a:effectLst/>
              </a:rPr>
              <a:t>for Herod feared John, knowing that he </a:t>
            </a:r>
            <a:r>
              <a:rPr lang="en-US" b="0" i="1" dirty="0" smtClean="0">
                <a:effectLst/>
              </a:rPr>
              <a:t>was</a:t>
            </a:r>
            <a:r>
              <a:rPr lang="en-US" b="0" dirty="0" smtClean="0">
                <a:effectLst/>
              </a:rPr>
              <a:t> a just and holy man, and he protected him. And when he heard him, he did many things, and heard him gladly. </a:t>
            </a:r>
            <a:r>
              <a:rPr lang="en-US" dirty="0" smtClean="0">
                <a:effectLst/>
              </a:rPr>
              <a:t>Mark 6:20</a:t>
            </a:r>
            <a:endParaRPr lang="en-US" dirty="0">
              <a:effectLst/>
            </a:endParaRP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a:t>
            </a:r>
            <a:endParaRPr lang="en-US" dirty="0"/>
          </a:p>
        </p:txBody>
      </p:sp>
      <p:sp>
        <p:nvSpPr>
          <p:cNvPr id="3" name="Content Placeholder 2"/>
          <p:cNvSpPr>
            <a:spLocks noGrp="1"/>
          </p:cNvSpPr>
          <p:nvPr>
            <p:ph sz="half" idx="1"/>
          </p:nvPr>
        </p:nvSpPr>
        <p:spPr>
          <a:xfrm>
            <a:off x="0" y="1447800"/>
            <a:ext cx="3505200" cy="4648200"/>
          </a:xfrm>
        </p:spPr>
        <p:txBody>
          <a:bodyPr/>
          <a:lstStyle/>
          <a:p>
            <a:r>
              <a:rPr lang="en-US" dirty="0" smtClean="0"/>
              <a:t>Self-denial</a:t>
            </a:r>
          </a:p>
          <a:p>
            <a:r>
              <a:rPr lang="en-US" dirty="0" smtClean="0"/>
              <a:t>Courage</a:t>
            </a:r>
          </a:p>
          <a:p>
            <a:r>
              <a:rPr lang="en-US" dirty="0" smtClean="0"/>
              <a:t>Obedience</a:t>
            </a:r>
          </a:p>
          <a:p>
            <a:r>
              <a:rPr lang="en-US" dirty="0" smtClean="0"/>
              <a:t>Preacher</a:t>
            </a:r>
          </a:p>
          <a:p>
            <a:r>
              <a:rPr lang="en-US" dirty="0" smtClean="0"/>
              <a:t>Humility</a:t>
            </a:r>
          </a:p>
          <a:p>
            <a:r>
              <a:rPr lang="en-US" dirty="0" smtClean="0"/>
              <a:t>Holiness</a:t>
            </a:r>
          </a:p>
          <a:p>
            <a:r>
              <a:rPr lang="en-US" dirty="0" smtClean="0"/>
              <a:t>Honored by Christ</a:t>
            </a:r>
          </a:p>
        </p:txBody>
      </p:sp>
      <p:sp>
        <p:nvSpPr>
          <p:cNvPr id="4" name="Content Placeholder 3"/>
          <p:cNvSpPr>
            <a:spLocks noGrp="1"/>
          </p:cNvSpPr>
          <p:nvPr>
            <p:ph sz="half" idx="2"/>
          </p:nvPr>
        </p:nvSpPr>
        <p:spPr>
          <a:xfrm>
            <a:off x="3657600" y="1981200"/>
            <a:ext cx="5486400" cy="4114800"/>
          </a:xfrm>
        </p:spPr>
        <p:txBody>
          <a:bodyPr/>
          <a:lstStyle/>
          <a:p>
            <a:r>
              <a:rPr lang="en-US" b="0" dirty="0" smtClean="0">
                <a:effectLst/>
              </a:rPr>
              <a:t>"Assuredly, I say to you, among those born of women there has not risen one greater than John the Baptist; but he who is least in the kingdom of heaven is greater than he. </a:t>
            </a:r>
            <a:br>
              <a:rPr lang="en-US" b="0" dirty="0" smtClean="0">
                <a:effectLst/>
              </a:rPr>
            </a:br>
            <a:r>
              <a:rPr lang="en-US" dirty="0" smtClean="0">
                <a:effectLst/>
              </a:rPr>
              <a:t>Matthew 11:11</a:t>
            </a:r>
            <a:endParaRPr lang="en-US" dirty="0">
              <a:effectLst/>
            </a:endParaRP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graymaroon">
  <a:themeElements>
    <a:clrScheme name="Office Them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graymaroon</Template>
  <TotalTime>54</TotalTime>
  <Words>666</Words>
  <Application>Microsoft PowerPoint</Application>
  <PresentationFormat>On-screen Show (4:3)</PresentationFormat>
  <Paragraphs>96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graymaroon</vt:lpstr>
      <vt:lpstr>John the Baptizer</vt:lpstr>
      <vt:lpstr>Background</vt:lpstr>
      <vt:lpstr>Characteristics</vt:lpstr>
      <vt:lpstr>Characteristics</vt:lpstr>
      <vt:lpstr>Characteristics</vt:lpstr>
      <vt:lpstr>Characteristics</vt:lpstr>
      <vt:lpstr>Characteristics</vt:lpstr>
      <vt:lpstr>Characteristics</vt:lpstr>
      <vt:lpstr>Characteristics</vt:lpstr>
      <vt:lpstr>Characteristics</vt:lpstr>
      <vt:lpstr>Names </vt:lpstr>
      <vt:lpstr>Doctrines to Learn from John</vt:lpstr>
      <vt:lpstr>Doctrines to Learn from John</vt:lpstr>
      <vt:lpstr>Doctrines to Learn from John</vt:lpstr>
      <vt:lpstr>Doctrines to Learn from John</vt:lpstr>
      <vt:lpstr>Doctrines to Learn from John</vt:lpstr>
      <vt:lpstr>Doctrines to Learn from John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John the Baptizer</dc:title>
  <dc:creator>Manly Luscombe</dc:creator>
  <dc:description>Visit www.eBibleTeacher.com for more free PowerPoint backgrounds and images.</dc:description>
  <cp:lastModifiedBy>Manly Luscombe</cp:lastModifiedBy>
  <cp:revision>7</cp:revision>
  <dcterms:created xsi:type="dcterms:W3CDTF">2011-01-07T19:15:11Z</dcterms:created>
  <dcterms:modified xsi:type="dcterms:W3CDTF">2011-01-10T15:03:05Z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2</vt:i4>
  </property>
  <property fmtid="{D5CDD505-2E9C-101B-9397-08002B2CF9AE}" pid="3" name="GraphicType">
    <vt:i4>2</vt:i4>
  </property>
  <property fmtid="{D5CDD505-2E9C-101B-9397-08002B2CF9AE}" pid="4" name="Compression">
    <vt:i4>95</vt:i4>
  </property>
  <property fmtid="{D5CDD505-2E9C-101B-9397-08002B2CF9AE}" pid="5" name="ScreenSize">
    <vt:i4>1</vt:i4>
  </property>
  <property fmtid="{D5CDD505-2E9C-101B-9397-08002B2CF9AE}" pid="6" name="ScreenUsage">
    <vt:i4>2</vt:i4>
  </property>
  <property fmtid="{D5CDD505-2E9C-101B-9397-08002B2CF9AE}" pid="7" name="MailAddress">
    <vt:lpwstr>ttaylor@midwest.net</vt:lpwstr>
  </property>
  <property fmtid="{D5CDD505-2E9C-101B-9397-08002B2CF9AE}" pid="8" name="HomePage">
    <vt:lpwstr>/steed.html</vt:lpwstr>
  </property>
  <property fmtid="{D5CDD505-2E9C-101B-9397-08002B2CF9AE}" pid="9" name="Other">
    <vt:lpwstr>This is a free preview of Tom Steed's Ephesians 3 PowerPoint Show.  This preview has most of the pictures in it.  The complete show has over 39 slides.</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false</vt:bool>
  </property>
  <property fmtid="{D5CDD505-2E9C-101B-9397-08002B2CF9AE}" pid="13" name="BackColor">
    <vt:i4>16777215</vt:i4>
  </property>
  <property fmtid="{D5CDD505-2E9C-101B-9397-08002B2CF9AE}" pid="14" name="TextColor">
    <vt:i4>0</vt:i4>
  </property>
  <property fmtid="{D5CDD505-2E9C-101B-9397-08002B2CF9AE}" pid="15" name="LinkColor">
    <vt:i4>16711680</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true</vt:bool>
  </property>
  <property fmtid="{D5CDD505-2E9C-101B-9397-08002B2CF9AE}" pid="20" name="NavBtnPos">
    <vt:i4>3</vt:i4>
  </property>
  <property fmtid="{D5CDD505-2E9C-101B-9397-08002B2CF9AE}" pid="21" name="OutputDir">
    <vt:lpwstr>C:\aaahtml\steed</vt:lpwstr>
  </property>
</Properties>
</file>