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84" r:id="rId5"/>
    <p:sldId id="297" r:id="rId6"/>
    <p:sldId id="298" r:id="rId7"/>
    <p:sldId id="299" r:id="rId8"/>
    <p:sldId id="300" r:id="rId9"/>
    <p:sldId id="301" r:id="rId10"/>
    <p:sldId id="302" r:id="rId11"/>
    <p:sldId id="303" r:id="rId12"/>
    <p:sldId id="306" r:id="rId13"/>
    <p:sldId id="304" r:id="rId14"/>
    <p:sldId id="305" r:id="rId15"/>
    <p:sldId id="30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6216" userDrawn="1">
          <p15:clr>
            <a:srgbClr val="A4A3A4"/>
          </p15:clr>
        </p15:guide>
        <p15:guide id="3" pos="1440" userDrawn="1">
          <p15:clr>
            <a:srgbClr val="A4A3A4"/>
          </p15:clr>
        </p15:guide>
        <p15:guide id="4" orient="horz" pos="2352" userDrawn="1">
          <p15:clr>
            <a:srgbClr val="A4A3A4"/>
          </p15:clr>
        </p15:guide>
        <p15:guide id="5" orient="horz" pos="936" userDrawn="1">
          <p15:clr>
            <a:srgbClr val="A4A3A4"/>
          </p15:clr>
        </p15:guide>
        <p15:guide id="6" pos="3840" userDrawn="1">
          <p15:clr>
            <a:srgbClr val="A4A3A4"/>
          </p15:clr>
        </p15:guide>
        <p15:guide id="7" orient="horz" pos="314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C46A"/>
    <a:srgbClr val="97EFD3"/>
    <a:srgbClr val="F15574"/>
    <a:srgbClr val="F4EBE8"/>
    <a:srgbClr val="ECC4BF"/>
    <a:srgbClr val="C9ABA7"/>
    <a:srgbClr val="2828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8FCC5B-C964-4638-AFC5-EE10B5433CBE}" v="10" dt="2024-03-02T01:21:48.4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899" autoAdjust="0"/>
  </p:normalViewPr>
  <p:slideViewPr>
    <p:cSldViewPr snapToGrid="0" snapToObjects="1" showGuides="1">
      <p:cViewPr varScale="1">
        <p:scale>
          <a:sx n="111" d="100"/>
          <a:sy n="111" d="100"/>
        </p:scale>
        <p:origin x="594" y="96"/>
      </p:cViewPr>
      <p:guideLst>
        <p:guide orient="horz" pos="528"/>
        <p:guide pos="6216"/>
        <p:guide pos="1440"/>
        <p:guide orient="horz" pos="2352"/>
        <p:guide orient="horz" pos="936"/>
        <p:guide pos="3840"/>
        <p:guide orient="horz" pos="3144"/>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ccount Update" userId="d66a401e1e7a39bf" providerId="LiveId" clId="{0C8FCC5B-C964-4638-AFC5-EE10B5433CBE}"/>
    <pc:docChg chg="custSel addSld modSld modMainMaster">
      <pc:chgData name="Account Update" userId="d66a401e1e7a39bf" providerId="LiveId" clId="{0C8FCC5B-C964-4638-AFC5-EE10B5433CBE}" dt="2024-03-02T01:29:27.073" v="591" actId="255"/>
      <pc:docMkLst>
        <pc:docMk/>
      </pc:docMkLst>
      <pc:sldChg chg="modSp mod modTransition">
        <pc:chgData name="Account Update" userId="d66a401e1e7a39bf" providerId="LiveId" clId="{0C8FCC5B-C964-4638-AFC5-EE10B5433CBE}" dt="2024-03-02T01:21:48.449" v="559"/>
        <pc:sldMkLst>
          <pc:docMk/>
          <pc:sldMk cId="4097023305" sldId="284"/>
        </pc:sldMkLst>
        <pc:spChg chg="mod">
          <ac:chgData name="Account Update" userId="d66a401e1e7a39bf" providerId="LiveId" clId="{0C8FCC5B-C964-4638-AFC5-EE10B5433CBE}" dt="2024-03-02T00:44:43.576" v="1" actId="14100"/>
          <ac:spMkLst>
            <pc:docMk/>
            <pc:sldMk cId="4097023305" sldId="284"/>
            <ac:spMk id="23" creationId="{A4F37AB6-4681-D744-2F89-2949D08676DC}"/>
          </ac:spMkLst>
        </pc:spChg>
      </pc:sldChg>
      <pc:sldChg chg="modSp mod modTransition">
        <pc:chgData name="Account Update" userId="d66a401e1e7a39bf" providerId="LiveId" clId="{0C8FCC5B-C964-4638-AFC5-EE10B5433CBE}" dt="2024-03-02T01:21:48.449" v="559"/>
        <pc:sldMkLst>
          <pc:docMk/>
          <pc:sldMk cId="3729864695" sldId="297"/>
        </pc:sldMkLst>
        <pc:spChg chg="mod">
          <ac:chgData name="Account Update" userId="d66a401e1e7a39bf" providerId="LiveId" clId="{0C8FCC5B-C964-4638-AFC5-EE10B5433CBE}" dt="2024-03-02T01:04:46.587" v="445" actId="20577"/>
          <ac:spMkLst>
            <pc:docMk/>
            <pc:sldMk cId="3729864695" sldId="297"/>
            <ac:spMk id="3" creationId="{B92524F4-7462-1409-3369-9FCDBCC6CA47}"/>
          </ac:spMkLst>
        </pc:spChg>
      </pc:sldChg>
      <pc:sldChg chg="modSp mod modTransition">
        <pc:chgData name="Account Update" userId="d66a401e1e7a39bf" providerId="LiveId" clId="{0C8FCC5B-C964-4638-AFC5-EE10B5433CBE}" dt="2024-03-02T01:23:48.444" v="582" actId="20577"/>
        <pc:sldMkLst>
          <pc:docMk/>
          <pc:sldMk cId="872156867" sldId="298"/>
        </pc:sldMkLst>
        <pc:spChg chg="mod">
          <ac:chgData name="Account Update" userId="d66a401e1e7a39bf" providerId="LiveId" clId="{0C8FCC5B-C964-4638-AFC5-EE10B5433CBE}" dt="2024-03-02T01:23:48.444" v="582" actId="20577"/>
          <ac:spMkLst>
            <pc:docMk/>
            <pc:sldMk cId="872156867" sldId="298"/>
            <ac:spMk id="3" creationId="{C6B763E9-0EEA-5BEE-0EC7-8622A00FD28A}"/>
          </ac:spMkLst>
        </pc:spChg>
        <pc:spChg chg="mod">
          <ac:chgData name="Account Update" userId="d66a401e1e7a39bf" providerId="LiveId" clId="{0C8FCC5B-C964-4638-AFC5-EE10B5433CBE}" dt="2024-03-02T00:47:12.237" v="49"/>
          <ac:spMkLst>
            <pc:docMk/>
            <pc:sldMk cId="872156867" sldId="298"/>
            <ac:spMk id="5" creationId="{D781FE58-AC4A-0B2C-9F3D-F05AD7BA03EA}"/>
          </ac:spMkLst>
        </pc:spChg>
        <pc:spChg chg="mod">
          <ac:chgData name="Account Update" userId="d66a401e1e7a39bf" providerId="LiveId" clId="{0C8FCC5B-C964-4638-AFC5-EE10B5433CBE}" dt="2024-03-02T00:47:28.806" v="53" actId="20577"/>
          <ac:spMkLst>
            <pc:docMk/>
            <pc:sldMk cId="872156867" sldId="298"/>
            <ac:spMk id="6" creationId="{B0A529F3-0301-41B9-EA21-6C626592761C}"/>
          </ac:spMkLst>
        </pc:spChg>
      </pc:sldChg>
      <pc:sldChg chg="modSp mod modTransition">
        <pc:chgData name="Account Update" userId="d66a401e1e7a39bf" providerId="LiveId" clId="{0C8FCC5B-C964-4638-AFC5-EE10B5433CBE}" dt="2024-03-02T01:21:48.449" v="559"/>
        <pc:sldMkLst>
          <pc:docMk/>
          <pc:sldMk cId="2636563428" sldId="299"/>
        </pc:sldMkLst>
        <pc:spChg chg="mod">
          <ac:chgData name="Account Update" userId="d66a401e1e7a39bf" providerId="LiveId" clId="{0C8FCC5B-C964-4638-AFC5-EE10B5433CBE}" dt="2024-03-02T00:47:04.277" v="48"/>
          <ac:spMkLst>
            <pc:docMk/>
            <pc:sldMk cId="2636563428" sldId="299"/>
            <ac:spMk id="5" creationId="{1538C1AB-2254-B29B-9724-4BA2C0514727}"/>
          </ac:spMkLst>
        </pc:spChg>
        <pc:spChg chg="mod">
          <ac:chgData name="Account Update" userId="d66a401e1e7a39bf" providerId="LiveId" clId="{0C8FCC5B-C964-4638-AFC5-EE10B5433CBE}" dt="2024-03-02T00:47:44.665" v="57" actId="20577"/>
          <ac:spMkLst>
            <pc:docMk/>
            <pc:sldMk cId="2636563428" sldId="299"/>
            <ac:spMk id="6" creationId="{3B27EC46-56DC-CD6B-B525-AB8176AB8403}"/>
          </ac:spMkLst>
        </pc:spChg>
      </pc:sldChg>
      <pc:sldChg chg="modSp mod modTransition">
        <pc:chgData name="Account Update" userId="d66a401e1e7a39bf" providerId="LiveId" clId="{0C8FCC5B-C964-4638-AFC5-EE10B5433CBE}" dt="2024-03-02T01:21:48.449" v="559"/>
        <pc:sldMkLst>
          <pc:docMk/>
          <pc:sldMk cId="1695583185" sldId="300"/>
        </pc:sldMkLst>
        <pc:spChg chg="mod">
          <ac:chgData name="Account Update" userId="d66a401e1e7a39bf" providerId="LiveId" clId="{0C8FCC5B-C964-4638-AFC5-EE10B5433CBE}" dt="2024-03-02T00:46:57.730" v="47"/>
          <ac:spMkLst>
            <pc:docMk/>
            <pc:sldMk cId="1695583185" sldId="300"/>
            <ac:spMk id="5" creationId="{BC5AB336-098B-F0F8-687B-492877B31882}"/>
          </ac:spMkLst>
        </pc:spChg>
        <pc:spChg chg="mod">
          <ac:chgData name="Account Update" userId="d66a401e1e7a39bf" providerId="LiveId" clId="{0C8FCC5B-C964-4638-AFC5-EE10B5433CBE}" dt="2024-03-02T00:48:01.219" v="61" actId="20577"/>
          <ac:spMkLst>
            <pc:docMk/>
            <pc:sldMk cId="1695583185" sldId="300"/>
            <ac:spMk id="6" creationId="{488033EA-24A0-D6A4-4654-8251E284A8D9}"/>
          </ac:spMkLst>
        </pc:spChg>
      </pc:sldChg>
      <pc:sldChg chg="modSp mod modTransition">
        <pc:chgData name="Account Update" userId="d66a401e1e7a39bf" providerId="LiveId" clId="{0C8FCC5B-C964-4638-AFC5-EE10B5433CBE}" dt="2024-03-02T01:21:48.449" v="559"/>
        <pc:sldMkLst>
          <pc:docMk/>
          <pc:sldMk cId="3728808930" sldId="301"/>
        </pc:sldMkLst>
        <pc:spChg chg="mod">
          <ac:chgData name="Account Update" userId="d66a401e1e7a39bf" providerId="LiveId" clId="{0C8FCC5B-C964-4638-AFC5-EE10B5433CBE}" dt="2024-03-02T01:05:59.697" v="449" actId="115"/>
          <ac:spMkLst>
            <pc:docMk/>
            <pc:sldMk cId="3728808930" sldId="301"/>
            <ac:spMk id="3" creationId="{EE5F0DD5-6163-BFE7-4171-D3F14377A2FB}"/>
          </ac:spMkLst>
        </pc:spChg>
        <pc:spChg chg="mod">
          <ac:chgData name="Account Update" userId="d66a401e1e7a39bf" providerId="LiveId" clId="{0C8FCC5B-C964-4638-AFC5-EE10B5433CBE}" dt="2024-03-02T00:46:49.569" v="46"/>
          <ac:spMkLst>
            <pc:docMk/>
            <pc:sldMk cId="3728808930" sldId="301"/>
            <ac:spMk id="5" creationId="{B5C3F682-A5F8-1C1C-525C-228CF4092F6F}"/>
          </ac:spMkLst>
        </pc:spChg>
        <pc:spChg chg="mod">
          <ac:chgData name="Account Update" userId="d66a401e1e7a39bf" providerId="LiveId" clId="{0C8FCC5B-C964-4638-AFC5-EE10B5433CBE}" dt="2024-03-02T00:48:14.788" v="65" actId="20577"/>
          <ac:spMkLst>
            <pc:docMk/>
            <pc:sldMk cId="3728808930" sldId="301"/>
            <ac:spMk id="6" creationId="{204BE4D1-B36A-7818-A7A3-5A9BEA10BD19}"/>
          </ac:spMkLst>
        </pc:spChg>
      </pc:sldChg>
      <pc:sldChg chg="modSp mod modTransition">
        <pc:chgData name="Account Update" userId="d66a401e1e7a39bf" providerId="LiveId" clId="{0C8FCC5B-C964-4638-AFC5-EE10B5433CBE}" dt="2024-03-02T01:21:48.449" v="559"/>
        <pc:sldMkLst>
          <pc:docMk/>
          <pc:sldMk cId="816847538" sldId="302"/>
        </pc:sldMkLst>
        <pc:spChg chg="mod">
          <ac:chgData name="Account Update" userId="d66a401e1e7a39bf" providerId="LiveId" clId="{0C8FCC5B-C964-4638-AFC5-EE10B5433CBE}" dt="2024-03-02T01:06:06.840" v="450" actId="115"/>
          <ac:spMkLst>
            <pc:docMk/>
            <pc:sldMk cId="816847538" sldId="302"/>
            <ac:spMk id="3" creationId="{8C7020E4-97AE-CE49-4BC8-95F71DEFF0EC}"/>
          </ac:spMkLst>
        </pc:spChg>
        <pc:spChg chg="mod">
          <ac:chgData name="Account Update" userId="d66a401e1e7a39bf" providerId="LiveId" clId="{0C8FCC5B-C964-4638-AFC5-EE10B5433CBE}" dt="2024-03-02T00:46:43.946" v="45"/>
          <ac:spMkLst>
            <pc:docMk/>
            <pc:sldMk cId="816847538" sldId="302"/>
            <ac:spMk id="5" creationId="{680566ED-6578-A435-BA55-70E1F0E004A2}"/>
          </ac:spMkLst>
        </pc:spChg>
        <pc:spChg chg="mod">
          <ac:chgData name="Account Update" userId="d66a401e1e7a39bf" providerId="LiveId" clId="{0C8FCC5B-C964-4638-AFC5-EE10B5433CBE}" dt="2024-03-02T00:48:26.222" v="69" actId="20577"/>
          <ac:spMkLst>
            <pc:docMk/>
            <pc:sldMk cId="816847538" sldId="302"/>
            <ac:spMk id="6" creationId="{934ADD62-88C3-F55E-94A4-3A0715C72692}"/>
          </ac:spMkLst>
        </pc:spChg>
      </pc:sldChg>
      <pc:sldChg chg="modSp mod modTransition">
        <pc:chgData name="Account Update" userId="d66a401e1e7a39bf" providerId="LiveId" clId="{0C8FCC5B-C964-4638-AFC5-EE10B5433CBE}" dt="2024-03-02T01:21:48.449" v="559"/>
        <pc:sldMkLst>
          <pc:docMk/>
          <pc:sldMk cId="2465300509" sldId="303"/>
        </pc:sldMkLst>
        <pc:spChg chg="mod">
          <ac:chgData name="Account Update" userId="d66a401e1e7a39bf" providerId="LiveId" clId="{0C8FCC5B-C964-4638-AFC5-EE10B5433CBE}" dt="2024-03-02T01:06:12.154" v="451" actId="115"/>
          <ac:spMkLst>
            <pc:docMk/>
            <pc:sldMk cId="2465300509" sldId="303"/>
            <ac:spMk id="3" creationId="{B28848F3-B292-F291-77CE-5CB635DADD77}"/>
          </ac:spMkLst>
        </pc:spChg>
        <pc:spChg chg="mod">
          <ac:chgData name="Account Update" userId="d66a401e1e7a39bf" providerId="LiveId" clId="{0C8FCC5B-C964-4638-AFC5-EE10B5433CBE}" dt="2024-03-02T00:46:32.674" v="44"/>
          <ac:spMkLst>
            <pc:docMk/>
            <pc:sldMk cId="2465300509" sldId="303"/>
            <ac:spMk id="5" creationId="{D73C3A30-0CA9-CC79-BE91-C28A020FCA32}"/>
          </ac:spMkLst>
        </pc:spChg>
        <pc:spChg chg="mod">
          <ac:chgData name="Account Update" userId="d66a401e1e7a39bf" providerId="LiveId" clId="{0C8FCC5B-C964-4638-AFC5-EE10B5433CBE}" dt="2024-03-02T00:48:37.013" v="73" actId="20577"/>
          <ac:spMkLst>
            <pc:docMk/>
            <pc:sldMk cId="2465300509" sldId="303"/>
            <ac:spMk id="6" creationId="{10732651-0270-28FE-E1CE-0A38B94877F6}"/>
          </ac:spMkLst>
        </pc:spChg>
      </pc:sldChg>
      <pc:sldChg chg="modSp mod modTransition">
        <pc:chgData name="Account Update" userId="d66a401e1e7a39bf" providerId="LiveId" clId="{0C8FCC5B-C964-4638-AFC5-EE10B5433CBE}" dt="2024-03-02T01:29:27.073" v="591" actId="255"/>
        <pc:sldMkLst>
          <pc:docMk/>
          <pc:sldMk cId="1142700571" sldId="304"/>
        </pc:sldMkLst>
        <pc:spChg chg="mod">
          <ac:chgData name="Account Update" userId="d66a401e1e7a39bf" providerId="LiveId" clId="{0C8FCC5B-C964-4638-AFC5-EE10B5433CBE}" dt="2024-03-02T01:29:27.073" v="591" actId="255"/>
          <ac:spMkLst>
            <pc:docMk/>
            <pc:sldMk cId="1142700571" sldId="304"/>
            <ac:spMk id="3" creationId="{662FA562-DE51-510A-22E9-AF1CCA742116}"/>
          </ac:spMkLst>
        </pc:spChg>
        <pc:spChg chg="mod">
          <ac:chgData name="Account Update" userId="d66a401e1e7a39bf" providerId="LiveId" clId="{0C8FCC5B-C964-4638-AFC5-EE10B5433CBE}" dt="2024-03-02T00:46:13.163" v="43" actId="20577"/>
          <ac:spMkLst>
            <pc:docMk/>
            <pc:sldMk cId="1142700571" sldId="304"/>
            <ac:spMk id="5" creationId="{95D04C40-C286-4512-3F45-E668854C4512}"/>
          </ac:spMkLst>
        </pc:spChg>
        <pc:spChg chg="mod">
          <ac:chgData name="Account Update" userId="d66a401e1e7a39bf" providerId="LiveId" clId="{0C8FCC5B-C964-4638-AFC5-EE10B5433CBE}" dt="2024-03-02T00:45:59.065" v="26" actId="20577"/>
          <ac:spMkLst>
            <pc:docMk/>
            <pc:sldMk cId="1142700571" sldId="304"/>
            <ac:spMk id="6" creationId="{78C1B019-3A59-1DCB-51D4-8BCC4C1109A8}"/>
          </ac:spMkLst>
        </pc:spChg>
      </pc:sldChg>
      <pc:sldChg chg="modSp mod modTransition">
        <pc:chgData name="Account Update" userId="d66a401e1e7a39bf" providerId="LiveId" clId="{0C8FCC5B-C964-4638-AFC5-EE10B5433CBE}" dt="2024-03-02T01:21:48.449" v="559"/>
        <pc:sldMkLst>
          <pc:docMk/>
          <pc:sldMk cId="2548852419" sldId="305"/>
        </pc:sldMkLst>
        <pc:spChg chg="mod">
          <ac:chgData name="Account Update" userId="d66a401e1e7a39bf" providerId="LiveId" clId="{0C8FCC5B-C964-4638-AFC5-EE10B5433CBE}" dt="2024-03-02T01:10:20.073" v="546" actId="255"/>
          <ac:spMkLst>
            <pc:docMk/>
            <pc:sldMk cId="2548852419" sldId="305"/>
            <ac:spMk id="3" creationId="{E2698CF8-2C13-129B-64CC-561F4EBCA8DD}"/>
          </ac:spMkLst>
        </pc:spChg>
        <pc:spChg chg="mod">
          <ac:chgData name="Account Update" userId="d66a401e1e7a39bf" providerId="LiveId" clId="{0C8FCC5B-C964-4638-AFC5-EE10B5433CBE}" dt="2024-03-02T00:45:23.982" v="18" actId="20577"/>
          <ac:spMkLst>
            <pc:docMk/>
            <pc:sldMk cId="2548852419" sldId="305"/>
            <ac:spMk id="5" creationId="{77AECE00-CA5C-8DEC-7761-D511AACBAFC6}"/>
          </ac:spMkLst>
        </pc:spChg>
        <pc:spChg chg="mod">
          <ac:chgData name="Account Update" userId="d66a401e1e7a39bf" providerId="LiveId" clId="{0C8FCC5B-C964-4638-AFC5-EE10B5433CBE}" dt="2024-03-02T00:45:36.155" v="22" actId="20577"/>
          <ac:spMkLst>
            <pc:docMk/>
            <pc:sldMk cId="2548852419" sldId="305"/>
            <ac:spMk id="6" creationId="{097C5862-8F7F-CFBE-E452-09D8300525B2}"/>
          </ac:spMkLst>
        </pc:spChg>
      </pc:sldChg>
      <pc:sldChg chg="modSp add mod modTransition">
        <pc:chgData name="Account Update" userId="d66a401e1e7a39bf" providerId="LiveId" clId="{0C8FCC5B-C964-4638-AFC5-EE10B5433CBE}" dt="2024-03-02T01:21:48.449" v="559"/>
        <pc:sldMkLst>
          <pc:docMk/>
          <pc:sldMk cId="141293936" sldId="306"/>
        </pc:sldMkLst>
        <pc:spChg chg="mod">
          <ac:chgData name="Account Update" userId="d66a401e1e7a39bf" providerId="LiveId" clId="{0C8FCC5B-C964-4638-AFC5-EE10B5433CBE}" dt="2024-03-02T01:06:17.906" v="452" actId="115"/>
          <ac:spMkLst>
            <pc:docMk/>
            <pc:sldMk cId="141293936" sldId="306"/>
            <ac:spMk id="3" creationId="{2A0CA036-02FD-AD3C-C65D-B0CF165F5D96}"/>
          </ac:spMkLst>
        </pc:spChg>
      </pc:sldChg>
      <pc:sldChg chg="addSp delSp modSp add mod modTransition">
        <pc:chgData name="Account Update" userId="d66a401e1e7a39bf" providerId="LiveId" clId="{0C8FCC5B-C964-4638-AFC5-EE10B5433CBE}" dt="2024-03-02T01:21:48.449" v="559"/>
        <pc:sldMkLst>
          <pc:docMk/>
          <pc:sldMk cId="3656325627" sldId="307"/>
        </pc:sldMkLst>
        <pc:spChg chg="mod">
          <ac:chgData name="Account Update" userId="d66a401e1e7a39bf" providerId="LiveId" clId="{0C8FCC5B-C964-4638-AFC5-EE10B5433CBE}" dt="2024-03-02T01:14:45.778" v="549" actId="14100"/>
          <ac:spMkLst>
            <pc:docMk/>
            <pc:sldMk cId="3656325627" sldId="307"/>
            <ac:spMk id="3" creationId="{FBD29D89-6F67-AF3F-4179-A0A3C55CD81F}"/>
          </ac:spMkLst>
        </pc:spChg>
        <pc:picChg chg="add del mod">
          <ac:chgData name="Account Update" userId="d66a401e1e7a39bf" providerId="LiveId" clId="{0C8FCC5B-C964-4638-AFC5-EE10B5433CBE}" dt="2024-03-02T01:20:08.224" v="556" actId="478"/>
          <ac:picMkLst>
            <pc:docMk/>
            <pc:sldMk cId="3656325627" sldId="307"/>
            <ac:picMk id="1026" creationId="{2A31ADAF-90FC-5232-2E19-B9545FBE3AFE}"/>
          </ac:picMkLst>
        </pc:picChg>
        <pc:picChg chg="add mod">
          <ac:chgData name="Account Update" userId="d66a401e1e7a39bf" providerId="LiveId" clId="{0C8FCC5B-C964-4638-AFC5-EE10B5433CBE}" dt="2024-03-02T01:20:16.032" v="557" actId="1076"/>
          <ac:picMkLst>
            <pc:docMk/>
            <pc:sldMk cId="3656325627" sldId="307"/>
            <ac:picMk id="1028" creationId="{57279E8A-D5D8-95DC-0AEE-EA9FF634B240}"/>
          </ac:picMkLst>
        </pc:picChg>
      </pc:sldChg>
      <pc:sldMasterChg chg="modTransition modSldLayout">
        <pc:chgData name="Account Update" userId="d66a401e1e7a39bf" providerId="LiveId" clId="{0C8FCC5B-C964-4638-AFC5-EE10B5433CBE}" dt="2024-03-02T01:21:48.449" v="559"/>
        <pc:sldMasterMkLst>
          <pc:docMk/>
          <pc:sldMasterMk cId="3054252815" sldId="2147483648"/>
        </pc:sldMasterMkLst>
        <pc:sldLayoutChg chg="modTransition">
          <pc:chgData name="Account Update" userId="d66a401e1e7a39bf" providerId="LiveId" clId="{0C8FCC5B-C964-4638-AFC5-EE10B5433CBE}" dt="2024-03-02T01:21:48.449" v="559"/>
          <pc:sldLayoutMkLst>
            <pc:docMk/>
            <pc:sldMasterMk cId="3054252815" sldId="2147483648"/>
            <pc:sldLayoutMk cId="3797591456" sldId="2147483649"/>
          </pc:sldLayoutMkLst>
        </pc:sldLayoutChg>
        <pc:sldLayoutChg chg="modTransition">
          <pc:chgData name="Account Update" userId="d66a401e1e7a39bf" providerId="LiveId" clId="{0C8FCC5B-C964-4638-AFC5-EE10B5433CBE}" dt="2024-03-02T01:21:48.449" v="559"/>
          <pc:sldLayoutMkLst>
            <pc:docMk/>
            <pc:sldMasterMk cId="3054252815" sldId="2147483648"/>
            <pc:sldLayoutMk cId="791168720" sldId="2147483651"/>
          </pc:sldLayoutMkLst>
        </pc:sldLayoutChg>
        <pc:sldLayoutChg chg="modTransition">
          <pc:chgData name="Account Update" userId="d66a401e1e7a39bf" providerId="LiveId" clId="{0C8FCC5B-C964-4638-AFC5-EE10B5433CBE}" dt="2024-03-02T01:21:48.449" v="559"/>
          <pc:sldLayoutMkLst>
            <pc:docMk/>
            <pc:sldMasterMk cId="3054252815" sldId="2147483648"/>
            <pc:sldLayoutMk cId="4278057648" sldId="2147483653"/>
          </pc:sldLayoutMkLst>
        </pc:sldLayoutChg>
        <pc:sldLayoutChg chg="modTransition">
          <pc:chgData name="Account Update" userId="d66a401e1e7a39bf" providerId="LiveId" clId="{0C8FCC5B-C964-4638-AFC5-EE10B5433CBE}" dt="2024-03-02T01:21:48.449" v="559"/>
          <pc:sldLayoutMkLst>
            <pc:docMk/>
            <pc:sldMasterMk cId="3054252815" sldId="2147483648"/>
            <pc:sldLayoutMk cId="415434355" sldId="2147483654"/>
          </pc:sldLayoutMkLst>
        </pc:sldLayoutChg>
        <pc:sldLayoutChg chg="modTransition">
          <pc:chgData name="Account Update" userId="d66a401e1e7a39bf" providerId="LiveId" clId="{0C8FCC5B-C964-4638-AFC5-EE10B5433CBE}" dt="2024-03-02T01:21:48.449" v="559"/>
          <pc:sldLayoutMkLst>
            <pc:docMk/>
            <pc:sldMasterMk cId="3054252815" sldId="2147483648"/>
            <pc:sldLayoutMk cId="3916245888" sldId="2147483655"/>
          </pc:sldLayoutMkLst>
        </pc:sldLayoutChg>
        <pc:sldLayoutChg chg="modTransition">
          <pc:chgData name="Account Update" userId="d66a401e1e7a39bf" providerId="LiveId" clId="{0C8FCC5B-C964-4638-AFC5-EE10B5433CBE}" dt="2024-03-02T01:21:48.449" v="559"/>
          <pc:sldLayoutMkLst>
            <pc:docMk/>
            <pc:sldMasterMk cId="3054252815" sldId="2147483648"/>
            <pc:sldLayoutMk cId="1201349291" sldId="2147483658"/>
          </pc:sldLayoutMkLst>
        </pc:sldLayoutChg>
        <pc:sldLayoutChg chg="modTransition">
          <pc:chgData name="Account Update" userId="d66a401e1e7a39bf" providerId="LiveId" clId="{0C8FCC5B-C964-4638-AFC5-EE10B5433CBE}" dt="2024-03-02T01:21:48.449" v="559"/>
          <pc:sldLayoutMkLst>
            <pc:docMk/>
            <pc:sldMasterMk cId="3054252815" sldId="2147483648"/>
            <pc:sldLayoutMk cId="748925606" sldId="2147483659"/>
          </pc:sldLayoutMkLst>
        </pc:sldLayoutChg>
        <pc:sldLayoutChg chg="modTransition">
          <pc:chgData name="Account Update" userId="d66a401e1e7a39bf" providerId="LiveId" clId="{0C8FCC5B-C964-4638-AFC5-EE10B5433CBE}" dt="2024-03-02T01:21:48.449" v="559"/>
          <pc:sldLayoutMkLst>
            <pc:docMk/>
            <pc:sldMasterMk cId="3054252815" sldId="2147483648"/>
            <pc:sldLayoutMk cId="388208483" sldId="2147483660"/>
          </pc:sldLayoutMkLst>
        </pc:sldLayoutChg>
        <pc:sldLayoutChg chg="modTransition">
          <pc:chgData name="Account Update" userId="d66a401e1e7a39bf" providerId="LiveId" clId="{0C8FCC5B-C964-4638-AFC5-EE10B5433CBE}" dt="2024-03-02T01:21:48.449" v="559"/>
          <pc:sldLayoutMkLst>
            <pc:docMk/>
            <pc:sldMasterMk cId="3054252815" sldId="2147483648"/>
            <pc:sldLayoutMk cId="2884380138" sldId="2147483661"/>
          </pc:sldLayoutMkLst>
        </pc:sldLayoutChg>
        <pc:sldLayoutChg chg="modTransition">
          <pc:chgData name="Account Update" userId="d66a401e1e7a39bf" providerId="LiveId" clId="{0C8FCC5B-C964-4638-AFC5-EE10B5433CBE}" dt="2024-03-02T01:21:48.449" v="559"/>
          <pc:sldLayoutMkLst>
            <pc:docMk/>
            <pc:sldMasterMk cId="3054252815" sldId="2147483648"/>
            <pc:sldLayoutMk cId="2266006856" sldId="2147483662"/>
          </pc:sldLayoutMkLst>
        </pc:sldLayoutChg>
        <pc:sldLayoutChg chg="modTransition">
          <pc:chgData name="Account Update" userId="d66a401e1e7a39bf" providerId="LiveId" clId="{0C8FCC5B-C964-4638-AFC5-EE10B5433CBE}" dt="2024-03-02T01:21:48.449" v="559"/>
          <pc:sldLayoutMkLst>
            <pc:docMk/>
            <pc:sldMasterMk cId="3054252815" sldId="2147483648"/>
            <pc:sldLayoutMk cId="3939377238" sldId="2147483663"/>
          </pc:sldLayoutMkLst>
        </pc:sldLayoutChg>
        <pc:sldLayoutChg chg="modTransition">
          <pc:chgData name="Account Update" userId="d66a401e1e7a39bf" providerId="LiveId" clId="{0C8FCC5B-C964-4638-AFC5-EE10B5433CBE}" dt="2024-03-02T01:21:48.449" v="559"/>
          <pc:sldLayoutMkLst>
            <pc:docMk/>
            <pc:sldMasterMk cId="3054252815" sldId="2147483648"/>
            <pc:sldLayoutMk cId="222061796" sldId="2147483664"/>
          </pc:sldLayoutMkLst>
        </pc:sldLayoutChg>
        <pc:sldLayoutChg chg="modTransition">
          <pc:chgData name="Account Update" userId="d66a401e1e7a39bf" providerId="LiveId" clId="{0C8FCC5B-C964-4638-AFC5-EE10B5433CBE}" dt="2024-03-02T01:21:48.449" v="559"/>
          <pc:sldLayoutMkLst>
            <pc:docMk/>
            <pc:sldMasterMk cId="3054252815" sldId="2147483648"/>
            <pc:sldLayoutMk cId="4248316883" sldId="2147483665"/>
          </pc:sldLayoutMkLst>
        </pc:sldLayoutChg>
        <pc:sldLayoutChg chg="modTransition">
          <pc:chgData name="Account Update" userId="d66a401e1e7a39bf" providerId="LiveId" clId="{0C8FCC5B-C964-4638-AFC5-EE10B5433CBE}" dt="2024-03-02T01:21:48.449" v="559"/>
          <pc:sldLayoutMkLst>
            <pc:docMk/>
            <pc:sldMasterMk cId="3054252815" sldId="2147483648"/>
            <pc:sldLayoutMk cId="2427231208" sldId="2147483666"/>
          </pc:sldLayoutMkLst>
        </pc:sldLayoutChg>
        <pc:sldLayoutChg chg="modTransition">
          <pc:chgData name="Account Update" userId="d66a401e1e7a39bf" providerId="LiveId" clId="{0C8FCC5B-C964-4638-AFC5-EE10B5433CBE}" dt="2024-03-02T01:21:48.449" v="559"/>
          <pc:sldLayoutMkLst>
            <pc:docMk/>
            <pc:sldMasterMk cId="3054252815" sldId="2147483648"/>
            <pc:sldLayoutMk cId="70235617" sldId="2147483667"/>
          </pc:sldLayoutMkLst>
        </pc:sldLayoutChg>
        <pc:sldLayoutChg chg="modTransition">
          <pc:chgData name="Account Update" userId="d66a401e1e7a39bf" providerId="LiveId" clId="{0C8FCC5B-C964-4638-AFC5-EE10B5433CBE}" dt="2024-03-02T01:21:48.449" v="559"/>
          <pc:sldLayoutMkLst>
            <pc:docMk/>
            <pc:sldMasterMk cId="3054252815" sldId="2147483648"/>
            <pc:sldLayoutMk cId="1274941928" sldId="2147483668"/>
          </pc:sldLayoutMkLst>
        </pc:sldLayoutChg>
        <pc:sldLayoutChg chg="modTransition">
          <pc:chgData name="Account Update" userId="d66a401e1e7a39bf" providerId="LiveId" clId="{0C8FCC5B-C964-4638-AFC5-EE10B5433CBE}" dt="2024-03-02T01:21:48.449" v="559"/>
          <pc:sldLayoutMkLst>
            <pc:docMk/>
            <pc:sldMasterMk cId="3054252815" sldId="2147483648"/>
            <pc:sldLayoutMk cId="4189090766" sldId="214748366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38102F-BFA3-4357-9FA0-3A064E6F1B5A}" type="datetimeFigureOut">
              <a:rPr lang="en-US" smtClean="0"/>
              <a:t>3/1/2024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0D3DFC-11A7-4DDF-8AEE-A5ACE051EBF3}" type="slidenum">
              <a:rPr lang="en-US" smtClean="0"/>
              <a:t>‹#›</a:t>
            </a:fld>
            <a:endParaRPr lang="en-US" dirty="0"/>
          </a:p>
        </p:txBody>
      </p:sp>
    </p:spTree>
    <p:extLst>
      <p:ext uri="{BB962C8B-B14F-4D97-AF65-F5344CB8AC3E}">
        <p14:creationId xmlns:p14="http://schemas.microsoft.com/office/powerpoint/2010/main" val="2403009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2"/>
        </a:solidFill>
        <a:effectLst/>
      </p:bgPr>
    </p:bg>
    <p:spTree>
      <p:nvGrpSpPr>
        <p:cNvPr id="1" name=""/>
        <p:cNvGrpSpPr/>
        <p:nvPr/>
      </p:nvGrpSpPr>
      <p:grpSpPr>
        <a:xfrm>
          <a:off x="0" y="0"/>
          <a:ext cx="0" cy="0"/>
          <a:chOff x="0" y="0"/>
          <a:chExt cx="0" cy="0"/>
        </a:xfrm>
      </p:grpSpPr>
      <p:sp>
        <p:nvSpPr>
          <p:cNvPr id="8" name="Google Shape;327;p33">
            <a:extLst>
              <a:ext uri="{FF2B5EF4-FFF2-40B4-BE49-F238E27FC236}">
                <a16:creationId xmlns:a16="http://schemas.microsoft.com/office/drawing/2014/main" id="{E09AA4F6-9CBF-53A8-8FE8-0BAB0E7DC989}"/>
              </a:ext>
            </a:extLst>
          </p:cNvPr>
          <p:cNvSpPr/>
          <p:nvPr userDrawn="1"/>
        </p:nvSpPr>
        <p:spPr>
          <a:xfrm>
            <a:off x="1062566" y="1161412"/>
            <a:ext cx="10221119" cy="4831742"/>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0" name="Google Shape;328;p33">
            <a:extLst>
              <a:ext uri="{FF2B5EF4-FFF2-40B4-BE49-F238E27FC236}">
                <a16:creationId xmlns:a16="http://schemas.microsoft.com/office/drawing/2014/main" id="{CBE4E0BD-29C0-46EA-4A2D-401DD12AEC12}"/>
              </a:ext>
            </a:extLst>
          </p:cNvPr>
          <p:cNvSpPr/>
          <p:nvPr userDrawn="1"/>
        </p:nvSpPr>
        <p:spPr>
          <a:xfrm>
            <a:off x="858371" y="800100"/>
            <a:ext cx="10221119" cy="4953001"/>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D27EDEC9-86BE-FDB1-3BAE-F5FF0934CA0A}"/>
              </a:ext>
            </a:extLst>
          </p:cNvPr>
          <p:cNvSpPr>
            <a:spLocks noGrp="1"/>
          </p:cNvSpPr>
          <p:nvPr>
            <p:ph type="ctrTitle"/>
          </p:nvPr>
        </p:nvSpPr>
        <p:spPr>
          <a:xfrm>
            <a:off x="1463040" y="2240280"/>
            <a:ext cx="4873752" cy="1709928"/>
          </a:xfrm>
        </p:spPr>
        <p:txBody>
          <a:bodyPr anchor="b">
            <a:noAutofit/>
          </a:bodyPr>
          <a:lstStyle>
            <a:lvl1pPr marL="0" indent="0" algn="l">
              <a:lnSpc>
                <a:spcPct val="90000"/>
              </a:lnSpc>
              <a:defRPr sz="6000"/>
            </a:lvl1pPr>
          </a:lstStyle>
          <a:p>
            <a:r>
              <a:rPr lang="en-US" noProof="0"/>
              <a:t>Click to edit Master title style</a:t>
            </a:r>
          </a:p>
        </p:txBody>
      </p:sp>
      <p:sp>
        <p:nvSpPr>
          <p:cNvPr id="3" name="Subtitle 2">
            <a:extLst>
              <a:ext uri="{FF2B5EF4-FFF2-40B4-BE49-F238E27FC236}">
                <a16:creationId xmlns:a16="http://schemas.microsoft.com/office/drawing/2014/main" id="{61EF6069-AEE4-3455-508E-4B9EE30F0CB8}"/>
              </a:ext>
            </a:extLst>
          </p:cNvPr>
          <p:cNvSpPr>
            <a:spLocks noGrp="1"/>
          </p:cNvSpPr>
          <p:nvPr>
            <p:ph type="subTitle" idx="1"/>
          </p:nvPr>
        </p:nvSpPr>
        <p:spPr>
          <a:xfrm>
            <a:off x="1463040" y="4014216"/>
            <a:ext cx="4873752" cy="630936"/>
          </a:xfrm>
        </p:spPr>
        <p:txBody>
          <a:bodyPr>
            <a:noAutofit/>
          </a:bodyPr>
          <a:lstStyle>
            <a:lvl1pPr marL="54864" indent="0" algn="l">
              <a:lnSpc>
                <a:spcPct val="120000"/>
              </a:lnSpc>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5" name="Picture Placeholder 13">
            <a:extLst>
              <a:ext uri="{FF2B5EF4-FFF2-40B4-BE49-F238E27FC236}">
                <a16:creationId xmlns:a16="http://schemas.microsoft.com/office/drawing/2014/main" id="{BEF410E3-CEC7-640A-C8FD-08419E6C3300}"/>
              </a:ext>
            </a:extLst>
          </p:cNvPr>
          <p:cNvSpPr>
            <a:spLocks noGrp="1"/>
          </p:cNvSpPr>
          <p:nvPr>
            <p:ph type="pic" sz="quarter" idx="10"/>
          </p:nvPr>
        </p:nvSpPr>
        <p:spPr>
          <a:xfrm>
            <a:off x="7246779" y="812292"/>
            <a:ext cx="3834628" cy="4928616"/>
          </a:xfr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800">
                <a:solidFill>
                  <a:schemeClr val="tx1"/>
                </a:solidFill>
              </a:defRPr>
            </a:lvl1pPr>
          </a:lstStyle>
          <a:p>
            <a:pPr marL="0" lvl="0" algn="ctr"/>
            <a:r>
              <a:rPr lang="en-US" noProof="0"/>
              <a:t>Click icon to add picture</a:t>
            </a:r>
          </a:p>
        </p:txBody>
      </p:sp>
    </p:spTree>
    <p:extLst>
      <p:ext uri="{BB962C8B-B14F-4D97-AF65-F5344CB8AC3E}">
        <p14:creationId xmlns:p14="http://schemas.microsoft.com/office/powerpoint/2010/main" val="379759145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meline">
    <p:bg>
      <p:bgPr>
        <a:solidFill>
          <a:schemeClr val="accent3"/>
        </a:solidFill>
        <a:effectLst/>
      </p:bgPr>
    </p:bg>
    <p:spTree>
      <p:nvGrpSpPr>
        <p:cNvPr id="1" name=""/>
        <p:cNvGrpSpPr/>
        <p:nvPr/>
      </p:nvGrpSpPr>
      <p:grpSpPr>
        <a:xfrm>
          <a:off x="0" y="0"/>
          <a:ext cx="0" cy="0"/>
          <a:chOff x="0" y="0"/>
          <a:chExt cx="0" cy="0"/>
        </a:xfrm>
      </p:grpSpPr>
      <p:sp>
        <p:nvSpPr>
          <p:cNvPr id="8" name="Google Shape;1251;p56">
            <a:extLst>
              <a:ext uri="{FF2B5EF4-FFF2-40B4-BE49-F238E27FC236}">
                <a16:creationId xmlns:a16="http://schemas.microsoft.com/office/drawing/2014/main" id="{5240ABBF-9F6E-51C2-3600-798F3A8C4868}"/>
              </a:ext>
            </a:extLst>
          </p:cNvPr>
          <p:cNvSpPr/>
          <p:nvPr userDrawn="1"/>
        </p:nvSpPr>
        <p:spPr>
          <a:xfrm>
            <a:off x="547230" y="1944086"/>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0" name="Google Shape;1251;p56">
            <a:extLst>
              <a:ext uri="{FF2B5EF4-FFF2-40B4-BE49-F238E27FC236}">
                <a16:creationId xmlns:a16="http://schemas.microsoft.com/office/drawing/2014/main" id="{724FD7F3-2232-7463-6613-3EF2344BD063}"/>
              </a:ext>
            </a:extLst>
          </p:cNvPr>
          <p:cNvSpPr/>
          <p:nvPr userDrawn="1"/>
        </p:nvSpPr>
        <p:spPr>
          <a:xfrm>
            <a:off x="4922989" y="1946963"/>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2" name="Google Shape;1251;p56">
            <a:extLst>
              <a:ext uri="{FF2B5EF4-FFF2-40B4-BE49-F238E27FC236}">
                <a16:creationId xmlns:a16="http://schemas.microsoft.com/office/drawing/2014/main" id="{234E24BE-6EC9-C62B-1B5F-EBE5C279EF38}"/>
              </a:ext>
            </a:extLst>
          </p:cNvPr>
          <p:cNvSpPr/>
          <p:nvPr userDrawn="1"/>
        </p:nvSpPr>
        <p:spPr>
          <a:xfrm>
            <a:off x="9225456" y="1924776"/>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4" name="Google Shape;1251;p56">
            <a:extLst>
              <a:ext uri="{FF2B5EF4-FFF2-40B4-BE49-F238E27FC236}">
                <a16:creationId xmlns:a16="http://schemas.microsoft.com/office/drawing/2014/main" id="{F4987345-5BC3-6B09-35D1-118625B93B26}"/>
              </a:ext>
            </a:extLst>
          </p:cNvPr>
          <p:cNvSpPr/>
          <p:nvPr userDrawn="1"/>
        </p:nvSpPr>
        <p:spPr>
          <a:xfrm>
            <a:off x="2798649" y="3902220"/>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6" name="Google Shape;1251;p56">
            <a:extLst>
              <a:ext uri="{FF2B5EF4-FFF2-40B4-BE49-F238E27FC236}">
                <a16:creationId xmlns:a16="http://schemas.microsoft.com/office/drawing/2014/main" id="{D24F97D8-E25C-583D-72FF-A9AD2A77A71F}"/>
              </a:ext>
            </a:extLst>
          </p:cNvPr>
          <p:cNvSpPr/>
          <p:nvPr userDrawn="1"/>
        </p:nvSpPr>
        <p:spPr>
          <a:xfrm>
            <a:off x="7156227" y="3880033"/>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36" name="Text Placeholder 35">
            <a:extLst>
              <a:ext uri="{FF2B5EF4-FFF2-40B4-BE49-F238E27FC236}">
                <a16:creationId xmlns:a16="http://schemas.microsoft.com/office/drawing/2014/main" id="{C96B6B23-01AB-14E3-6F7D-14E56C8F7FB4}"/>
              </a:ext>
            </a:extLst>
          </p:cNvPr>
          <p:cNvSpPr>
            <a:spLocks noGrp="1"/>
          </p:cNvSpPr>
          <p:nvPr>
            <p:ph type="body" sz="quarter" idx="13"/>
          </p:nvPr>
        </p:nvSpPr>
        <p:spPr>
          <a:xfrm>
            <a:off x="458788" y="1836534"/>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
        <p:nvSpPr>
          <p:cNvPr id="40" name="Text Placeholder 35">
            <a:extLst>
              <a:ext uri="{FF2B5EF4-FFF2-40B4-BE49-F238E27FC236}">
                <a16:creationId xmlns:a16="http://schemas.microsoft.com/office/drawing/2014/main" id="{B5D9C006-6816-1398-2752-53296B2275E9}"/>
              </a:ext>
            </a:extLst>
          </p:cNvPr>
          <p:cNvSpPr>
            <a:spLocks noGrp="1"/>
          </p:cNvSpPr>
          <p:nvPr>
            <p:ph type="body" sz="quarter" idx="15"/>
          </p:nvPr>
        </p:nvSpPr>
        <p:spPr>
          <a:xfrm>
            <a:off x="4844975" y="1836534"/>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
        <p:nvSpPr>
          <p:cNvPr id="43" name="Text Placeholder 35">
            <a:extLst>
              <a:ext uri="{FF2B5EF4-FFF2-40B4-BE49-F238E27FC236}">
                <a16:creationId xmlns:a16="http://schemas.microsoft.com/office/drawing/2014/main" id="{5C67F012-5EC1-3C44-2545-C90EFB6C7AA3}"/>
              </a:ext>
            </a:extLst>
          </p:cNvPr>
          <p:cNvSpPr>
            <a:spLocks noGrp="1"/>
          </p:cNvSpPr>
          <p:nvPr>
            <p:ph type="body" sz="quarter" idx="17"/>
          </p:nvPr>
        </p:nvSpPr>
        <p:spPr>
          <a:xfrm>
            <a:off x="9137214" y="1836534"/>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
        <p:nvSpPr>
          <p:cNvPr id="39" name="Text Placeholder 35">
            <a:extLst>
              <a:ext uri="{FF2B5EF4-FFF2-40B4-BE49-F238E27FC236}">
                <a16:creationId xmlns:a16="http://schemas.microsoft.com/office/drawing/2014/main" id="{84C1F7B9-544F-1D65-F30E-22B977B0EA42}"/>
              </a:ext>
            </a:extLst>
          </p:cNvPr>
          <p:cNvSpPr>
            <a:spLocks noGrp="1"/>
          </p:cNvSpPr>
          <p:nvPr>
            <p:ph type="body" sz="quarter" idx="14"/>
          </p:nvPr>
        </p:nvSpPr>
        <p:spPr>
          <a:xfrm>
            <a:off x="2710407" y="3813978"/>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
        <p:nvSpPr>
          <p:cNvPr id="41" name="Text Placeholder 35">
            <a:extLst>
              <a:ext uri="{FF2B5EF4-FFF2-40B4-BE49-F238E27FC236}">
                <a16:creationId xmlns:a16="http://schemas.microsoft.com/office/drawing/2014/main" id="{F0785379-F700-62B9-BF17-703A87E29891}"/>
              </a:ext>
            </a:extLst>
          </p:cNvPr>
          <p:cNvSpPr>
            <a:spLocks noGrp="1"/>
          </p:cNvSpPr>
          <p:nvPr>
            <p:ph type="body" sz="quarter" idx="16"/>
          </p:nvPr>
        </p:nvSpPr>
        <p:spPr>
          <a:xfrm>
            <a:off x="7067985" y="3813978"/>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226600685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5"/>
        </a:solidFill>
        <a:effectLst/>
      </p:bgPr>
    </p:bg>
    <p:spTree>
      <p:nvGrpSpPr>
        <p:cNvPr id="1" name=""/>
        <p:cNvGrpSpPr/>
        <p:nvPr/>
      </p:nvGrpSpPr>
      <p:grpSpPr>
        <a:xfrm>
          <a:off x="0" y="0"/>
          <a:ext cx="0" cy="0"/>
          <a:chOff x="0" y="0"/>
          <a:chExt cx="0" cy="0"/>
        </a:xfrm>
      </p:grpSpPr>
      <p:sp>
        <p:nvSpPr>
          <p:cNvPr id="11" name="Google Shape;634;p42">
            <a:extLst>
              <a:ext uri="{FF2B5EF4-FFF2-40B4-BE49-F238E27FC236}">
                <a16:creationId xmlns:a16="http://schemas.microsoft.com/office/drawing/2014/main" id="{8B24251C-09A2-7EC7-D81E-7B4EC1A6C8FB}"/>
              </a:ext>
            </a:extLst>
          </p:cNvPr>
          <p:cNvSpPr/>
          <p:nvPr userDrawn="1"/>
        </p:nvSpPr>
        <p:spPr>
          <a:xfrm>
            <a:off x="1043969" y="2096168"/>
            <a:ext cx="10271731" cy="1505316"/>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3" name="Google Shape;634;p42">
            <a:extLst>
              <a:ext uri="{FF2B5EF4-FFF2-40B4-BE49-F238E27FC236}">
                <a16:creationId xmlns:a16="http://schemas.microsoft.com/office/drawing/2014/main" id="{7095FC12-1305-9C50-D9A9-1BA4392374E6}"/>
              </a:ext>
            </a:extLst>
          </p:cNvPr>
          <p:cNvSpPr/>
          <p:nvPr userDrawn="1"/>
        </p:nvSpPr>
        <p:spPr>
          <a:xfrm>
            <a:off x="1043969" y="4160972"/>
            <a:ext cx="10271731" cy="1505316"/>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3" name="Title 22">
            <a:extLst>
              <a:ext uri="{FF2B5EF4-FFF2-40B4-BE49-F238E27FC236}">
                <a16:creationId xmlns:a16="http://schemas.microsoft.com/office/drawing/2014/main" id="{AA325A5B-8E43-DA35-85DE-66DB81C5F5AD}"/>
              </a:ext>
            </a:extLst>
          </p:cNvPr>
          <p:cNvSpPr>
            <a:spLocks noGrp="1"/>
          </p:cNvSpPr>
          <p:nvPr>
            <p:ph type="title"/>
          </p:nvPr>
        </p:nvSpPr>
        <p:spPr/>
        <p:txBody>
          <a:bodyPr/>
          <a:lstStyle/>
          <a:p>
            <a:r>
              <a:rPr lang="en-US" noProof="0"/>
              <a:t>Click to edit Master title style</a:t>
            </a:r>
          </a:p>
        </p:txBody>
      </p:sp>
      <p:sp>
        <p:nvSpPr>
          <p:cNvPr id="21" name="Text Placeholder 2">
            <a:extLst>
              <a:ext uri="{FF2B5EF4-FFF2-40B4-BE49-F238E27FC236}">
                <a16:creationId xmlns:a16="http://schemas.microsoft.com/office/drawing/2014/main" id="{BCA26A7E-435E-AFBA-FECA-047481A83CB8}"/>
              </a:ext>
            </a:extLst>
          </p:cNvPr>
          <p:cNvSpPr>
            <a:spLocks noGrp="1"/>
          </p:cNvSpPr>
          <p:nvPr>
            <p:ph type="body" idx="1"/>
          </p:nvPr>
        </p:nvSpPr>
        <p:spPr>
          <a:xfrm>
            <a:off x="892795" y="1920319"/>
            <a:ext cx="10268712" cy="1505315"/>
          </a:xfrm>
          <a:solidFill>
            <a:schemeClr val="accent5"/>
          </a:solidFill>
          <a:ln w="25400">
            <a:solidFill>
              <a:schemeClr val="dk1"/>
            </a:solidFill>
          </a:ln>
        </p:spPr>
        <p:txBody>
          <a:bodyPr lIns="896112" rIns="6492240" anchor="ctr"/>
          <a:lstStyle>
            <a:lvl1pPr marL="0" indent="0">
              <a:lnSpc>
                <a:spcPct val="120000"/>
              </a:lnSpc>
              <a:spcBef>
                <a:spcPts val="0"/>
              </a:spcBef>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a:extLst>
              <a:ext uri="{FF2B5EF4-FFF2-40B4-BE49-F238E27FC236}">
                <a16:creationId xmlns:a16="http://schemas.microsoft.com/office/drawing/2014/main" id="{4A82CD3C-84E1-013B-FEDD-5B4008CD2B33}"/>
              </a:ext>
            </a:extLst>
          </p:cNvPr>
          <p:cNvSpPr>
            <a:spLocks noGrp="1"/>
          </p:cNvSpPr>
          <p:nvPr>
            <p:ph sz="half" idx="2"/>
          </p:nvPr>
        </p:nvSpPr>
        <p:spPr>
          <a:xfrm>
            <a:off x="4645152" y="2007884"/>
            <a:ext cx="6408671" cy="1330189"/>
          </a:xfrm>
        </p:spPr>
        <p:txBody>
          <a:bodyPr anchor="ctr"/>
          <a:lstStyle>
            <a:lvl1pPr marL="0" indent="-137160">
              <a:lnSpc>
                <a:spcPct val="100000"/>
              </a:lnSpc>
              <a:spcBef>
                <a:spcPts val="0"/>
              </a:spcBef>
              <a:buSzPct val="50000"/>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2" name="Text Placeholder 4">
            <a:extLst>
              <a:ext uri="{FF2B5EF4-FFF2-40B4-BE49-F238E27FC236}">
                <a16:creationId xmlns:a16="http://schemas.microsoft.com/office/drawing/2014/main" id="{42E5F6B0-4BF8-B61C-19DC-44EADF2C6A3E}"/>
              </a:ext>
            </a:extLst>
          </p:cNvPr>
          <p:cNvSpPr>
            <a:spLocks noGrp="1"/>
          </p:cNvSpPr>
          <p:nvPr>
            <p:ph type="body" sz="quarter" idx="3"/>
          </p:nvPr>
        </p:nvSpPr>
        <p:spPr>
          <a:xfrm>
            <a:off x="892795" y="4005858"/>
            <a:ext cx="10268712" cy="1505315"/>
          </a:xfrm>
          <a:solidFill>
            <a:schemeClr val="accent5"/>
          </a:solidFill>
          <a:ln w="25400">
            <a:solidFill>
              <a:schemeClr val="dk1"/>
            </a:solidFill>
          </a:ln>
        </p:spPr>
        <p:txBody>
          <a:bodyPr lIns="896112" rIns="6492240" anchor="ctr"/>
          <a:lstStyle>
            <a:lvl1pPr marL="0" indent="0">
              <a:lnSpc>
                <a:spcPct val="120000"/>
              </a:lnSpc>
              <a:spcBef>
                <a:spcPts val="0"/>
              </a:spcBef>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Content Placeholder 3">
            <a:extLst>
              <a:ext uri="{FF2B5EF4-FFF2-40B4-BE49-F238E27FC236}">
                <a16:creationId xmlns:a16="http://schemas.microsoft.com/office/drawing/2014/main" id="{710FDC74-97A7-7CF9-8479-7DF70FE009C4}"/>
              </a:ext>
            </a:extLst>
          </p:cNvPr>
          <p:cNvSpPr>
            <a:spLocks noGrp="1"/>
          </p:cNvSpPr>
          <p:nvPr>
            <p:ph sz="half" idx="13"/>
          </p:nvPr>
        </p:nvSpPr>
        <p:spPr>
          <a:xfrm>
            <a:off x="4645152" y="4093420"/>
            <a:ext cx="6408671" cy="1330189"/>
          </a:xfrm>
        </p:spPr>
        <p:txBody>
          <a:bodyPr anchor="ctr"/>
          <a:lstStyle>
            <a:lvl1pPr marL="0" indent="-137160">
              <a:lnSpc>
                <a:spcPct val="100000"/>
              </a:lnSpc>
              <a:spcBef>
                <a:spcPts val="0"/>
              </a:spcBef>
              <a:buSzPct val="50000"/>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9" name="Slide Number Placeholder 8">
            <a:extLst>
              <a:ext uri="{FF2B5EF4-FFF2-40B4-BE49-F238E27FC236}">
                <a16:creationId xmlns:a16="http://schemas.microsoft.com/office/drawing/2014/main" id="{7EA9E27A-A5B9-7554-B03C-977DD0697109}"/>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8" name="Footer Placeholder 7">
            <a:extLst>
              <a:ext uri="{FF2B5EF4-FFF2-40B4-BE49-F238E27FC236}">
                <a16:creationId xmlns:a16="http://schemas.microsoft.com/office/drawing/2014/main" id="{10B2D671-9FA9-57ED-C5BB-EF64BEB1363E}"/>
              </a:ext>
            </a:extLst>
          </p:cNvPr>
          <p:cNvSpPr>
            <a:spLocks noGrp="1"/>
          </p:cNvSpPr>
          <p:nvPr>
            <p:ph type="ftr" sz="quarter" idx="11"/>
          </p:nvPr>
        </p:nvSpPr>
        <p:spPr/>
        <p:txBody>
          <a:bodyPr/>
          <a:lstStyle/>
          <a:p>
            <a:r>
              <a:rPr lang="en-US" noProof="0"/>
              <a:t>Presentation title</a:t>
            </a:r>
          </a:p>
        </p:txBody>
      </p:sp>
      <p:sp>
        <p:nvSpPr>
          <p:cNvPr id="7" name="Date Placeholder 6">
            <a:extLst>
              <a:ext uri="{FF2B5EF4-FFF2-40B4-BE49-F238E27FC236}">
                <a16:creationId xmlns:a16="http://schemas.microsoft.com/office/drawing/2014/main" id="{ECF944D9-3F95-D788-A7A5-9C541DBDEF9F}"/>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427805764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CB1F4-E4E2-E27F-87D0-6DFE6637592C}"/>
              </a:ext>
            </a:extLst>
          </p:cNvPr>
          <p:cNvSpPr>
            <a:spLocks noGrp="1"/>
          </p:cNvSpPr>
          <p:nvPr>
            <p:ph type="title"/>
          </p:nvPr>
        </p:nvSpPr>
        <p:spPr/>
        <p:txBody>
          <a:bodyPr/>
          <a:lstStyle/>
          <a:p>
            <a:r>
              <a:rPr lang="en-US" noProof="0"/>
              <a:t>Click to edit Master title style</a:t>
            </a:r>
          </a:p>
        </p:txBody>
      </p:sp>
      <p:sp>
        <p:nvSpPr>
          <p:cNvPr id="7" name="Google Shape;1148;p53">
            <a:extLst>
              <a:ext uri="{FF2B5EF4-FFF2-40B4-BE49-F238E27FC236}">
                <a16:creationId xmlns:a16="http://schemas.microsoft.com/office/drawing/2014/main" id="{D76333E0-FAE0-3B63-28EE-BA834131593C}"/>
              </a:ext>
            </a:extLst>
          </p:cNvPr>
          <p:cNvSpPr/>
          <p:nvPr userDrawn="1"/>
        </p:nvSpPr>
        <p:spPr>
          <a:xfrm>
            <a:off x="6481182" y="2106081"/>
            <a:ext cx="5056632"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1" name="Google Shape;1148;p53">
            <a:extLst>
              <a:ext uri="{FF2B5EF4-FFF2-40B4-BE49-F238E27FC236}">
                <a16:creationId xmlns:a16="http://schemas.microsoft.com/office/drawing/2014/main" id="{B21F23CA-8996-2ED3-865E-9CBB7B3DEF01}"/>
              </a:ext>
            </a:extLst>
          </p:cNvPr>
          <p:cNvSpPr/>
          <p:nvPr userDrawn="1"/>
        </p:nvSpPr>
        <p:spPr>
          <a:xfrm>
            <a:off x="808072" y="2106081"/>
            <a:ext cx="5054248"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8" name="Text Placeholder 24">
            <a:extLst>
              <a:ext uri="{FF2B5EF4-FFF2-40B4-BE49-F238E27FC236}">
                <a16:creationId xmlns:a16="http://schemas.microsoft.com/office/drawing/2014/main" id="{BF16B1C6-54F0-43B5-701B-5ACB9DB37B75}"/>
              </a:ext>
            </a:extLst>
          </p:cNvPr>
          <p:cNvSpPr>
            <a:spLocks noGrp="1"/>
          </p:cNvSpPr>
          <p:nvPr>
            <p:ph type="body" sz="quarter" idx="14"/>
          </p:nvPr>
        </p:nvSpPr>
        <p:spPr>
          <a:xfrm>
            <a:off x="685800" y="1956816"/>
            <a:ext cx="5048882"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1" name="Content Placeholder 3">
            <a:extLst>
              <a:ext uri="{FF2B5EF4-FFF2-40B4-BE49-F238E27FC236}">
                <a16:creationId xmlns:a16="http://schemas.microsoft.com/office/drawing/2014/main" id="{86A122E7-1CF8-0AB9-3407-6E725320DC62}"/>
              </a:ext>
            </a:extLst>
          </p:cNvPr>
          <p:cNvSpPr>
            <a:spLocks noGrp="1"/>
          </p:cNvSpPr>
          <p:nvPr>
            <p:ph sz="half" idx="2"/>
          </p:nvPr>
        </p:nvSpPr>
        <p:spPr>
          <a:xfrm>
            <a:off x="932688" y="2944368"/>
            <a:ext cx="4604512"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0" name="Text Placeholder 24">
            <a:extLst>
              <a:ext uri="{FF2B5EF4-FFF2-40B4-BE49-F238E27FC236}">
                <a16:creationId xmlns:a16="http://schemas.microsoft.com/office/drawing/2014/main" id="{F5C0C473-4EA8-206C-EDC5-DAF92DC87E7B}"/>
              </a:ext>
            </a:extLst>
          </p:cNvPr>
          <p:cNvSpPr>
            <a:spLocks noGrp="1"/>
          </p:cNvSpPr>
          <p:nvPr>
            <p:ph type="body" sz="quarter" idx="19"/>
          </p:nvPr>
        </p:nvSpPr>
        <p:spPr>
          <a:xfrm>
            <a:off x="6358128" y="1956816"/>
            <a:ext cx="5047488"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3" name="Content Placeholder 3">
            <a:extLst>
              <a:ext uri="{FF2B5EF4-FFF2-40B4-BE49-F238E27FC236}">
                <a16:creationId xmlns:a16="http://schemas.microsoft.com/office/drawing/2014/main" id="{E3B2BF64-243E-E09B-24DD-86574712A72C}"/>
              </a:ext>
            </a:extLst>
          </p:cNvPr>
          <p:cNvSpPr>
            <a:spLocks noGrp="1"/>
          </p:cNvSpPr>
          <p:nvPr>
            <p:ph sz="half" idx="20"/>
          </p:nvPr>
        </p:nvSpPr>
        <p:spPr>
          <a:xfrm>
            <a:off x="6600154" y="2944368"/>
            <a:ext cx="4608576"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5" name="Slide Number Placeholder 4">
            <a:extLst>
              <a:ext uri="{FF2B5EF4-FFF2-40B4-BE49-F238E27FC236}">
                <a16:creationId xmlns:a16="http://schemas.microsoft.com/office/drawing/2014/main" id="{3A18DB23-E349-DF43-8126-A1F21B8C33C6}"/>
              </a:ext>
            </a:extLst>
          </p:cNvPr>
          <p:cNvSpPr>
            <a:spLocks noGrp="1"/>
          </p:cNvSpPr>
          <p:nvPr>
            <p:ph type="sldNum" sz="quarter" idx="12"/>
          </p:nvPr>
        </p:nvSpPr>
        <p:spPr/>
        <p:txBody>
          <a:bodyPr/>
          <a:lstStyle/>
          <a:p>
            <a:fld id="{8D0AFDD5-844D-364D-8AEC-50CF4D36D55D}" type="slidenum">
              <a:rPr lang="en-US" noProof="0" smtClean="0"/>
              <a:pPr/>
              <a:t>‹#›</a:t>
            </a:fld>
            <a:endParaRPr lang="en-US" noProof="0"/>
          </a:p>
        </p:txBody>
      </p:sp>
      <p:sp>
        <p:nvSpPr>
          <p:cNvPr id="4" name="Footer Placeholder 3">
            <a:extLst>
              <a:ext uri="{FF2B5EF4-FFF2-40B4-BE49-F238E27FC236}">
                <a16:creationId xmlns:a16="http://schemas.microsoft.com/office/drawing/2014/main" id="{46774F0D-57B5-C6EE-016C-501DC8D7E4F7}"/>
              </a:ext>
            </a:extLst>
          </p:cNvPr>
          <p:cNvSpPr>
            <a:spLocks noGrp="1"/>
          </p:cNvSpPr>
          <p:nvPr>
            <p:ph type="ftr" sz="quarter" idx="11"/>
          </p:nvPr>
        </p:nvSpPr>
        <p:spPr/>
        <p:txBody>
          <a:bodyPr/>
          <a:lstStyle/>
          <a:p>
            <a:r>
              <a:rPr lang="en-US" noProof="0"/>
              <a:t>Presentation title</a:t>
            </a:r>
          </a:p>
        </p:txBody>
      </p:sp>
      <p:sp>
        <p:nvSpPr>
          <p:cNvPr id="3" name="Date Placeholder 2">
            <a:extLst>
              <a:ext uri="{FF2B5EF4-FFF2-40B4-BE49-F238E27FC236}">
                <a16:creationId xmlns:a16="http://schemas.microsoft.com/office/drawing/2014/main" id="{5DF0D283-938B-8E26-1C43-DC3AD65091BF}"/>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418909076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CB1F4-E4E2-E27F-87D0-6DFE6637592C}"/>
              </a:ext>
            </a:extLst>
          </p:cNvPr>
          <p:cNvSpPr>
            <a:spLocks noGrp="1"/>
          </p:cNvSpPr>
          <p:nvPr>
            <p:ph type="title"/>
          </p:nvPr>
        </p:nvSpPr>
        <p:spPr/>
        <p:txBody>
          <a:bodyPr/>
          <a:lstStyle/>
          <a:p>
            <a:r>
              <a:rPr lang="en-US" noProof="0"/>
              <a:t>Click to edit Master title style</a:t>
            </a:r>
          </a:p>
        </p:txBody>
      </p:sp>
      <p:sp>
        <p:nvSpPr>
          <p:cNvPr id="7" name="Google Shape;1148;p53">
            <a:extLst>
              <a:ext uri="{FF2B5EF4-FFF2-40B4-BE49-F238E27FC236}">
                <a16:creationId xmlns:a16="http://schemas.microsoft.com/office/drawing/2014/main" id="{D76333E0-FAE0-3B63-28EE-BA834131593C}"/>
              </a:ext>
            </a:extLst>
          </p:cNvPr>
          <p:cNvSpPr/>
          <p:nvPr userDrawn="1"/>
        </p:nvSpPr>
        <p:spPr>
          <a:xfrm>
            <a:off x="8370942" y="2106081"/>
            <a:ext cx="3249570"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9" name="Google Shape;1148;p53">
            <a:extLst>
              <a:ext uri="{FF2B5EF4-FFF2-40B4-BE49-F238E27FC236}">
                <a16:creationId xmlns:a16="http://schemas.microsoft.com/office/drawing/2014/main" id="{1BF10461-2A6D-BD12-B1D7-5A73DDD367A8}"/>
              </a:ext>
            </a:extLst>
          </p:cNvPr>
          <p:cNvSpPr/>
          <p:nvPr userDrawn="1"/>
        </p:nvSpPr>
        <p:spPr>
          <a:xfrm>
            <a:off x="4599233" y="2106081"/>
            <a:ext cx="3249570"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1" name="Google Shape;1148;p53">
            <a:extLst>
              <a:ext uri="{FF2B5EF4-FFF2-40B4-BE49-F238E27FC236}">
                <a16:creationId xmlns:a16="http://schemas.microsoft.com/office/drawing/2014/main" id="{B21F23CA-8996-2ED3-865E-9CBB7B3DEF01}"/>
              </a:ext>
            </a:extLst>
          </p:cNvPr>
          <p:cNvSpPr/>
          <p:nvPr userDrawn="1"/>
        </p:nvSpPr>
        <p:spPr>
          <a:xfrm>
            <a:off x="808072" y="2106081"/>
            <a:ext cx="3249570"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8" name="Text Placeholder 24">
            <a:extLst>
              <a:ext uri="{FF2B5EF4-FFF2-40B4-BE49-F238E27FC236}">
                <a16:creationId xmlns:a16="http://schemas.microsoft.com/office/drawing/2014/main" id="{BF16B1C6-54F0-43B5-701B-5ACB9DB37B75}"/>
              </a:ext>
            </a:extLst>
          </p:cNvPr>
          <p:cNvSpPr>
            <a:spLocks noGrp="1"/>
          </p:cNvSpPr>
          <p:nvPr>
            <p:ph type="body" sz="quarter" idx="14"/>
          </p:nvPr>
        </p:nvSpPr>
        <p:spPr>
          <a:xfrm>
            <a:off x="685800" y="1956816"/>
            <a:ext cx="3246120"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1" name="Content Placeholder 3">
            <a:extLst>
              <a:ext uri="{FF2B5EF4-FFF2-40B4-BE49-F238E27FC236}">
                <a16:creationId xmlns:a16="http://schemas.microsoft.com/office/drawing/2014/main" id="{86A122E7-1CF8-0AB9-3407-6E725320DC62}"/>
              </a:ext>
            </a:extLst>
          </p:cNvPr>
          <p:cNvSpPr>
            <a:spLocks noGrp="1"/>
          </p:cNvSpPr>
          <p:nvPr>
            <p:ph sz="half" idx="2"/>
          </p:nvPr>
        </p:nvSpPr>
        <p:spPr>
          <a:xfrm>
            <a:off x="932688" y="2944368"/>
            <a:ext cx="2743200"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9" name="Text Placeholder 24">
            <a:extLst>
              <a:ext uri="{FF2B5EF4-FFF2-40B4-BE49-F238E27FC236}">
                <a16:creationId xmlns:a16="http://schemas.microsoft.com/office/drawing/2014/main" id="{9B6C5E12-67C8-B5AA-FC61-A40F6C388F8B}"/>
              </a:ext>
            </a:extLst>
          </p:cNvPr>
          <p:cNvSpPr>
            <a:spLocks noGrp="1"/>
          </p:cNvSpPr>
          <p:nvPr>
            <p:ph type="body" sz="quarter" idx="16"/>
          </p:nvPr>
        </p:nvSpPr>
        <p:spPr>
          <a:xfrm>
            <a:off x="4480560" y="1956816"/>
            <a:ext cx="3246120"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2" name="Content Placeholder 3">
            <a:extLst>
              <a:ext uri="{FF2B5EF4-FFF2-40B4-BE49-F238E27FC236}">
                <a16:creationId xmlns:a16="http://schemas.microsoft.com/office/drawing/2014/main" id="{92BD99C3-C1A1-E89B-FB77-6221D2FBE9A6}"/>
              </a:ext>
            </a:extLst>
          </p:cNvPr>
          <p:cNvSpPr>
            <a:spLocks noGrp="1"/>
          </p:cNvSpPr>
          <p:nvPr>
            <p:ph sz="half" idx="13"/>
          </p:nvPr>
        </p:nvSpPr>
        <p:spPr>
          <a:xfrm>
            <a:off x="4715873" y="2944368"/>
            <a:ext cx="2743200"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0" name="Text Placeholder 24">
            <a:extLst>
              <a:ext uri="{FF2B5EF4-FFF2-40B4-BE49-F238E27FC236}">
                <a16:creationId xmlns:a16="http://schemas.microsoft.com/office/drawing/2014/main" id="{F5C0C473-4EA8-206C-EDC5-DAF92DC87E7B}"/>
              </a:ext>
            </a:extLst>
          </p:cNvPr>
          <p:cNvSpPr>
            <a:spLocks noGrp="1"/>
          </p:cNvSpPr>
          <p:nvPr>
            <p:ph type="body" sz="quarter" idx="19"/>
          </p:nvPr>
        </p:nvSpPr>
        <p:spPr>
          <a:xfrm>
            <a:off x="8247888" y="1956816"/>
            <a:ext cx="3246120"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3" name="Content Placeholder 3">
            <a:extLst>
              <a:ext uri="{FF2B5EF4-FFF2-40B4-BE49-F238E27FC236}">
                <a16:creationId xmlns:a16="http://schemas.microsoft.com/office/drawing/2014/main" id="{E3B2BF64-243E-E09B-24DD-86574712A72C}"/>
              </a:ext>
            </a:extLst>
          </p:cNvPr>
          <p:cNvSpPr>
            <a:spLocks noGrp="1"/>
          </p:cNvSpPr>
          <p:nvPr>
            <p:ph sz="half" idx="20"/>
          </p:nvPr>
        </p:nvSpPr>
        <p:spPr>
          <a:xfrm>
            <a:off x="8489914" y="2944368"/>
            <a:ext cx="2743200"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5" name="Slide Number Placeholder 4">
            <a:extLst>
              <a:ext uri="{FF2B5EF4-FFF2-40B4-BE49-F238E27FC236}">
                <a16:creationId xmlns:a16="http://schemas.microsoft.com/office/drawing/2014/main" id="{3A18DB23-E349-DF43-8126-A1F21B8C33C6}"/>
              </a:ext>
            </a:extLst>
          </p:cNvPr>
          <p:cNvSpPr>
            <a:spLocks noGrp="1"/>
          </p:cNvSpPr>
          <p:nvPr>
            <p:ph type="sldNum" sz="quarter" idx="12"/>
          </p:nvPr>
        </p:nvSpPr>
        <p:spPr/>
        <p:txBody>
          <a:bodyPr/>
          <a:lstStyle/>
          <a:p>
            <a:fld id="{8D0AFDD5-844D-364D-8AEC-50CF4D36D55D}" type="slidenum">
              <a:rPr lang="en-US" noProof="0" smtClean="0"/>
              <a:pPr/>
              <a:t>‹#›</a:t>
            </a:fld>
            <a:endParaRPr lang="en-US" noProof="0"/>
          </a:p>
        </p:txBody>
      </p:sp>
      <p:sp>
        <p:nvSpPr>
          <p:cNvPr id="4" name="Footer Placeholder 3">
            <a:extLst>
              <a:ext uri="{FF2B5EF4-FFF2-40B4-BE49-F238E27FC236}">
                <a16:creationId xmlns:a16="http://schemas.microsoft.com/office/drawing/2014/main" id="{46774F0D-57B5-C6EE-016C-501DC8D7E4F7}"/>
              </a:ext>
            </a:extLst>
          </p:cNvPr>
          <p:cNvSpPr>
            <a:spLocks noGrp="1"/>
          </p:cNvSpPr>
          <p:nvPr>
            <p:ph type="ftr" sz="quarter" idx="11"/>
          </p:nvPr>
        </p:nvSpPr>
        <p:spPr/>
        <p:txBody>
          <a:bodyPr/>
          <a:lstStyle/>
          <a:p>
            <a:r>
              <a:rPr lang="en-US" noProof="0"/>
              <a:t>Presentation title</a:t>
            </a:r>
          </a:p>
        </p:txBody>
      </p:sp>
      <p:sp>
        <p:nvSpPr>
          <p:cNvPr id="3" name="Date Placeholder 2">
            <a:extLst>
              <a:ext uri="{FF2B5EF4-FFF2-40B4-BE49-F238E27FC236}">
                <a16:creationId xmlns:a16="http://schemas.microsoft.com/office/drawing/2014/main" id="{5DF0D283-938B-8E26-1C43-DC3AD65091BF}"/>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424831688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solidFill>
          <a:schemeClr val="accent2"/>
        </a:solidFill>
        <a:effectLst/>
      </p:bgPr>
    </p:bg>
    <p:spTree>
      <p:nvGrpSpPr>
        <p:cNvPr id="1" name=""/>
        <p:cNvGrpSpPr/>
        <p:nvPr/>
      </p:nvGrpSpPr>
      <p:grpSpPr>
        <a:xfrm>
          <a:off x="0" y="0"/>
          <a:ext cx="0" cy="0"/>
          <a:chOff x="0" y="0"/>
          <a:chExt cx="0" cy="0"/>
        </a:xfrm>
      </p:grpSpPr>
      <p:sp>
        <p:nvSpPr>
          <p:cNvPr id="7" name="Google Shape;327;p33">
            <a:extLst>
              <a:ext uri="{FF2B5EF4-FFF2-40B4-BE49-F238E27FC236}">
                <a16:creationId xmlns:a16="http://schemas.microsoft.com/office/drawing/2014/main" id="{E7EB222B-6CF5-9486-E495-4BBCFBA5DEE9}"/>
              </a:ext>
            </a:extLst>
          </p:cNvPr>
          <p:cNvSpPr/>
          <p:nvPr userDrawn="1"/>
        </p:nvSpPr>
        <p:spPr>
          <a:xfrm>
            <a:off x="5400719" y="1198578"/>
            <a:ext cx="6114430" cy="4794575"/>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9" name="Google Shape;328;p33">
            <a:extLst>
              <a:ext uri="{FF2B5EF4-FFF2-40B4-BE49-F238E27FC236}">
                <a16:creationId xmlns:a16="http://schemas.microsoft.com/office/drawing/2014/main" id="{1FEBC754-F0A8-F9F6-F804-7081E078D8F5}"/>
              </a:ext>
            </a:extLst>
          </p:cNvPr>
          <p:cNvSpPr/>
          <p:nvPr userDrawn="1"/>
        </p:nvSpPr>
        <p:spPr>
          <a:xfrm>
            <a:off x="5196524" y="838200"/>
            <a:ext cx="6114430" cy="4914901"/>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4" name="Title 1">
            <a:extLst>
              <a:ext uri="{FF2B5EF4-FFF2-40B4-BE49-F238E27FC236}">
                <a16:creationId xmlns:a16="http://schemas.microsoft.com/office/drawing/2014/main" id="{A8F8B0E5-D249-4F2F-16F0-7A9A49B95D39}"/>
              </a:ext>
            </a:extLst>
          </p:cNvPr>
          <p:cNvSpPr>
            <a:spLocks noGrp="1"/>
          </p:cNvSpPr>
          <p:nvPr>
            <p:ph type="title"/>
          </p:nvPr>
        </p:nvSpPr>
        <p:spPr>
          <a:xfrm>
            <a:off x="5978024" y="1783080"/>
            <a:ext cx="4959821" cy="1162762"/>
          </a:xfrm>
        </p:spPr>
        <p:txBody>
          <a:bodyPr/>
          <a:lstStyle>
            <a:lvl1pPr algn="l">
              <a:lnSpc>
                <a:spcPct val="90000"/>
              </a:lnSpc>
              <a:defRPr/>
            </a:lvl1pPr>
          </a:lstStyle>
          <a:p>
            <a:r>
              <a:rPr lang="en-US" noProof="0"/>
              <a:t>Click to edit Master title style</a:t>
            </a:r>
          </a:p>
        </p:txBody>
      </p:sp>
      <p:sp>
        <p:nvSpPr>
          <p:cNvPr id="19" name="Picture Placeholder 18">
            <a:extLst>
              <a:ext uri="{FF2B5EF4-FFF2-40B4-BE49-F238E27FC236}">
                <a16:creationId xmlns:a16="http://schemas.microsoft.com/office/drawing/2014/main" id="{52CFE759-845E-6170-DB8C-EA3FA075BBC8}"/>
              </a:ext>
            </a:extLst>
          </p:cNvPr>
          <p:cNvSpPr>
            <a:spLocks noGrp="1"/>
          </p:cNvSpPr>
          <p:nvPr>
            <p:ph type="pic" sz="quarter" idx="13"/>
          </p:nvPr>
        </p:nvSpPr>
        <p:spPr>
          <a:xfrm>
            <a:off x="0" y="0"/>
            <a:ext cx="4351128" cy="6858000"/>
          </a:xfrm>
          <a:solidFill>
            <a:schemeClr val="accent5"/>
          </a:solidFill>
        </p:spPr>
        <p:txBody>
          <a:bodyPr anchor="ctr"/>
          <a:lstStyle>
            <a:lvl1pPr marL="0" indent="0" algn="ctr">
              <a:buNone/>
              <a:defRPr/>
            </a:lvl1pPr>
          </a:lstStyle>
          <a:p>
            <a:r>
              <a:rPr lang="en-US" noProof="0"/>
              <a:t>Click icon to add picture</a:t>
            </a:r>
          </a:p>
        </p:txBody>
      </p:sp>
      <p:sp>
        <p:nvSpPr>
          <p:cNvPr id="15" name="Content Placeholder 2">
            <a:extLst>
              <a:ext uri="{FF2B5EF4-FFF2-40B4-BE49-F238E27FC236}">
                <a16:creationId xmlns:a16="http://schemas.microsoft.com/office/drawing/2014/main" id="{77189B6C-4236-0B00-D585-EEE5183EC3B5}"/>
              </a:ext>
            </a:extLst>
          </p:cNvPr>
          <p:cNvSpPr>
            <a:spLocks noGrp="1"/>
          </p:cNvSpPr>
          <p:nvPr>
            <p:ph idx="1"/>
          </p:nvPr>
        </p:nvSpPr>
        <p:spPr>
          <a:xfrm>
            <a:off x="5961888" y="2944368"/>
            <a:ext cx="4818888" cy="2130552"/>
          </a:xfrm>
        </p:spPr>
        <p:txBody>
          <a:bodyPr/>
          <a:lstStyle>
            <a:lvl1pPr marL="0" indent="0">
              <a:lnSpc>
                <a:spcPct val="100000"/>
              </a:lnSpc>
              <a:spcBef>
                <a:spcPts val="0"/>
              </a:spcBef>
              <a:buNone/>
              <a:defRPr sz="1600"/>
            </a:lvl1pPr>
            <a:lvl2pPr>
              <a:defRPr sz="1400"/>
            </a:lvl2pPr>
            <a:lvl3pPr>
              <a:defRPr sz="1200"/>
            </a:lvl3pPr>
            <a:lvl4pPr>
              <a:defRPr sz="1100"/>
            </a:lvl4pPr>
            <a:lvl5pPr>
              <a:defRPr sz="1100"/>
            </a:lvl5pPr>
          </a:lstStyle>
          <a:p>
            <a:pPr lvl="0"/>
            <a:r>
              <a:rPr lang="en-US" noProof="0"/>
              <a:t>Click to edit Master text styles</a:t>
            </a:r>
          </a:p>
        </p:txBody>
      </p:sp>
      <p:sp>
        <p:nvSpPr>
          <p:cNvPr id="5" name="Slide Number Placeholder 4">
            <a:extLst>
              <a:ext uri="{FF2B5EF4-FFF2-40B4-BE49-F238E27FC236}">
                <a16:creationId xmlns:a16="http://schemas.microsoft.com/office/drawing/2014/main" id="{22D37E9B-F86D-C91D-23CC-19F188DE83F6}"/>
              </a:ext>
            </a:extLst>
          </p:cNvPr>
          <p:cNvSpPr>
            <a:spLocks noGrp="1"/>
          </p:cNvSpPr>
          <p:nvPr>
            <p:ph type="sldNum" sz="quarter" idx="12"/>
          </p:nvPr>
        </p:nvSpPr>
        <p:spPr>
          <a:xfrm>
            <a:off x="8072901" y="6400904"/>
            <a:ext cx="365760" cy="246888"/>
          </a:xfrm>
        </p:spPr>
        <p:txBody>
          <a:bodyPr/>
          <a:lstStyle/>
          <a:p>
            <a:fld id="{8D0AFDD5-844D-364D-8AEC-50CF4D36D55D}" type="slidenum">
              <a:rPr lang="en-US" noProof="0" smtClean="0"/>
              <a:pPr/>
              <a:t>‹#›</a:t>
            </a:fld>
            <a:endParaRPr lang="en-US" noProof="0"/>
          </a:p>
        </p:txBody>
      </p:sp>
      <p:cxnSp>
        <p:nvCxnSpPr>
          <p:cNvPr id="21" name="Straight Connector 20">
            <a:extLst>
              <a:ext uri="{FF2B5EF4-FFF2-40B4-BE49-F238E27FC236}">
                <a16:creationId xmlns:a16="http://schemas.microsoft.com/office/drawing/2014/main" id="{CB55B0F1-C1EF-3790-A994-C8C4BB61CCB9}"/>
              </a:ext>
            </a:extLst>
          </p:cNvPr>
          <p:cNvCxnSpPr>
            <a:cxnSpLocks/>
          </p:cNvCxnSpPr>
          <p:nvPr/>
        </p:nvCxnSpPr>
        <p:spPr>
          <a:xfrm>
            <a:off x="4351128" y="6532618"/>
            <a:ext cx="369308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D4F275B-2CE9-CD3C-081E-0B79C125257E}"/>
              </a:ext>
            </a:extLst>
          </p:cNvPr>
          <p:cNvCxnSpPr>
            <a:cxnSpLocks/>
          </p:cNvCxnSpPr>
          <p:nvPr/>
        </p:nvCxnSpPr>
        <p:spPr>
          <a:xfrm>
            <a:off x="8467344" y="6527001"/>
            <a:ext cx="3724656" cy="56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723120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8" name="Google Shape;327;p33">
            <a:extLst>
              <a:ext uri="{FF2B5EF4-FFF2-40B4-BE49-F238E27FC236}">
                <a16:creationId xmlns:a16="http://schemas.microsoft.com/office/drawing/2014/main" id="{E09AA4F6-9CBF-53A8-8FE8-0BAB0E7DC989}"/>
              </a:ext>
            </a:extLst>
          </p:cNvPr>
          <p:cNvSpPr/>
          <p:nvPr userDrawn="1"/>
        </p:nvSpPr>
        <p:spPr>
          <a:xfrm>
            <a:off x="1062566" y="1161412"/>
            <a:ext cx="10221119" cy="4831742"/>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0" name="Google Shape;328;p33">
            <a:extLst>
              <a:ext uri="{FF2B5EF4-FFF2-40B4-BE49-F238E27FC236}">
                <a16:creationId xmlns:a16="http://schemas.microsoft.com/office/drawing/2014/main" id="{CBE4E0BD-29C0-46EA-4A2D-401DD12AEC12}"/>
              </a:ext>
            </a:extLst>
          </p:cNvPr>
          <p:cNvSpPr/>
          <p:nvPr userDrawn="1"/>
        </p:nvSpPr>
        <p:spPr>
          <a:xfrm>
            <a:off x="858371" y="800100"/>
            <a:ext cx="10221119" cy="4953001"/>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D27EDEC9-86BE-FDB1-3BAE-F5FF0934CA0A}"/>
              </a:ext>
            </a:extLst>
          </p:cNvPr>
          <p:cNvSpPr>
            <a:spLocks noGrp="1"/>
          </p:cNvSpPr>
          <p:nvPr>
            <p:ph type="ctrTitle"/>
          </p:nvPr>
        </p:nvSpPr>
        <p:spPr>
          <a:xfrm>
            <a:off x="1527048" y="1901952"/>
            <a:ext cx="4873752" cy="1709928"/>
          </a:xfrm>
        </p:spPr>
        <p:txBody>
          <a:bodyPr anchor="t">
            <a:noAutofit/>
          </a:bodyPr>
          <a:lstStyle>
            <a:lvl1pPr marL="0" indent="0" algn="l">
              <a:lnSpc>
                <a:spcPct val="90000"/>
              </a:lnSpc>
              <a:defRPr sz="6000"/>
            </a:lvl1pPr>
          </a:lstStyle>
          <a:p>
            <a:r>
              <a:rPr lang="en-US" noProof="0"/>
              <a:t>Click to edit Master title style</a:t>
            </a:r>
          </a:p>
        </p:txBody>
      </p:sp>
      <p:sp>
        <p:nvSpPr>
          <p:cNvPr id="3" name="Subtitle 2">
            <a:extLst>
              <a:ext uri="{FF2B5EF4-FFF2-40B4-BE49-F238E27FC236}">
                <a16:creationId xmlns:a16="http://schemas.microsoft.com/office/drawing/2014/main" id="{61EF6069-AEE4-3455-508E-4B9EE30F0CB8}"/>
              </a:ext>
            </a:extLst>
          </p:cNvPr>
          <p:cNvSpPr>
            <a:spLocks noGrp="1"/>
          </p:cNvSpPr>
          <p:nvPr>
            <p:ph type="subTitle" idx="1"/>
          </p:nvPr>
        </p:nvSpPr>
        <p:spPr>
          <a:xfrm>
            <a:off x="1527048" y="3108960"/>
            <a:ext cx="3913632" cy="1883664"/>
          </a:xfrm>
        </p:spPr>
        <p:txBody>
          <a:bodyPr>
            <a:noAutofit/>
          </a:bodyPr>
          <a:lstStyle>
            <a:lvl1pPr marL="0" indent="0" algn="l">
              <a:lnSpc>
                <a:spcPct val="100000"/>
              </a:lnSpc>
              <a:spcBef>
                <a:spcPts val="1000"/>
              </a:spcBef>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5" name="Picture Placeholder 13">
            <a:extLst>
              <a:ext uri="{FF2B5EF4-FFF2-40B4-BE49-F238E27FC236}">
                <a16:creationId xmlns:a16="http://schemas.microsoft.com/office/drawing/2014/main" id="{BEF410E3-CEC7-640A-C8FD-08419E6C3300}"/>
              </a:ext>
            </a:extLst>
          </p:cNvPr>
          <p:cNvSpPr>
            <a:spLocks noGrp="1"/>
          </p:cNvSpPr>
          <p:nvPr>
            <p:ph type="pic" sz="quarter" idx="10"/>
          </p:nvPr>
        </p:nvSpPr>
        <p:spPr>
          <a:xfrm>
            <a:off x="6443482" y="812292"/>
            <a:ext cx="4636008" cy="4928616"/>
          </a:xfr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800">
                <a:solidFill>
                  <a:schemeClr val="tx1"/>
                </a:solidFill>
              </a:defRPr>
            </a:lvl1pPr>
          </a:lstStyle>
          <a:p>
            <a:pPr marL="0" lvl="0" algn="ctr"/>
            <a:r>
              <a:rPr lang="en-US" noProof="0"/>
              <a:t>Click icon to add picture</a:t>
            </a:r>
          </a:p>
        </p:txBody>
      </p:sp>
    </p:spTree>
    <p:extLst>
      <p:ext uri="{BB962C8B-B14F-4D97-AF65-F5344CB8AC3E}">
        <p14:creationId xmlns:p14="http://schemas.microsoft.com/office/powerpoint/2010/main" val="7023561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FABFF-AED1-441E-410D-E91E5B9EA6C0}"/>
              </a:ext>
            </a:extLst>
          </p:cNvPr>
          <p:cNvSpPr>
            <a:spLocks noGrp="1"/>
          </p:cNvSpPr>
          <p:nvPr>
            <p:ph type="title"/>
          </p:nvPr>
        </p:nvSpPr>
        <p:spPr/>
        <p:txBody>
          <a:bodyPr/>
          <a:lstStyle/>
          <a:p>
            <a:r>
              <a:rPr lang="en-US" noProof="0"/>
              <a:t>Click to edit Master title style</a:t>
            </a:r>
          </a:p>
        </p:txBody>
      </p:sp>
      <p:sp>
        <p:nvSpPr>
          <p:cNvPr id="5" name="Slide Number Placeholder 4">
            <a:extLst>
              <a:ext uri="{FF2B5EF4-FFF2-40B4-BE49-F238E27FC236}">
                <a16:creationId xmlns:a16="http://schemas.microsoft.com/office/drawing/2014/main" id="{A21D9EB3-189A-FE0F-8C95-73C3378150D7}"/>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4" name="Footer Placeholder 3">
            <a:extLst>
              <a:ext uri="{FF2B5EF4-FFF2-40B4-BE49-F238E27FC236}">
                <a16:creationId xmlns:a16="http://schemas.microsoft.com/office/drawing/2014/main" id="{7C680446-577A-69FB-646E-AF1DA4134A2C}"/>
              </a:ext>
            </a:extLst>
          </p:cNvPr>
          <p:cNvSpPr>
            <a:spLocks noGrp="1"/>
          </p:cNvSpPr>
          <p:nvPr>
            <p:ph type="ftr" sz="quarter" idx="11"/>
          </p:nvPr>
        </p:nvSpPr>
        <p:spPr/>
        <p:txBody>
          <a:bodyPr/>
          <a:lstStyle/>
          <a:p>
            <a:r>
              <a:rPr lang="en-US" noProof="0"/>
              <a:t>Presentation title</a:t>
            </a:r>
          </a:p>
        </p:txBody>
      </p:sp>
      <p:sp>
        <p:nvSpPr>
          <p:cNvPr id="3" name="Date Placeholder 2">
            <a:extLst>
              <a:ext uri="{FF2B5EF4-FFF2-40B4-BE49-F238E27FC236}">
                <a16:creationId xmlns:a16="http://schemas.microsoft.com/office/drawing/2014/main" id="{330E09C2-379A-DC94-A05D-1A629B3410E2}"/>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41543435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4"/>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72A2AC-7ED9-922C-AFA3-C7474D933A2A}"/>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3" name="Footer Placeholder 2">
            <a:extLst>
              <a:ext uri="{FF2B5EF4-FFF2-40B4-BE49-F238E27FC236}">
                <a16:creationId xmlns:a16="http://schemas.microsoft.com/office/drawing/2014/main" id="{C0D73C7A-2028-226F-C1ED-1807BD3B92FC}"/>
              </a:ext>
            </a:extLst>
          </p:cNvPr>
          <p:cNvSpPr>
            <a:spLocks noGrp="1"/>
          </p:cNvSpPr>
          <p:nvPr>
            <p:ph type="ftr" sz="quarter" idx="11"/>
          </p:nvPr>
        </p:nvSpPr>
        <p:spPr/>
        <p:txBody>
          <a:bodyPr/>
          <a:lstStyle/>
          <a:p>
            <a:r>
              <a:rPr lang="en-US" noProof="0"/>
              <a:t>Presentation title</a:t>
            </a:r>
          </a:p>
        </p:txBody>
      </p:sp>
      <p:sp>
        <p:nvSpPr>
          <p:cNvPr id="2" name="Date Placeholder 1">
            <a:extLst>
              <a:ext uri="{FF2B5EF4-FFF2-40B4-BE49-F238E27FC236}">
                <a16:creationId xmlns:a16="http://schemas.microsoft.com/office/drawing/2014/main" id="{1925B8F9-3C91-FD08-87E3-6E39B35BCF9F}"/>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391624588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p:txBody>
          <a:bodyPr/>
          <a:lstStyle/>
          <a:p>
            <a:r>
              <a:rPr lang="en-US" noProof="0"/>
              <a:t>Click to edit Master title style</a:t>
            </a:r>
          </a:p>
        </p:txBody>
      </p:sp>
      <p:sp>
        <p:nvSpPr>
          <p:cNvPr id="8" name="Google Shape;1251;p56">
            <a:extLst>
              <a:ext uri="{FF2B5EF4-FFF2-40B4-BE49-F238E27FC236}">
                <a16:creationId xmlns:a16="http://schemas.microsoft.com/office/drawing/2014/main" id="{5BDBB369-4213-AA70-D2DD-33F4E9E1F195}"/>
              </a:ext>
            </a:extLst>
          </p:cNvPr>
          <p:cNvSpPr/>
          <p:nvPr userDrawn="1"/>
        </p:nvSpPr>
        <p:spPr>
          <a:xfrm>
            <a:off x="1072604" y="2550039"/>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0" name="Google Shape;1251;p56">
            <a:extLst>
              <a:ext uri="{FF2B5EF4-FFF2-40B4-BE49-F238E27FC236}">
                <a16:creationId xmlns:a16="http://schemas.microsoft.com/office/drawing/2014/main" id="{3BF27898-0ACC-24EB-589A-96F29C94157A}"/>
              </a:ext>
            </a:extLst>
          </p:cNvPr>
          <p:cNvSpPr/>
          <p:nvPr userDrawn="1"/>
        </p:nvSpPr>
        <p:spPr>
          <a:xfrm>
            <a:off x="3235665" y="2522510"/>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2" name="Google Shape;1251;p56">
            <a:extLst>
              <a:ext uri="{FF2B5EF4-FFF2-40B4-BE49-F238E27FC236}">
                <a16:creationId xmlns:a16="http://schemas.microsoft.com/office/drawing/2014/main" id="{62CA34BE-87A5-8F47-C395-886E6870CF67}"/>
              </a:ext>
            </a:extLst>
          </p:cNvPr>
          <p:cNvSpPr/>
          <p:nvPr userDrawn="1"/>
        </p:nvSpPr>
        <p:spPr>
          <a:xfrm>
            <a:off x="5415148" y="2513962"/>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4" name="Google Shape;1251;p56">
            <a:extLst>
              <a:ext uri="{FF2B5EF4-FFF2-40B4-BE49-F238E27FC236}">
                <a16:creationId xmlns:a16="http://schemas.microsoft.com/office/drawing/2014/main" id="{E432D5F8-7F62-B5A0-F3AC-814BFBEEB0ED}"/>
              </a:ext>
            </a:extLst>
          </p:cNvPr>
          <p:cNvSpPr/>
          <p:nvPr userDrawn="1"/>
        </p:nvSpPr>
        <p:spPr>
          <a:xfrm>
            <a:off x="7530416" y="2524926"/>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6" name="Google Shape;1251;p56">
            <a:extLst>
              <a:ext uri="{FF2B5EF4-FFF2-40B4-BE49-F238E27FC236}">
                <a16:creationId xmlns:a16="http://schemas.microsoft.com/office/drawing/2014/main" id="{FBCE3915-CF40-BF29-2DBB-D9F447CC7555}"/>
              </a:ext>
            </a:extLst>
          </p:cNvPr>
          <p:cNvSpPr/>
          <p:nvPr userDrawn="1"/>
        </p:nvSpPr>
        <p:spPr>
          <a:xfrm>
            <a:off x="9709899" y="2516378"/>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1" name="Text Placeholder 19">
            <a:extLst>
              <a:ext uri="{FF2B5EF4-FFF2-40B4-BE49-F238E27FC236}">
                <a16:creationId xmlns:a16="http://schemas.microsoft.com/office/drawing/2014/main" id="{811789E5-14E6-E7AB-C9D8-6E51B4544B23}"/>
              </a:ext>
            </a:extLst>
          </p:cNvPr>
          <p:cNvSpPr>
            <a:spLocks noGrp="1"/>
          </p:cNvSpPr>
          <p:nvPr>
            <p:ph type="body" sz="quarter" idx="13" hasCustomPrompt="1"/>
          </p:nvPr>
        </p:nvSpPr>
        <p:spPr>
          <a:xfrm>
            <a:off x="986726"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2" name="Text Placeholder 19">
            <a:extLst>
              <a:ext uri="{FF2B5EF4-FFF2-40B4-BE49-F238E27FC236}">
                <a16:creationId xmlns:a16="http://schemas.microsoft.com/office/drawing/2014/main" id="{AC40220B-3ED2-1841-92D5-C0056EF47402}"/>
              </a:ext>
            </a:extLst>
          </p:cNvPr>
          <p:cNvSpPr>
            <a:spLocks noGrp="1"/>
          </p:cNvSpPr>
          <p:nvPr>
            <p:ph type="body" sz="quarter" idx="14" hasCustomPrompt="1"/>
          </p:nvPr>
        </p:nvSpPr>
        <p:spPr>
          <a:xfrm>
            <a:off x="3154680"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3" name="Text Placeholder 19">
            <a:extLst>
              <a:ext uri="{FF2B5EF4-FFF2-40B4-BE49-F238E27FC236}">
                <a16:creationId xmlns:a16="http://schemas.microsoft.com/office/drawing/2014/main" id="{B8BC651C-16ED-1741-08D3-8BA2D618C650}"/>
              </a:ext>
            </a:extLst>
          </p:cNvPr>
          <p:cNvSpPr>
            <a:spLocks noGrp="1"/>
          </p:cNvSpPr>
          <p:nvPr>
            <p:ph type="body" sz="quarter" idx="15" hasCustomPrompt="1"/>
          </p:nvPr>
        </p:nvSpPr>
        <p:spPr>
          <a:xfrm>
            <a:off x="5330952"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4" name="Text Placeholder 19">
            <a:extLst>
              <a:ext uri="{FF2B5EF4-FFF2-40B4-BE49-F238E27FC236}">
                <a16:creationId xmlns:a16="http://schemas.microsoft.com/office/drawing/2014/main" id="{B42AFC50-5862-D501-9586-4A96D4DA667F}"/>
              </a:ext>
            </a:extLst>
          </p:cNvPr>
          <p:cNvSpPr>
            <a:spLocks noGrp="1"/>
          </p:cNvSpPr>
          <p:nvPr>
            <p:ph type="body" sz="quarter" idx="16" hasCustomPrompt="1"/>
          </p:nvPr>
        </p:nvSpPr>
        <p:spPr>
          <a:xfrm>
            <a:off x="7443216"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5" name="Text Placeholder 19">
            <a:extLst>
              <a:ext uri="{FF2B5EF4-FFF2-40B4-BE49-F238E27FC236}">
                <a16:creationId xmlns:a16="http://schemas.microsoft.com/office/drawing/2014/main" id="{45772425-B358-35A8-C707-76C81B500EDA}"/>
              </a:ext>
            </a:extLst>
          </p:cNvPr>
          <p:cNvSpPr>
            <a:spLocks noGrp="1"/>
          </p:cNvSpPr>
          <p:nvPr>
            <p:ph type="body" sz="quarter" idx="17" hasCustomPrompt="1"/>
          </p:nvPr>
        </p:nvSpPr>
        <p:spPr>
          <a:xfrm>
            <a:off x="9628632"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7" name="Text Placeholder 26">
            <a:extLst>
              <a:ext uri="{FF2B5EF4-FFF2-40B4-BE49-F238E27FC236}">
                <a16:creationId xmlns:a16="http://schemas.microsoft.com/office/drawing/2014/main" id="{B0B8A0CF-58B1-629F-C8DB-238E5114277C}"/>
              </a:ext>
            </a:extLst>
          </p:cNvPr>
          <p:cNvSpPr>
            <a:spLocks noGrp="1"/>
          </p:cNvSpPr>
          <p:nvPr>
            <p:ph type="body" sz="quarter" idx="18"/>
          </p:nvPr>
        </p:nvSpPr>
        <p:spPr>
          <a:xfrm>
            <a:off x="824102" y="4325112"/>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28" name="Text Placeholder 26">
            <a:extLst>
              <a:ext uri="{FF2B5EF4-FFF2-40B4-BE49-F238E27FC236}">
                <a16:creationId xmlns:a16="http://schemas.microsoft.com/office/drawing/2014/main" id="{3973DBDD-5F4C-3094-B5AB-751AF360379C}"/>
              </a:ext>
            </a:extLst>
          </p:cNvPr>
          <p:cNvSpPr>
            <a:spLocks noGrp="1"/>
          </p:cNvSpPr>
          <p:nvPr>
            <p:ph type="body" sz="quarter" idx="19"/>
          </p:nvPr>
        </p:nvSpPr>
        <p:spPr>
          <a:xfrm>
            <a:off x="2992056" y="4326702"/>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29" name="Text Placeholder 26">
            <a:extLst>
              <a:ext uri="{FF2B5EF4-FFF2-40B4-BE49-F238E27FC236}">
                <a16:creationId xmlns:a16="http://schemas.microsoft.com/office/drawing/2014/main" id="{6A7033DE-A188-7F2B-B42D-3B4334B2C4BE}"/>
              </a:ext>
            </a:extLst>
          </p:cNvPr>
          <p:cNvSpPr>
            <a:spLocks noGrp="1"/>
          </p:cNvSpPr>
          <p:nvPr>
            <p:ph type="body" sz="quarter" idx="20"/>
          </p:nvPr>
        </p:nvSpPr>
        <p:spPr>
          <a:xfrm>
            <a:off x="5168328" y="4313642"/>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30" name="Text Placeholder 26">
            <a:extLst>
              <a:ext uri="{FF2B5EF4-FFF2-40B4-BE49-F238E27FC236}">
                <a16:creationId xmlns:a16="http://schemas.microsoft.com/office/drawing/2014/main" id="{82C8DA85-8265-9485-A51D-73E1629CC541}"/>
              </a:ext>
            </a:extLst>
          </p:cNvPr>
          <p:cNvSpPr>
            <a:spLocks noGrp="1"/>
          </p:cNvSpPr>
          <p:nvPr>
            <p:ph type="body" sz="quarter" idx="21"/>
          </p:nvPr>
        </p:nvSpPr>
        <p:spPr>
          <a:xfrm>
            <a:off x="7279858" y="4319944"/>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31" name="Text Placeholder 26">
            <a:extLst>
              <a:ext uri="{FF2B5EF4-FFF2-40B4-BE49-F238E27FC236}">
                <a16:creationId xmlns:a16="http://schemas.microsoft.com/office/drawing/2014/main" id="{20594F27-59D4-99D2-77B5-71915573EDA4}"/>
              </a:ext>
            </a:extLst>
          </p:cNvPr>
          <p:cNvSpPr>
            <a:spLocks noGrp="1"/>
          </p:cNvSpPr>
          <p:nvPr>
            <p:ph type="body" sz="quarter" idx="22"/>
          </p:nvPr>
        </p:nvSpPr>
        <p:spPr>
          <a:xfrm>
            <a:off x="9466008" y="4319944"/>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6" name="Slide Number Placeholder 5">
            <a:extLst>
              <a:ext uri="{FF2B5EF4-FFF2-40B4-BE49-F238E27FC236}">
                <a16:creationId xmlns:a16="http://schemas.microsoft.com/office/drawing/2014/main" id="{754CBAEF-CF24-7502-B796-D47DF23F28D4}"/>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5" name="Footer Placeholder 4">
            <a:extLst>
              <a:ext uri="{FF2B5EF4-FFF2-40B4-BE49-F238E27FC236}">
                <a16:creationId xmlns:a16="http://schemas.microsoft.com/office/drawing/2014/main" id="{82D9E7CE-C596-EE32-BBFE-799C10EFBBB2}"/>
              </a:ext>
            </a:extLst>
          </p:cNvPr>
          <p:cNvSpPr>
            <a:spLocks noGrp="1"/>
          </p:cNvSpPr>
          <p:nvPr>
            <p:ph type="ftr" sz="quarter" idx="11"/>
          </p:nvPr>
        </p:nvSpPr>
        <p:spPr/>
        <p:txBody>
          <a:bodyPr/>
          <a:lstStyle/>
          <a:p>
            <a:r>
              <a:rPr lang="en-US" noProof="0"/>
              <a:t>Presentation title</a:t>
            </a:r>
          </a:p>
        </p:txBody>
      </p:sp>
      <p:sp>
        <p:nvSpPr>
          <p:cNvPr id="4" name="Date Placeholder 3">
            <a:extLst>
              <a:ext uri="{FF2B5EF4-FFF2-40B4-BE49-F238E27FC236}">
                <a16:creationId xmlns:a16="http://schemas.microsoft.com/office/drawing/2014/main" id="{7490B60C-999F-167B-3927-D752A0DE60A7}"/>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74892560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8" name="Google Shape;327;p33">
            <a:extLst>
              <a:ext uri="{FF2B5EF4-FFF2-40B4-BE49-F238E27FC236}">
                <a16:creationId xmlns:a16="http://schemas.microsoft.com/office/drawing/2014/main" id="{F51DD675-2DC4-A4BE-C624-3048A2E666B7}"/>
              </a:ext>
            </a:extLst>
          </p:cNvPr>
          <p:cNvSpPr/>
          <p:nvPr userDrawn="1"/>
        </p:nvSpPr>
        <p:spPr>
          <a:xfrm>
            <a:off x="809553" y="1012104"/>
            <a:ext cx="6957749" cy="5061732"/>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2" name="Google Shape;328;p33">
            <a:extLst>
              <a:ext uri="{FF2B5EF4-FFF2-40B4-BE49-F238E27FC236}">
                <a16:creationId xmlns:a16="http://schemas.microsoft.com/office/drawing/2014/main" id="{A0952ED0-9FCB-B6D2-E806-E2663B8961D0}"/>
              </a:ext>
            </a:extLst>
          </p:cNvPr>
          <p:cNvSpPr/>
          <p:nvPr userDrawn="1"/>
        </p:nvSpPr>
        <p:spPr>
          <a:xfrm>
            <a:off x="600338" y="782757"/>
            <a:ext cx="6957749" cy="5061732"/>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a:xfrm>
            <a:off x="1389888" y="1719072"/>
            <a:ext cx="5038344" cy="1709928"/>
          </a:xfrm>
        </p:spPr>
        <p:txBody>
          <a:bodyPr/>
          <a:lstStyle>
            <a:lvl1pPr algn="l">
              <a:lnSpc>
                <a:spcPct val="90000"/>
              </a:lnSpc>
              <a:defRPr/>
            </a:lvl1pPr>
          </a:lstStyle>
          <a:p>
            <a:r>
              <a:rPr lang="en-US" noProof="0"/>
              <a:t>Click to edit Master title style</a:t>
            </a:r>
          </a:p>
        </p:txBody>
      </p:sp>
      <p:sp>
        <p:nvSpPr>
          <p:cNvPr id="10" name="Picture Placeholder 9">
            <a:extLst>
              <a:ext uri="{FF2B5EF4-FFF2-40B4-BE49-F238E27FC236}">
                <a16:creationId xmlns:a16="http://schemas.microsoft.com/office/drawing/2014/main" id="{0BC3CDDF-FEA3-712D-9071-515D264F06E7}"/>
              </a:ext>
            </a:extLst>
          </p:cNvPr>
          <p:cNvSpPr>
            <a:spLocks noGrp="1"/>
          </p:cNvSpPr>
          <p:nvPr>
            <p:ph type="pic" sz="quarter" idx="13"/>
          </p:nvPr>
        </p:nvSpPr>
        <p:spPr>
          <a:xfrm>
            <a:off x="8296656" y="0"/>
            <a:ext cx="3895344" cy="6858000"/>
          </a:xfrm>
          <a:solidFill>
            <a:schemeClr val="accent1"/>
          </a:solidFill>
        </p:spPr>
        <p:txBody>
          <a:bodyPr anchor="ctr"/>
          <a:lstStyle>
            <a:lvl1pPr marL="0" indent="0" algn="ctr">
              <a:buNone/>
              <a:defRPr/>
            </a:lvl1pPr>
          </a:lstStyle>
          <a:p>
            <a:r>
              <a:rPr lang="en-US" noProof="0"/>
              <a:t>Click icon to add picture</a:t>
            </a:r>
          </a:p>
        </p:txBody>
      </p:sp>
      <p:sp>
        <p:nvSpPr>
          <p:cNvPr id="3" name="Content Placeholder 2">
            <a:extLst>
              <a:ext uri="{FF2B5EF4-FFF2-40B4-BE49-F238E27FC236}">
                <a16:creationId xmlns:a16="http://schemas.microsoft.com/office/drawing/2014/main" id="{A00F6C1B-F86D-84E1-F13C-1A2310E172C3}"/>
              </a:ext>
            </a:extLst>
          </p:cNvPr>
          <p:cNvSpPr>
            <a:spLocks noGrp="1"/>
          </p:cNvSpPr>
          <p:nvPr>
            <p:ph idx="1"/>
          </p:nvPr>
        </p:nvSpPr>
        <p:spPr>
          <a:xfrm>
            <a:off x="1389888" y="3054096"/>
            <a:ext cx="5010912" cy="2130552"/>
          </a:xfrm>
        </p:spPr>
        <p:txBody>
          <a:bodyPr/>
          <a:lstStyle>
            <a:lvl1pPr marL="54864" indent="0">
              <a:lnSpc>
                <a:spcPct val="120000"/>
              </a:lnSpc>
              <a:spcBef>
                <a:spcPts val="0"/>
              </a:spcBef>
              <a:buNone/>
              <a:defRPr sz="1600"/>
            </a:lvl1pPr>
            <a:lvl2pPr>
              <a:defRPr sz="1400"/>
            </a:lvl2pPr>
            <a:lvl3pPr>
              <a:defRPr sz="1200"/>
            </a:lvl3pPr>
            <a:lvl4pPr>
              <a:defRPr sz="1100"/>
            </a:lvl4pPr>
            <a:lvl5pPr>
              <a:defRPr sz="1100"/>
            </a:lvl5pPr>
          </a:lstStyle>
          <a:p>
            <a:pPr lvl="0"/>
            <a:r>
              <a:rPr lang="en-US" noProof="0"/>
              <a:t>Click to edit Master text styles</a:t>
            </a:r>
          </a:p>
        </p:txBody>
      </p:sp>
      <p:cxnSp>
        <p:nvCxnSpPr>
          <p:cNvPr id="28" name="Straight Connector 27">
            <a:extLst>
              <a:ext uri="{FF2B5EF4-FFF2-40B4-BE49-F238E27FC236}">
                <a16:creationId xmlns:a16="http://schemas.microsoft.com/office/drawing/2014/main" id="{A4F7CD76-D087-685D-2E27-537F34D67EBE}"/>
              </a:ext>
            </a:extLst>
          </p:cNvPr>
          <p:cNvCxnSpPr>
            <a:cxnSpLocks/>
          </p:cNvCxnSpPr>
          <p:nvPr userDrawn="1"/>
        </p:nvCxnSpPr>
        <p:spPr>
          <a:xfrm>
            <a:off x="11276341" y="6528816"/>
            <a:ext cx="914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54CBAEF-CF24-7502-B796-D47DF23F28D4}"/>
              </a:ext>
            </a:extLst>
          </p:cNvPr>
          <p:cNvSpPr>
            <a:spLocks noGrp="1"/>
          </p:cNvSpPr>
          <p:nvPr>
            <p:ph type="sldNum" sz="quarter" idx="12"/>
          </p:nvPr>
        </p:nvSpPr>
        <p:spPr>
          <a:xfrm>
            <a:off x="3962400" y="6400904"/>
            <a:ext cx="365760" cy="246888"/>
          </a:xfrm>
        </p:spPr>
        <p:txBody>
          <a:bodyPr/>
          <a:lstStyle>
            <a:lvl1pPr>
              <a:defRPr>
                <a:solidFill>
                  <a:schemeClr val="bg1"/>
                </a:solidFill>
              </a:defRPr>
            </a:lvl1pPr>
          </a:lstStyle>
          <a:p>
            <a:fld id="{8D0AFDD5-844D-364D-8AEC-50CF4D36D55D}" type="slidenum">
              <a:rPr lang="en-US" noProof="0" smtClean="0"/>
              <a:pPr/>
              <a:t>‹#›</a:t>
            </a:fld>
            <a:endParaRPr lang="en-US" noProof="0"/>
          </a:p>
        </p:txBody>
      </p:sp>
      <p:grpSp>
        <p:nvGrpSpPr>
          <p:cNvPr id="13" name="Group 12">
            <a:extLst>
              <a:ext uri="{FF2B5EF4-FFF2-40B4-BE49-F238E27FC236}">
                <a16:creationId xmlns:a16="http://schemas.microsoft.com/office/drawing/2014/main" id="{0C63F889-82B6-D594-DA07-4C82AE33663F}"/>
              </a:ext>
            </a:extLst>
          </p:cNvPr>
          <p:cNvGrpSpPr/>
          <p:nvPr userDrawn="1"/>
        </p:nvGrpSpPr>
        <p:grpSpPr>
          <a:xfrm>
            <a:off x="0" y="6527001"/>
            <a:ext cx="8294153" cy="5617"/>
            <a:chOff x="0" y="6527001"/>
            <a:chExt cx="8294153" cy="5617"/>
          </a:xfrm>
        </p:grpSpPr>
        <p:cxnSp>
          <p:nvCxnSpPr>
            <p:cNvPr id="14" name="Straight Connector 13">
              <a:extLst>
                <a:ext uri="{FF2B5EF4-FFF2-40B4-BE49-F238E27FC236}">
                  <a16:creationId xmlns:a16="http://schemas.microsoft.com/office/drawing/2014/main" id="{3F4BFE95-6DCA-752C-0F0C-CCAF1A576CD0}"/>
                </a:ext>
              </a:extLst>
            </p:cNvPr>
            <p:cNvCxnSpPr>
              <a:cxnSpLocks/>
            </p:cNvCxnSpPr>
            <p:nvPr/>
          </p:nvCxnSpPr>
          <p:spPr>
            <a:xfrm>
              <a:off x="0" y="6527001"/>
              <a:ext cx="3935513" cy="5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920C2FA-C2E7-21E2-09D0-3BA6B1BC2C1E}"/>
                </a:ext>
              </a:extLst>
            </p:cNvPr>
            <p:cNvCxnSpPr>
              <a:cxnSpLocks/>
            </p:cNvCxnSpPr>
            <p:nvPr/>
          </p:nvCxnSpPr>
          <p:spPr>
            <a:xfrm>
              <a:off x="4358640" y="6527001"/>
              <a:ext cx="3935513" cy="5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820848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8D51F-4DA4-5AB7-6ACD-17065B86DE72}"/>
              </a:ext>
            </a:extLst>
          </p:cNvPr>
          <p:cNvSpPr>
            <a:spLocks noGrp="1"/>
          </p:cNvSpPr>
          <p:nvPr>
            <p:ph type="title"/>
          </p:nvPr>
        </p:nvSpPr>
        <p:spPr>
          <a:xfrm>
            <a:off x="731520" y="1947672"/>
            <a:ext cx="3017520" cy="1938528"/>
          </a:xfrm>
        </p:spPr>
        <p:txBody>
          <a:bodyPr anchor="t"/>
          <a:lstStyle>
            <a:lvl1pPr algn="l">
              <a:defRPr sz="6000"/>
            </a:lvl1pPr>
          </a:lstStyle>
          <a:p>
            <a:r>
              <a:rPr lang="en-US" noProof="0"/>
              <a:t>Click to edit Master title style</a:t>
            </a:r>
          </a:p>
        </p:txBody>
      </p:sp>
      <p:sp>
        <p:nvSpPr>
          <p:cNvPr id="3" name="Text Placeholder 2">
            <a:extLst>
              <a:ext uri="{FF2B5EF4-FFF2-40B4-BE49-F238E27FC236}">
                <a16:creationId xmlns:a16="http://schemas.microsoft.com/office/drawing/2014/main" id="{F4264711-7A11-A788-DD48-17D0C3B08384}"/>
              </a:ext>
            </a:extLst>
          </p:cNvPr>
          <p:cNvSpPr>
            <a:spLocks noGrp="1"/>
          </p:cNvSpPr>
          <p:nvPr>
            <p:ph type="body" idx="1"/>
          </p:nvPr>
        </p:nvSpPr>
        <p:spPr>
          <a:xfrm>
            <a:off x="758952" y="4279392"/>
            <a:ext cx="2980944" cy="402336"/>
          </a:xfrm>
        </p:spPr>
        <p:txBody>
          <a:bodyPr/>
          <a:lstStyle>
            <a:lvl1pPr marL="0" indent="0">
              <a:lnSpc>
                <a:spcPct val="100000"/>
              </a:lnSpc>
              <a:spcBef>
                <a:spcPts val="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8" name="Google Shape;1251;p56">
            <a:extLst>
              <a:ext uri="{FF2B5EF4-FFF2-40B4-BE49-F238E27FC236}">
                <a16:creationId xmlns:a16="http://schemas.microsoft.com/office/drawing/2014/main" id="{9061A64A-DA6A-5D22-BE0B-94B0626A6CF1}"/>
              </a:ext>
            </a:extLst>
          </p:cNvPr>
          <p:cNvSpPr/>
          <p:nvPr userDrawn="1"/>
        </p:nvSpPr>
        <p:spPr>
          <a:xfrm>
            <a:off x="5102241" y="597060"/>
            <a:ext cx="5949692" cy="5949692"/>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0" name="Picture Placeholder 9">
            <a:extLst>
              <a:ext uri="{FF2B5EF4-FFF2-40B4-BE49-F238E27FC236}">
                <a16:creationId xmlns:a16="http://schemas.microsoft.com/office/drawing/2014/main" id="{E88E5310-5724-6031-306F-4110AC65EBDB}"/>
              </a:ext>
            </a:extLst>
          </p:cNvPr>
          <p:cNvSpPr>
            <a:spLocks noGrp="1" noChangeAspect="1"/>
          </p:cNvSpPr>
          <p:nvPr>
            <p:ph type="pic" sz="quarter" idx="10"/>
          </p:nvPr>
        </p:nvSpPr>
        <p:spPr>
          <a:xfrm>
            <a:off x="5001768" y="420624"/>
            <a:ext cx="5897880" cy="5897880"/>
          </a:xfrm>
          <a:prstGeom prst="ellipse">
            <a:avLst/>
          </a:prstGeom>
          <a:solidFill>
            <a:schemeClr val="accent1"/>
          </a:solidFill>
          <a:ln w="25400">
            <a:solidFill>
              <a:schemeClr val="tx1"/>
            </a:solidFill>
          </a:ln>
        </p:spPr>
        <p:txBody>
          <a:bodyPr anchor="ctr"/>
          <a:lstStyle>
            <a:lvl1pPr marL="0" indent="0" algn="ctr">
              <a:buNone/>
              <a:defRPr/>
            </a:lvl1pPr>
          </a:lstStyle>
          <a:p>
            <a:r>
              <a:rPr lang="en-US" noProof="0"/>
              <a:t>Click icon to add picture</a:t>
            </a:r>
          </a:p>
        </p:txBody>
      </p:sp>
    </p:spTree>
    <p:extLst>
      <p:ext uri="{BB962C8B-B14F-4D97-AF65-F5344CB8AC3E}">
        <p14:creationId xmlns:p14="http://schemas.microsoft.com/office/powerpoint/2010/main" val="79116872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A00F6C1B-F86D-84E1-F13C-1A2310E172C3}"/>
              </a:ext>
            </a:extLst>
          </p:cNvPr>
          <p:cNvSpPr>
            <a:spLocks noGrp="1"/>
          </p:cNvSpPr>
          <p:nvPr>
            <p:ph idx="1"/>
          </p:nvPr>
        </p:nvSpPr>
        <p:spPr>
          <a:xfrm>
            <a:off x="484632" y="1810512"/>
            <a:ext cx="11000232" cy="416052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754CBAEF-CF24-7502-B796-D47DF23F28D4}"/>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5" name="Footer Placeholder 4">
            <a:extLst>
              <a:ext uri="{FF2B5EF4-FFF2-40B4-BE49-F238E27FC236}">
                <a16:creationId xmlns:a16="http://schemas.microsoft.com/office/drawing/2014/main" id="{82D9E7CE-C596-EE32-BBFE-799C10EFBBB2}"/>
              </a:ext>
            </a:extLst>
          </p:cNvPr>
          <p:cNvSpPr>
            <a:spLocks noGrp="1"/>
          </p:cNvSpPr>
          <p:nvPr>
            <p:ph type="ftr" sz="quarter" idx="11"/>
          </p:nvPr>
        </p:nvSpPr>
        <p:spPr/>
        <p:txBody>
          <a:bodyPr/>
          <a:lstStyle/>
          <a:p>
            <a:r>
              <a:rPr lang="en-US" noProof="0"/>
              <a:t>Presentation title</a:t>
            </a:r>
          </a:p>
        </p:txBody>
      </p:sp>
      <p:sp>
        <p:nvSpPr>
          <p:cNvPr id="4" name="Date Placeholder 3">
            <a:extLst>
              <a:ext uri="{FF2B5EF4-FFF2-40B4-BE49-F238E27FC236}">
                <a16:creationId xmlns:a16="http://schemas.microsoft.com/office/drawing/2014/main" id="{7490B60C-999F-167B-3927-D752A0DE60A7}"/>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120134929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3"/>
        </a:solidFill>
        <a:effectLst/>
      </p:bgPr>
    </p:bg>
    <p:spTree>
      <p:nvGrpSpPr>
        <p:cNvPr id="1" name=""/>
        <p:cNvGrpSpPr/>
        <p:nvPr/>
      </p:nvGrpSpPr>
      <p:grpSpPr>
        <a:xfrm>
          <a:off x="0" y="0"/>
          <a:ext cx="0" cy="0"/>
          <a:chOff x="0" y="0"/>
          <a:chExt cx="0" cy="0"/>
        </a:xfrm>
      </p:grpSpPr>
      <p:sp>
        <p:nvSpPr>
          <p:cNvPr id="12" name="Google Shape;327;p33">
            <a:extLst>
              <a:ext uri="{FF2B5EF4-FFF2-40B4-BE49-F238E27FC236}">
                <a16:creationId xmlns:a16="http://schemas.microsoft.com/office/drawing/2014/main" id="{EA1EE280-E44E-F71B-ED1B-CA8CEDEE6175}"/>
              </a:ext>
            </a:extLst>
          </p:cNvPr>
          <p:cNvSpPr/>
          <p:nvPr userDrawn="1"/>
        </p:nvSpPr>
        <p:spPr>
          <a:xfrm>
            <a:off x="1087280" y="1161412"/>
            <a:ext cx="10221119" cy="4831742"/>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accent2">
                  <a:lumMod val="20000"/>
                  <a:lumOff val="80000"/>
                </a:schemeClr>
              </a:solidFill>
              <a:latin typeface="Karla"/>
              <a:ea typeface="Karla"/>
              <a:cs typeface="Karla"/>
              <a:sym typeface="Karla"/>
            </a:endParaRPr>
          </a:p>
        </p:txBody>
      </p:sp>
      <p:sp>
        <p:nvSpPr>
          <p:cNvPr id="14" name="Google Shape;328;p33">
            <a:extLst>
              <a:ext uri="{FF2B5EF4-FFF2-40B4-BE49-F238E27FC236}">
                <a16:creationId xmlns:a16="http://schemas.microsoft.com/office/drawing/2014/main" id="{332C8624-D848-DF0C-9104-7A2655E4A0FE}"/>
              </a:ext>
            </a:extLst>
          </p:cNvPr>
          <p:cNvSpPr/>
          <p:nvPr userDrawn="1"/>
        </p:nvSpPr>
        <p:spPr>
          <a:xfrm>
            <a:off x="858371" y="800100"/>
            <a:ext cx="10221119" cy="4953001"/>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a:xfrm>
            <a:off x="2862072" y="2322576"/>
            <a:ext cx="6473952" cy="1901952"/>
          </a:xfrm>
        </p:spPr>
        <p:txBody>
          <a:bodyPr anchor="ctr"/>
          <a:lstStyle>
            <a:lvl1pPr algn="l">
              <a:lnSpc>
                <a:spcPct val="90000"/>
              </a:lnSpc>
              <a:defRPr sz="4000"/>
            </a:lvl1pPr>
          </a:lstStyle>
          <a:p>
            <a:r>
              <a:rPr lang="en-US" noProof="0"/>
              <a:t>Click to edit Master title style</a:t>
            </a:r>
          </a:p>
        </p:txBody>
      </p:sp>
      <p:sp>
        <p:nvSpPr>
          <p:cNvPr id="18" name="Text Placeholder 15">
            <a:extLst>
              <a:ext uri="{FF2B5EF4-FFF2-40B4-BE49-F238E27FC236}">
                <a16:creationId xmlns:a16="http://schemas.microsoft.com/office/drawing/2014/main" id="{4817D722-78FF-E98D-229F-DDC8146F5572}"/>
              </a:ext>
            </a:extLst>
          </p:cNvPr>
          <p:cNvSpPr>
            <a:spLocks noGrp="1"/>
          </p:cNvSpPr>
          <p:nvPr>
            <p:ph type="body" sz="quarter" idx="15" hasCustomPrompt="1"/>
          </p:nvPr>
        </p:nvSpPr>
        <p:spPr>
          <a:xfrm>
            <a:off x="1027874" y="809103"/>
            <a:ext cx="1798955" cy="2062163"/>
          </a:xfrm>
        </p:spPr>
        <p:txBody>
          <a:bodyPr anchor="t"/>
          <a:lstStyle>
            <a:lvl1pPr marL="0" indent="0">
              <a:buNone/>
              <a:defRPr sz="25000" b="1">
                <a:solidFill>
                  <a:schemeClr val="tx2"/>
                </a:solidFill>
                <a:latin typeface="+mj-lt"/>
              </a:defRPr>
            </a:lvl1pPr>
          </a:lstStyle>
          <a:p>
            <a:pPr lvl="0"/>
            <a:r>
              <a:rPr lang="en-US" noProof="0"/>
              <a:t>“</a:t>
            </a:r>
          </a:p>
        </p:txBody>
      </p:sp>
      <p:sp>
        <p:nvSpPr>
          <p:cNvPr id="3" name="Content Placeholder 2">
            <a:extLst>
              <a:ext uri="{FF2B5EF4-FFF2-40B4-BE49-F238E27FC236}">
                <a16:creationId xmlns:a16="http://schemas.microsoft.com/office/drawing/2014/main" id="{A00F6C1B-F86D-84E1-F13C-1A2310E172C3}"/>
              </a:ext>
            </a:extLst>
          </p:cNvPr>
          <p:cNvSpPr>
            <a:spLocks noGrp="1"/>
          </p:cNvSpPr>
          <p:nvPr>
            <p:ph idx="1"/>
          </p:nvPr>
        </p:nvSpPr>
        <p:spPr>
          <a:xfrm>
            <a:off x="2862072" y="4334256"/>
            <a:ext cx="2340864" cy="585216"/>
          </a:xfrm>
        </p:spPr>
        <p:txBody>
          <a:bodyPr/>
          <a:lstStyle>
            <a:lvl1pPr marL="0" indent="0">
              <a:lnSpc>
                <a:spcPct val="100000"/>
              </a:lnSpc>
              <a:spcBef>
                <a:spcPts val="0"/>
              </a:spcBef>
              <a:buNone/>
              <a:defRPr sz="2000"/>
            </a:lvl1pPr>
          </a:lstStyle>
          <a:p>
            <a:pPr lvl="0"/>
            <a:r>
              <a:rPr lang="en-US" noProof="0"/>
              <a:t>Click to edit Master text styles</a:t>
            </a:r>
          </a:p>
        </p:txBody>
      </p:sp>
      <p:sp>
        <p:nvSpPr>
          <p:cNvPr id="17" name="Text Placeholder 15">
            <a:extLst>
              <a:ext uri="{FF2B5EF4-FFF2-40B4-BE49-F238E27FC236}">
                <a16:creationId xmlns:a16="http://schemas.microsoft.com/office/drawing/2014/main" id="{F9A35D83-86B3-5132-45B2-6382E8F3A4C2}"/>
              </a:ext>
            </a:extLst>
          </p:cNvPr>
          <p:cNvSpPr>
            <a:spLocks noGrp="1"/>
          </p:cNvSpPr>
          <p:nvPr>
            <p:ph type="body" sz="quarter" idx="14" hasCustomPrompt="1"/>
          </p:nvPr>
        </p:nvSpPr>
        <p:spPr>
          <a:xfrm>
            <a:off x="9281160" y="3957272"/>
            <a:ext cx="1798955" cy="2062163"/>
          </a:xfrm>
        </p:spPr>
        <p:txBody>
          <a:bodyPr/>
          <a:lstStyle>
            <a:lvl1pPr marL="0" indent="0">
              <a:buNone/>
              <a:defRPr sz="25000" b="1">
                <a:solidFill>
                  <a:schemeClr val="tx2"/>
                </a:solidFill>
                <a:latin typeface="+mj-lt"/>
              </a:defRPr>
            </a:lvl1pPr>
          </a:lstStyle>
          <a:p>
            <a:pPr lvl="0"/>
            <a:r>
              <a:rPr lang="en-US" noProof="0"/>
              <a:t>”</a:t>
            </a:r>
          </a:p>
        </p:txBody>
      </p:sp>
      <p:sp>
        <p:nvSpPr>
          <p:cNvPr id="7" name="Date Placeholder 6">
            <a:extLst>
              <a:ext uri="{FF2B5EF4-FFF2-40B4-BE49-F238E27FC236}">
                <a16:creationId xmlns:a16="http://schemas.microsoft.com/office/drawing/2014/main" id="{C1F53ABF-1C17-E7D0-EEB7-468CEDF285C7}"/>
              </a:ext>
            </a:extLst>
          </p:cNvPr>
          <p:cNvSpPr>
            <a:spLocks noGrp="1"/>
          </p:cNvSpPr>
          <p:nvPr>
            <p:ph type="dt" sz="half" idx="16"/>
          </p:nvPr>
        </p:nvSpPr>
        <p:spPr/>
        <p:txBody>
          <a:bodyPr/>
          <a:lstStyle/>
          <a:p>
            <a:r>
              <a:rPr lang="en-US" noProof="0"/>
              <a:t>20XX</a:t>
            </a:r>
          </a:p>
        </p:txBody>
      </p:sp>
      <p:sp>
        <p:nvSpPr>
          <p:cNvPr id="8" name="Footer Placeholder 7">
            <a:extLst>
              <a:ext uri="{FF2B5EF4-FFF2-40B4-BE49-F238E27FC236}">
                <a16:creationId xmlns:a16="http://schemas.microsoft.com/office/drawing/2014/main" id="{86A64DF1-77A3-B856-5F46-12724706B8A1}"/>
              </a:ext>
            </a:extLst>
          </p:cNvPr>
          <p:cNvSpPr>
            <a:spLocks noGrp="1"/>
          </p:cNvSpPr>
          <p:nvPr>
            <p:ph type="ftr" sz="quarter" idx="17"/>
          </p:nvPr>
        </p:nvSpPr>
        <p:spPr/>
        <p:txBody>
          <a:bodyPr/>
          <a:lstStyle/>
          <a:p>
            <a:r>
              <a:rPr lang="en-US" noProof="0"/>
              <a:t>Presentation title</a:t>
            </a:r>
          </a:p>
        </p:txBody>
      </p:sp>
      <p:sp>
        <p:nvSpPr>
          <p:cNvPr id="9" name="Slide Number Placeholder 8">
            <a:extLst>
              <a:ext uri="{FF2B5EF4-FFF2-40B4-BE49-F238E27FC236}">
                <a16:creationId xmlns:a16="http://schemas.microsoft.com/office/drawing/2014/main" id="{D8961FC7-9CAD-4B2D-A8F6-C172AF6D5EB1}"/>
              </a:ext>
            </a:extLst>
          </p:cNvPr>
          <p:cNvSpPr>
            <a:spLocks noGrp="1"/>
          </p:cNvSpPr>
          <p:nvPr>
            <p:ph type="sldNum" sz="quarter" idx="18"/>
          </p:nvPr>
        </p:nvSpPr>
        <p:spPr/>
        <p:txBody>
          <a:bodyPr/>
          <a:lstStyle/>
          <a:p>
            <a:fld id="{8D0AFDD5-844D-364D-8AEC-50CF4D36D55D}" type="slidenum">
              <a:rPr lang="en-US" noProof="0" smtClean="0"/>
              <a:pPr/>
              <a:t>‹#›</a:t>
            </a:fld>
            <a:endParaRPr lang="en-US" noProof="0"/>
          </a:p>
        </p:txBody>
      </p:sp>
    </p:spTree>
    <p:extLst>
      <p:ext uri="{BB962C8B-B14F-4D97-AF65-F5344CB8AC3E}">
        <p14:creationId xmlns:p14="http://schemas.microsoft.com/office/powerpoint/2010/main" val="288438013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x4">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FDA4E-49F9-223C-DA55-A79802EE1883}"/>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7" name="Google Shape;1149;p53">
            <a:extLst>
              <a:ext uri="{FF2B5EF4-FFF2-40B4-BE49-F238E27FC236}">
                <a16:creationId xmlns:a16="http://schemas.microsoft.com/office/drawing/2014/main" id="{E21113D2-FC9F-27EC-7A45-E8F7695D1407}"/>
              </a:ext>
            </a:extLst>
          </p:cNvPr>
          <p:cNvSpPr/>
          <p:nvPr userDrawn="1"/>
        </p:nvSpPr>
        <p:spPr>
          <a:xfrm>
            <a:off x="694922" y="2330750"/>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9" name="Google Shape;1149;p53">
            <a:extLst>
              <a:ext uri="{FF2B5EF4-FFF2-40B4-BE49-F238E27FC236}">
                <a16:creationId xmlns:a16="http://schemas.microsoft.com/office/drawing/2014/main" id="{AD0B836B-7152-D6F5-7044-4B3B321454F5}"/>
              </a:ext>
            </a:extLst>
          </p:cNvPr>
          <p:cNvSpPr/>
          <p:nvPr userDrawn="1"/>
        </p:nvSpPr>
        <p:spPr>
          <a:xfrm>
            <a:off x="3541000" y="2330750"/>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1" name="Google Shape;1149;p53">
            <a:extLst>
              <a:ext uri="{FF2B5EF4-FFF2-40B4-BE49-F238E27FC236}">
                <a16:creationId xmlns:a16="http://schemas.microsoft.com/office/drawing/2014/main" id="{65518B88-F549-D8C7-0CD2-91E7CABE5E13}"/>
              </a:ext>
            </a:extLst>
          </p:cNvPr>
          <p:cNvSpPr/>
          <p:nvPr userDrawn="1"/>
        </p:nvSpPr>
        <p:spPr>
          <a:xfrm>
            <a:off x="6387080" y="2328404"/>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3" name="Google Shape;1149;p53">
            <a:extLst>
              <a:ext uri="{FF2B5EF4-FFF2-40B4-BE49-F238E27FC236}">
                <a16:creationId xmlns:a16="http://schemas.microsoft.com/office/drawing/2014/main" id="{EF098B7F-7320-E28C-D4A0-9C0D6072BDA7}"/>
              </a:ext>
            </a:extLst>
          </p:cNvPr>
          <p:cNvSpPr/>
          <p:nvPr userDrawn="1"/>
        </p:nvSpPr>
        <p:spPr>
          <a:xfrm>
            <a:off x="9233158" y="2328404"/>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5" name="Text Placeholder 24">
            <a:extLst>
              <a:ext uri="{FF2B5EF4-FFF2-40B4-BE49-F238E27FC236}">
                <a16:creationId xmlns:a16="http://schemas.microsoft.com/office/drawing/2014/main" id="{2349526F-21BB-B06B-612E-8AAA322B41DD}"/>
              </a:ext>
            </a:extLst>
          </p:cNvPr>
          <p:cNvSpPr>
            <a:spLocks noGrp="1"/>
          </p:cNvSpPr>
          <p:nvPr>
            <p:ph type="body" sz="quarter" idx="14"/>
          </p:nvPr>
        </p:nvSpPr>
        <p:spPr>
          <a:xfrm>
            <a:off x="565816" y="2193042"/>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p>
        </p:txBody>
      </p:sp>
      <p:sp>
        <p:nvSpPr>
          <p:cNvPr id="23" name="Picture Placeholder 22">
            <a:extLst>
              <a:ext uri="{FF2B5EF4-FFF2-40B4-BE49-F238E27FC236}">
                <a16:creationId xmlns:a16="http://schemas.microsoft.com/office/drawing/2014/main" id="{99DE91A1-A01A-B800-F6EB-C013020202CF}"/>
              </a:ext>
            </a:extLst>
          </p:cNvPr>
          <p:cNvSpPr>
            <a:spLocks noGrp="1"/>
          </p:cNvSpPr>
          <p:nvPr>
            <p:ph type="pic" sz="quarter" idx="13"/>
          </p:nvPr>
        </p:nvSpPr>
        <p:spPr>
          <a:xfrm>
            <a:off x="579532" y="2193042"/>
            <a:ext cx="2487168" cy="2103120"/>
          </a:xfrm>
          <a:ln w="25400">
            <a:solidFill>
              <a:schemeClr val="tx1"/>
            </a:solidFill>
          </a:ln>
        </p:spPr>
        <p:txBody>
          <a:bodyPr anchor="ctr"/>
          <a:lstStyle>
            <a:lvl1pPr marL="0" indent="0" algn="ctr">
              <a:buNone/>
              <a:defRPr sz="1600"/>
            </a:lvl1pPr>
          </a:lstStyle>
          <a:p>
            <a:r>
              <a:rPr lang="en-US" noProof="0"/>
              <a:t>Click icon to add picture</a:t>
            </a:r>
          </a:p>
        </p:txBody>
      </p:sp>
      <p:sp>
        <p:nvSpPr>
          <p:cNvPr id="28" name="Text Placeholder 26">
            <a:extLst>
              <a:ext uri="{FF2B5EF4-FFF2-40B4-BE49-F238E27FC236}">
                <a16:creationId xmlns:a16="http://schemas.microsoft.com/office/drawing/2014/main" id="{733EF8C8-3849-9C80-1F6E-7038D1134789}"/>
              </a:ext>
            </a:extLst>
          </p:cNvPr>
          <p:cNvSpPr>
            <a:spLocks noGrp="1"/>
          </p:cNvSpPr>
          <p:nvPr>
            <p:ph type="body" sz="quarter" idx="15"/>
          </p:nvPr>
        </p:nvSpPr>
        <p:spPr>
          <a:xfrm>
            <a:off x="580220"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p>
        </p:txBody>
      </p:sp>
      <p:sp>
        <p:nvSpPr>
          <p:cNvPr id="29" name="Text Placeholder 24">
            <a:extLst>
              <a:ext uri="{FF2B5EF4-FFF2-40B4-BE49-F238E27FC236}">
                <a16:creationId xmlns:a16="http://schemas.microsoft.com/office/drawing/2014/main" id="{32F8A8CA-E278-E129-A09C-8C4B7CCA2DE2}"/>
              </a:ext>
            </a:extLst>
          </p:cNvPr>
          <p:cNvSpPr>
            <a:spLocks noGrp="1"/>
          </p:cNvSpPr>
          <p:nvPr>
            <p:ph type="body" sz="quarter" idx="16"/>
          </p:nvPr>
        </p:nvSpPr>
        <p:spPr>
          <a:xfrm>
            <a:off x="3419856" y="2193042"/>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p>
        </p:txBody>
      </p:sp>
      <p:sp>
        <p:nvSpPr>
          <p:cNvPr id="30" name="Picture Placeholder 22">
            <a:extLst>
              <a:ext uri="{FF2B5EF4-FFF2-40B4-BE49-F238E27FC236}">
                <a16:creationId xmlns:a16="http://schemas.microsoft.com/office/drawing/2014/main" id="{3CFBF841-C094-5FA8-63F2-F5DA37C0359A}"/>
              </a:ext>
            </a:extLst>
          </p:cNvPr>
          <p:cNvSpPr>
            <a:spLocks noGrp="1"/>
          </p:cNvSpPr>
          <p:nvPr>
            <p:ph type="pic" sz="quarter" idx="17"/>
          </p:nvPr>
        </p:nvSpPr>
        <p:spPr>
          <a:xfrm>
            <a:off x="3433572" y="2193042"/>
            <a:ext cx="2487168" cy="2103120"/>
          </a:xfrm>
          <a:ln w="25400">
            <a:solidFill>
              <a:schemeClr val="tx1"/>
            </a:solidFill>
          </a:ln>
        </p:spPr>
        <p:txBody>
          <a:bodyPr anchor="ctr"/>
          <a:lstStyle>
            <a:lvl1pPr marL="0" indent="0" algn="ctr">
              <a:buNone/>
              <a:defRPr sz="1600"/>
            </a:lvl1pPr>
          </a:lstStyle>
          <a:p>
            <a:r>
              <a:rPr lang="en-US" noProof="0"/>
              <a:t>Click icon to add picture</a:t>
            </a:r>
          </a:p>
        </p:txBody>
      </p:sp>
      <p:sp>
        <p:nvSpPr>
          <p:cNvPr id="31" name="Text Placeholder 26">
            <a:extLst>
              <a:ext uri="{FF2B5EF4-FFF2-40B4-BE49-F238E27FC236}">
                <a16:creationId xmlns:a16="http://schemas.microsoft.com/office/drawing/2014/main" id="{C76BA571-FE5C-F5F7-9056-20BD57DA6789}"/>
              </a:ext>
            </a:extLst>
          </p:cNvPr>
          <p:cNvSpPr>
            <a:spLocks noGrp="1"/>
          </p:cNvSpPr>
          <p:nvPr>
            <p:ph type="body" sz="quarter" idx="18"/>
          </p:nvPr>
        </p:nvSpPr>
        <p:spPr>
          <a:xfrm>
            <a:off x="3419856"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p>
        </p:txBody>
      </p:sp>
      <p:sp>
        <p:nvSpPr>
          <p:cNvPr id="32" name="Text Placeholder 24">
            <a:extLst>
              <a:ext uri="{FF2B5EF4-FFF2-40B4-BE49-F238E27FC236}">
                <a16:creationId xmlns:a16="http://schemas.microsoft.com/office/drawing/2014/main" id="{D7F9FC21-D881-DB86-4C69-C07821DCF3A7}"/>
              </a:ext>
            </a:extLst>
          </p:cNvPr>
          <p:cNvSpPr>
            <a:spLocks noGrp="1"/>
          </p:cNvSpPr>
          <p:nvPr>
            <p:ph type="body" sz="quarter" idx="19"/>
          </p:nvPr>
        </p:nvSpPr>
        <p:spPr>
          <a:xfrm>
            <a:off x="6263640" y="2193042"/>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p>
        </p:txBody>
      </p:sp>
      <p:sp>
        <p:nvSpPr>
          <p:cNvPr id="33" name="Picture Placeholder 22">
            <a:extLst>
              <a:ext uri="{FF2B5EF4-FFF2-40B4-BE49-F238E27FC236}">
                <a16:creationId xmlns:a16="http://schemas.microsoft.com/office/drawing/2014/main" id="{FE2E99DA-5661-F860-9E54-9C42590265FD}"/>
              </a:ext>
            </a:extLst>
          </p:cNvPr>
          <p:cNvSpPr>
            <a:spLocks noGrp="1"/>
          </p:cNvSpPr>
          <p:nvPr>
            <p:ph type="pic" sz="quarter" idx="20"/>
          </p:nvPr>
        </p:nvSpPr>
        <p:spPr>
          <a:xfrm>
            <a:off x="6277356" y="2193042"/>
            <a:ext cx="2487168" cy="2103120"/>
          </a:xfrm>
          <a:ln w="25400">
            <a:solidFill>
              <a:schemeClr val="tx1"/>
            </a:solidFill>
          </a:ln>
        </p:spPr>
        <p:txBody>
          <a:bodyPr anchor="ctr"/>
          <a:lstStyle>
            <a:lvl1pPr marL="0" indent="0" algn="ctr">
              <a:buNone/>
              <a:defRPr sz="1600"/>
            </a:lvl1pPr>
          </a:lstStyle>
          <a:p>
            <a:r>
              <a:rPr lang="en-US" noProof="0"/>
              <a:t>Click icon to add picture</a:t>
            </a:r>
          </a:p>
        </p:txBody>
      </p:sp>
      <p:sp>
        <p:nvSpPr>
          <p:cNvPr id="34" name="Text Placeholder 26">
            <a:extLst>
              <a:ext uri="{FF2B5EF4-FFF2-40B4-BE49-F238E27FC236}">
                <a16:creationId xmlns:a16="http://schemas.microsoft.com/office/drawing/2014/main" id="{99F1332D-1A76-8252-3A4A-73B5BE80BDA8}"/>
              </a:ext>
            </a:extLst>
          </p:cNvPr>
          <p:cNvSpPr>
            <a:spLocks noGrp="1"/>
          </p:cNvSpPr>
          <p:nvPr>
            <p:ph type="body" sz="quarter" idx="21"/>
          </p:nvPr>
        </p:nvSpPr>
        <p:spPr>
          <a:xfrm>
            <a:off x="6263640"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p>
        </p:txBody>
      </p:sp>
      <p:sp>
        <p:nvSpPr>
          <p:cNvPr id="35" name="Text Placeholder 24">
            <a:extLst>
              <a:ext uri="{FF2B5EF4-FFF2-40B4-BE49-F238E27FC236}">
                <a16:creationId xmlns:a16="http://schemas.microsoft.com/office/drawing/2014/main" id="{47253530-631C-01D6-E4D5-53EA91819AC5}"/>
              </a:ext>
            </a:extLst>
          </p:cNvPr>
          <p:cNvSpPr>
            <a:spLocks noGrp="1"/>
          </p:cNvSpPr>
          <p:nvPr>
            <p:ph type="body" sz="quarter" idx="22"/>
          </p:nvPr>
        </p:nvSpPr>
        <p:spPr>
          <a:xfrm>
            <a:off x="9107424" y="2169547"/>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p>
        </p:txBody>
      </p:sp>
      <p:sp>
        <p:nvSpPr>
          <p:cNvPr id="36" name="Picture Placeholder 22">
            <a:extLst>
              <a:ext uri="{FF2B5EF4-FFF2-40B4-BE49-F238E27FC236}">
                <a16:creationId xmlns:a16="http://schemas.microsoft.com/office/drawing/2014/main" id="{2087F48D-BCD6-2370-DFEB-3DC855770580}"/>
              </a:ext>
            </a:extLst>
          </p:cNvPr>
          <p:cNvSpPr>
            <a:spLocks noGrp="1"/>
          </p:cNvSpPr>
          <p:nvPr>
            <p:ph type="pic" sz="quarter" idx="23"/>
          </p:nvPr>
        </p:nvSpPr>
        <p:spPr>
          <a:xfrm>
            <a:off x="9121140" y="2169547"/>
            <a:ext cx="2487168" cy="2103120"/>
          </a:xfrm>
          <a:ln w="25400">
            <a:solidFill>
              <a:schemeClr val="tx1"/>
            </a:solidFill>
          </a:ln>
        </p:spPr>
        <p:txBody>
          <a:bodyPr anchor="ctr"/>
          <a:lstStyle>
            <a:lvl1pPr marL="0" indent="0" algn="ctr">
              <a:buNone/>
              <a:defRPr sz="1600"/>
            </a:lvl1pPr>
          </a:lstStyle>
          <a:p>
            <a:r>
              <a:rPr lang="en-US" noProof="0"/>
              <a:t>Click icon to add picture</a:t>
            </a:r>
          </a:p>
        </p:txBody>
      </p:sp>
      <p:sp>
        <p:nvSpPr>
          <p:cNvPr id="37" name="Text Placeholder 26">
            <a:extLst>
              <a:ext uri="{FF2B5EF4-FFF2-40B4-BE49-F238E27FC236}">
                <a16:creationId xmlns:a16="http://schemas.microsoft.com/office/drawing/2014/main" id="{2730E53E-4C0B-1C22-8754-2D69B55DF375}"/>
              </a:ext>
            </a:extLst>
          </p:cNvPr>
          <p:cNvSpPr>
            <a:spLocks noGrp="1"/>
          </p:cNvSpPr>
          <p:nvPr>
            <p:ph type="body" sz="quarter" idx="24"/>
          </p:nvPr>
        </p:nvSpPr>
        <p:spPr>
          <a:xfrm>
            <a:off x="9107424"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p>
        </p:txBody>
      </p:sp>
      <p:cxnSp>
        <p:nvCxnSpPr>
          <p:cNvPr id="47" name="Straight Connector 46">
            <a:extLst>
              <a:ext uri="{FF2B5EF4-FFF2-40B4-BE49-F238E27FC236}">
                <a16:creationId xmlns:a16="http://schemas.microsoft.com/office/drawing/2014/main" id="{78252B54-8A68-DB21-54FB-342276BCEE38}"/>
              </a:ext>
            </a:extLst>
          </p:cNvPr>
          <p:cNvCxnSpPr>
            <a:cxnSpLocks/>
          </p:cNvCxnSpPr>
          <p:nvPr userDrawn="1"/>
        </p:nvCxnSpPr>
        <p:spPr>
          <a:xfrm>
            <a:off x="0" y="6535885"/>
            <a:ext cx="8382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384EF8F-B039-D242-A81B-F393B674C274}"/>
              </a:ext>
            </a:extLst>
          </p:cNvPr>
          <p:cNvCxnSpPr>
            <a:cxnSpLocks/>
          </p:cNvCxnSpPr>
          <p:nvPr userDrawn="1"/>
        </p:nvCxnSpPr>
        <p:spPr>
          <a:xfrm>
            <a:off x="1205025" y="6535885"/>
            <a:ext cx="41605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A9D6E63-D581-350F-03A0-665A80481391}"/>
              </a:ext>
            </a:extLst>
          </p:cNvPr>
          <p:cNvCxnSpPr>
            <a:cxnSpLocks/>
          </p:cNvCxnSpPr>
          <p:nvPr userDrawn="1"/>
        </p:nvCxnSpPr>
        <p:spPr>
          <a:xfrm>
            <a:off x="6802120" y="6528812"/>
            <a:ext cx="384048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A05D09F-A5CA-2745-537C-05333575CD8F}"/>
              </a:ext>
            </a:extLst>
          </p:cNvPr>
          <p:cNvCxnSpPr>
            <a:cxnSpLocks/>
          </p:cNvCxnSpPr>
          <p:nvPr userDrawn="1"/>
        </p:nvCxnSpPr>
        <p:spPr>
          <a:xfrm>
            <a:off x="11276341" y="6528816"/>
            <a:ext cx="914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C2F2B86B-C1F2-7E0E-C065-E2B156A7F8E4}"/>
              </a:ext>
            </a:extLst>
          </p:cNvPr>
          <p:cNvSpPr>
            <a:spLocks noGrp="1"/>
          </p:cNvSpPr>
          <p:nvPr>
            <p:ph type="sldNum" sz="quarter" idx="12"/>
          </p:nvPr>
        </p:nvSpPr>
        <p:spPr/>
        <p:txBody>
          <a:bodyPr/>
          <a:lstStyle>
            <a:lvl1pPr>
              <a:defRPr>
                <a:solidFill>
                  <a:schemeClr val="bg1"/>
                </a:solidFill>
              </a:defRPr>
            </a:lvl1pPr>
          </a:lstStyle>
          <a:p>
            <a:fld id="{8D0AFDD5-844D-364D-8AEC-50CF4D36D55D}" type="slidenum">
              <a:rPr lang="en-US" noProof="0" smtClean="0"/>
              <a:pPr/>
              <a:t>‹#›</a:t>
            </a:fld>
            <a:endParaRPr lang="en-US" noProof="0"/>
          </a:p>
        </p:txBody>
      </p:sp>
      <p:sp>
        <p:nvSpPr>
          <p:cNvPr id="4" name="Footer Placeholder 3">
            <a:extLst>
              <a:ext uri="{FF2B5EF4-FFF2-40B4-BE49-F238E27FC236}">
                <a16:creationId xmlns:a16="http://schemas.microsoft.com/office/drawing/2014/main" id="{415DA4D1-2752-E7A4-2EB8-33E55361D7BE}"/>
              </a:ext>
            </a:extLst>
          </p:cNvPr>
          <p:cNvSpPr>
            <a:spLocks noGrp="1"/>
          </p:cNvSpPr>
          <p:nvPr>
            <p:ph type="ftr" sz="quarter" idx="11"/>
          </p:nvPr>
        </p:nvSpPr>
        <p:spPr/>
        <p:txBody>
          <a:bodyPr/>
          <a:lstStyle>
            <a:lvl1pPr>
              <a:defRPr>
                <a:solidFill>
                  <a:schemeClr val="bg1"/>
                </a:solidFill>
              </a:defRPr>
            </a:lvl1pPr>
          </a:lstStyle>
          <a:p>
            <a:r>
              <a:rPr lang="en-US" noProof="0"/>
              <a:t>Presentation title</a:t>
            </a:r>
          </a:p>
        </p:txBody>
      </p:sp>
      <p:sp>
        <p:nvSpPr>
          <p:cNvPr id="3" name="Date Placeholder 2">
            <a:extLst>
              <a:ext uri="{FF2B5EF4-FFF2-40B4-BE49-F238E27FC236}">
                <a16:creationId xmlns:a16="http://schemas.microsoft.com/office/drawing/2014/main" id="{0BC200B8-5151-AE1E-3DA7-04B965986211}"/>
              </a:ext>
            </a:extLst>
          </p:cNvPr>
          <p:cNvSpPr>
            <a:spLocks noGrp="1"/>
          </p:cNvSpPr>
          <p:nvPr>
            <p:ph type="dt" sz="half" idx="10"/>
          </p:nvPr>
        </p:nvSpPr>
        <p:spPr/>
        <p:txBody>
          <a:bodyPr/>
          <a:lstStyle>
            <a:lvl1pPr>
              <a:defRPr>
                <a:solidFill>
                  <a:schemeClr val="bg1"/>
                </a:solidFill>
              </a:defRPr>
            </a:lvl1pPr>
          </a:lstStyle>
          <a:p>
            <a:r>
              <a:rPr lang="en-US" noProof="0"/>
              <a:t>20XX</a:t>
            </a:r>
          </a:p>
        </p:txBody>
      </p:sp>
    </p:spTree>
    <p:extLst>
      <p:ext uri="{BB962C8B-B14F-4D97-AF65-F5344CB8AC3E}">
        <p14:creationId xmlns:p14="http://schemas.microsoft.com/office/powerpoint/2010/main" val="393937723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am x8">
    <p:bg>
      <p:bgPr>
        <a:solidFill>
          <a:schemeClr val="accent2"/>
        </a:solidFill>
        <a:effectLst/>
      </p:bgPr>
    </p:bg>
    <p:spTree>
      <p:nvGrpSpPr>
        <p:cNvPr id="1" name=""/>
        <p:cNvGrpSpPr/>
        <p:nvPr/>
      </p:nvGrpSpPr>
      <p:grpSpPr>
        <a:xfrm>
          <a:off x="0" y="0"/>
          <a:ext cx="0" cy="0"/>
          <a:chOff x="0" y="0"/>
          <a:chExt cx="0" cy="0"/>
        </a:xfrm>
      </p:grpSpPr>
      <p:sp>
        <p:nvSpPr>
          <p:cNvPr id="8" name="Google Shape;1149;p53">
            <a:extLst>
              <a:ext uri="{FF2B5EF4-FFF2-40B4-BE49-F238E27FC236}">
                <a16:creationId xmlns:a16="http://schemas.microsoft.com/office/drawing/2014/main" id="{559D8666-7371-3C57-AFFE-49810709BDDB}"/>
              </a:ext>
            </a:extLst>
          </p:cNvPr>
          <p:cNvSpPr/>
          <p:nvPr userDrawn="1"/>
        </p:nvSpPr>
        <p:spPr>
          <a:xfrm>
            <a:off x="663551" y="1967633"/>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2" name="Google Shape;1149;p53">
            <a:extLst>
              <a:ext uri="{FF2B5EF4-FFF2-40B4-BE49-F238E27FC236}">
                <a16:creationId xmlns:a16="http://schemas.microsoft.com/office/drawing/2014/main" id="{434B564B-DE03-74A6-773C-0FD4632658D1}"/>
              </a:ext>
            </a:extLst>
          </p:cNvPr>
          <p:cNvSpPr/>
          <p:nvPr userDrawn="1"/>
        </p:nvSpPr>
        <p:spPr>
          <a:xfrm>
            <a:off x="663550" y="4337851"/>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5" name="Google Shape;1149;p53">
            <a:extLst>
              <a:ext uri="{FF2B5EF4-FFF2-40B4-BE49-F238E27FC236}">
                <a16:creationId xmlns:a16="http://schemas.microsoft.com/office/drawing/2014/main" id="{A98F51D8-7768-BB9C-DEFD-FE6F101B538B}"/>
              </a:ext>
            </a:extLst>
          </p:cNvPr>
          <p:cNvSpPr/>
          <p:nvPr userDrawn="1"/>
        </p:nvSpPr>
        <p:spPr>
          <a:xfrm>
            <a:off x="3509629" y="1967633"/>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7" name="Google Shape;1149;p53">
            <a:extLst>
              <a:ext uri="{FF2B5EF4-FFF2-40B4-BE49-F238E27FC236}">
                <a16:creationId xmlns:a16="http://schemas.microsoft.com/office/drawing/2014/main" id="{824DDB7E-F583-BE45-8440-04134133EF5E}"/>
              </a:ext>
            </a:extLst>
          </p:cNvPr>
          <p:cNvSpPr/>
          <p:nvPr userDrawn="1"/>
        </p:nvSpPr>
        <p:spPr>
          <a:xfrm>
            <a:off x="3509628" y="4337851"/>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9" name="Google Shape;1149;p53">
            <a:extLst>
              <a:ext uri="{FF2B5EF4-FFF2-40B4-BE49-F238E27FC236}">
                <a16:creationId xmlns:a16="http://schemas.microsoft.com/office/drawing/2014/main" id="{3AB34327-1213-C6F7-069A-661286889411}"/>
              </a:ext>
            </a:extLst>
          </p:cNvPr>
          <p:cNvSpPr/>
          <p:nvPr userDrawn="1"/>
        </p:nvSpPr>
        <p:spPr>
          <a:xfrm>
            <a:off x="6355709" y="1965287"/>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1" name="Google Shape;1149;p53">
            <a:extLst>
              <a:ext uri="{FF2B5EF4-FFF2-40B4-BE49-F238E27FC236}">
                <a16:creationId xmlns:a16="http://schemas.microsoft.com/office/drawing/2014/main" id="{B6BF1339-971D-E8EC-9A92-C646A04A9796}"/>
              </a:ext>
            </a:extLst>
          </p:cNvPr>
          <p:cNvSpPr/>
          <p:nvPr userDrawn="1"/>
        </p:nvSpPr>
        <p:spPr>
          <a:xfrm>
            <a:off x="6355708" y="4335505"/>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4" name="Google Shape;1149;p53">
            <a:extLst>
              <a:ext uri="{FF2B5EF4-FFF2-40B4-BE49-F238E27FC236}">
                <a16:creationId xmlns:a16="http://schemas.microsoft.com/office/drawing/2014/main" id="{2C16FE32-0722-CA1D-92A1-77B7780BDE81}"/>
              </a:ext>
            </a:extLst>
          </p:cNvPr>
          <p:cNvSpPr/>
          <p:nvPr userDrawn="1"/>
        </p:nvSpPr>
        <p:spPr>
          <a:xfrm>
            <a:off x="9201787" y="1965287"/>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7" name="Google Shape;1149;p53">
            <a:extLst>
              <a:ext uri="{FF2B5EF4-FFF2-40B4-BE49-F238E27FC236}">
                <a16:creationId xmlns:a16="http://schemas.microsoft.com/office/drawing/2014/main" id="{A3D368EA-D182-9937-D248-E4051379E257}"/>
              </a:ext>
            </a:extLst>
          </p:cNvPr>
          <p:cNvSpPr/>
          <p:nvPr userDrawn="1"/>
        </p:nvSpPr>
        <p:spPr>
          <a:xfrm>
            <a:off x="9201786" y="4335505"/>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ED7FDA4E-49F9-223C-DA55-A79802EE1883}"/>
              </a:ext>
            </a:extLst>
          </p:cNvPr>
          <p:cNvSpPr>
            <a:spLocks noGrp="1"/>
          </p:cNvSpPr>
          <p:nvPr>
            <p:ph type="title"/>
          </p:nvPr>
        </p:nvSpPr>
        <p:spPr/>
        <p:txBody>
          <a:bodyPr/>
          <a:lstStyle>
            <a:lvl1pPr>
              <a:defRPr>
                <a:solidFill>
                  <a:schemeClr val="tx1"/>
                </a:solidFill>
              </a:defRPr>
            </a:lvl1pPr>
          </a:lstStyle>
          <a:p>
            <a:r>
              <a:rPr lang="en-US" noProof="0"/>
              <a:t>Click to edit Master title style</a:t>
            </a:r>
          </a:p>
        </p:txBody>
      </p:sp>
      <p:sp>
        <p:nvSpPr>
          <p:cNvPr id="25" name="Text Placeholder 24">
            <a:extLst>
              <a:ext uri="{FF2B5EF4-FFF2-40B4-BE49-F238E27FC236}">
                <a16:creationId xmlns:a16="http://schemas.microsoft.com/office/drawing/2014/main" id="{2349526F-21BB-B06B-612E-8AAA322B41DD}"/>
              </a:ext>
            </a:extLst>
          </p:cNvPr>
          <p:cNvSpPr>
            <a:spLocks noGrp="1"/>
          </p:cNvSpPr>
          <p:nvPr>
            <p:ph type="body" sz="quarter" idx="14"/>
          </p:nvPr>
        </p:nvSpPr>
        <p:spPr>
          <a:xfrm>
            <a:off x="565816"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23" name="Picture Placeholder 22">
            <a:extLst>
              <a:ext uri="{FF2B5EF4-FFF2-40B4-BE49-F238E27FC236}">
                <a16:creationId xmlns:a16="http://schemas.microsoft.com/office/drawing/2014/main" id="{99DE91A1-A01A-B800-F6EB-C013020202CF}"/>
              </a:ext>
            </a:extLst>
          </p:cNvPr>
          <p:cNvSpPr>
            <a:spLocks noGrp="1"/>
          </p:cNvSpPr>
          <p:nvPr>
            <p:ph type="pic" sz="quarter" idx="13"/>
          </p:nvPr>
        </p:nvSpPr>
        <p:spPr>
          <a:xfrm>
            <a:off x="579532" y="1874520"/>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28" name="Text Placeholder 26">
            <a:extLst>
              <a:ext uri="{FF2B5EF4-FFF2-40B4-BE49-F238E27FC236}">
                <a16:creationId xmlns:a16="http://schemas.microsoft.com/office/drawing/2014/main" id="{733EF8C8-3849-9C80-1F6E-7038D1134789}"/>
              </a:ext>
            </a:extLst>
          </p:cNvPr>
          <p:cNvSpPr>
            <a:spLocks noGrp="1"/>
          </p:cNvSpPr>
          <p:nvPr>
            <p:ph type="body" sz="quarter" idx="15"/>
          </p:nvPr>
        </p:nvSpPr>
        <p:spPr>
          <a:xfrm>
            <a:off x="580220" y="3584901"/>
            <a:ext cx="2514600" cy="274320"/>
          </a:xfrm>
        </p:spPr>
        <p:txBody>
          <a:bodyPr/>
          <a:lstStyle>
            <a:lvl1pPr marL="0" indent="0" algn="ctr">
              <a:buNone/>
              <a:defRPr sz="1200"/>
            </a:lvl1pPr>
          </a:lstStyle>
          <a:p>
            <a:pPr lvl="0"/>
            <a:r>
              <a:rPr lang="en-US" noProof="0"/>
              <a:t>Click to edit Master text styles</a:t>
            </a:r>
          </a:p>
        </p:txBody>
      </p:sp>
      <p:sp>
        <p:nvSpPr>
          <p:cNvPr id="46" name="Text Placeholder 24">
            <a:extLst>
              <a:ext uri="{FF2B5EF4-FFF2-40B4-BE49-F238E27FC236}">
                <a16:creationId xmlns:a16="http://schemas.microsoft.com/office/drawing/2014/main" id="{F27A4420-EB9D-589B-DE9E-4CFCC6B25A6E}"/>
              </a:ext>
            </a:extLst>
          </p:cNvPr>
          <p:cNvSpPr>
            <a:spLocks noGrp="1"/>
          </p:cNvSpPr>
          <p:nvPr>
            <p:ph type="body" sz="quarter" idx="25"/>
          </p:nvPr>
        </p:nvSpPr>
        <p:spPr>
          <a:xfrm>
            <a:off x="565816"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57" name="Picture Placeholder 22">
            <a:extLst>
              <a:ext uri="{FF2B5EF4-FFF2-40B4-BE49-F238E27FC236}">
                <a16:creationId xmlns:a16="http://schemas.microsoft.com/office/drawing/2014/main" id="{D76F8DA4-2C9A-48DE-DB4A-045A11601F4C}"/>
              </a:ext>
            </a:extLst>
          </p:cNvPr>
          <p:cNvSpPr>
            <a:spLocks noGrp="1"/>
          </p:cNvSpPr>
          <p:nvPr>
            <p:ph type="pic" sz="quarter" idx="36"/>
          </p:nvPr>
        </p:nvSpPr>
        <p:spPr>
          <a:xfrm>
            <a:off x="579532" y="4242816"/>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47" name="Text Placeholder 26">
            <a:extLst>
              <a:ext uri="{FF2B5EF4-FFF2-40B4-BE49-F238E27FC236}">
                <a16:creationId xmlns:a16="http://schemas.microsoft.com/office/drawing/2014/main" id="{010C7458-97A7-97A1-88E7-1D3194A7EA4C}"/>
              </a:ext>
            </a:extLst>
          </p:cNvPr>
          <p:cNvSpPr>
            <a:spLocks noGrp="1"/>
          </p:cNvSpPr>
          <p:nvPr>
            <p:ph type="body" sz="quarter" idx="26"/>
          </p:nvPr>
        </p:nvSpPr>
        <p:spPr>
          <a:xfrm>
            <a:off x="580220" y="5947269"/>
            <a:ext cx="2514600" cy="274320"/>
          </a:xfrm>
        </p:spPr>
        <p:txBody>
          <a:bodyPr/>
          <a:lstStyle>
            <a:lvl1pPr marL="0" indent="0" algn="ctr">
              <a:buNone/>
              <a:defRPr sz="1200"/>
            </a:lvl1pPr>
          </a:lstStyle>
          <a:p>
            <a:pPr lvl="0"/>
            <a:r>
              <a:rPr lang="en-US" noProof="0"/>
              <a:t>Click to edit Master text styles</a:t>
            </a:r>
          </a:p>
        </p:txBody>
      </p:sp>
      <p:sp>
        <p:nvSpPr>
          <p:cNvPr id="29" name="Text Placeholder 24">
            <a:extLst>
              <a:ext uri="{FF2B5EF4-FFF2-40B4-BE49-F238E27FC236}">
                <a16:creationId xmlns:a16="http://schemas.microsoft.com/office/drawing/2014/main" id="{32F8A8CA-E278-E129-A09C-8C4B7CCA2DE2}"/>
              </a:ext>
            </a:extLst>
          </p:cNvPr>
          <p:cNvSpPr>
            <a:spLocks noGrp="1"/>
          </p:cNvSpPr>
          <p:nvPr>
            <p:ph type="body" sz="quarter" idx="16"/>
          </p:nvPr>
        </p:nvSpPr>
        <p:spPr>
          <a:xfrm>
            <a:off x="3419856"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30" name="Picture Placeholder 22">
            <a:extLst>
              <a:ext uri="{FF2B5EF4-FFF2-40B4-BE49-F238E27FC236}">
                <a16:creationId xmlns:a16="http://schemas.microsoft.com/office/drawing/2014/main" id="{3CFBF841-C094-5FA8-63F2-F5DA37C0359A}"/>
              </a:ext>
            </a:extLst>
          </p:cNvPr>
          <p:cNvSpPr>
            <a:spLocks noGrp="1"/>
          </p:cNvSpPr>
          <p:nvPr>
            <p:ph type="pic" sz="quarter" idx="17"/>
          </p:nvPr>
        </p:nvSpPr>
        <p:spPr>
          <a:xfrm>
            <a:off x="3433572" y="1874520"/>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31" name="Text Placeholder 26">
            <a:extLst>
              <a:ext uri="{FF2B5EF4-FFF2-40B4-BE49-F238E27FC236}">
                <a16:creationId xmlns:a16="http://schemas.microsoft.com/office/drawing/2014/main" id="{C76BA571-FE5C-F5F7-9056-20BD57DA6789}"/>
              </a:ext>
            </a:extLst>
          </p:cNvPr>
          <p:cNvSpPr>
            <a:spLocks noGrp="1"/>
          </p:cNvSpPr>
          <p:nvPr>
            <p:ph type="body" sz="quarter" idx="18"/>
          </p:nvPr>
        </p:nvSpPr>
        <p:spPr>
          <a:xfrm>
            <a:off x="3419856" y="3584901"/>
            <a:ext cx="2514600" cy="274320"/>
          </a:xfrm>
        </p:spPr>
        <p:txBody>
          <a:bodyPr/>
          <a:lstStyle>
            <a:lvl1pPr marL="0" indent="0" algn="ctr">
              <a:buNone/>
              <a:defRPr sz="1200"/>
            </a:lvl1pPr>
          </a:lstStyle>
          <a:p>
            <a:pPr lvl="0"/>
            <a:r>
              <a:rPr lang="en-US" noProof="0"/>
              <a:t>Click to edit Master text styles</a:t>
            </a:r>
          </a:p>
        </p:txBody>
      </p:sp>
      <p:sp>
        <p:nvSpPr>
          <p:cNvPr id="48" name="Text Placeholder 24">
            <a:extLst>
              <a:ext uri="{FF2B5EF4-FFF2-40B4-BE49-F238E27FC236}">
                <a16:creationId xmlns:a16="http://schemas.microsoft.com/office/drawing/2014/main" id="{27F73601-DBA6-A721-D6BF-321A387810A8}"/>
              </a:ext>
            </a:extLst>
          </p:cNvPr>
          <p:cNvSpPr>
            <a:spLocks noGrp="1"/>
          </p:cNvSpPr>
          <p:nvPr>
            <p:ph type="body" sz="quarter" idx="27"/>
          </p:nvPr>
        </p:nvSpPr>
        <p:spPr>
          <a:xfrm>
            <a:off x="3419856"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49" name="Picture Placeholder 22">
            <a:extLst>
              <a:ext uri="{FF2B5EF4-FFF2-40B4-BE49-F238E27FC236}">
                <a16:creationId xmlns:a16="http://schemas.microsoft.com/office/drawing/2014/main" id="{060504F7-2F69-FC38-B09C-5DCA35CD85A9}"/>
              </a:ext>
            </a:extLst>
          </p:cNvPr>
          <p:cNvSpPr>
            <a:spLocks noGrp="1"/>
          </p:cNvSpPr>
          <p:nvPr>
            <p:ph type="pic" sz="quarter" idx="28"/>
          </p:nvPr>
        </p:nvSpPr>
        <p:spPr>
          <a:xfrm>
            <a:off x="3433572" y="4242816"/>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50" name="Text Placeholder 26">
            <a:extLst>
              <a:ext uri="{FF2B5EF4-FFF2-40B4-BE49-F238E27FC236}">
                <a16:creationId xmlns:a16="http://schemas.microsoft.com/office/drawing/2014/main" id="{3843A45B-37B6-D773-B219-9EBAD5F19532}"/>
              </a:ext>
            </a:extLst>
          </p:cNvPr>
          <p:cNvSpPr>
            <a:spLocks noGrp="1"/>
          </p:cNvSpPr>
          <p:nvPr>
            <p:ph type="body" sz="quarter" idx="29"/>
          </p:nvPr>
        </p:nvSpPr>
        <p:spPr>
          <a:xfrm>
            <a:off x="3419856" y="5947269"/>
            <a:ext cx="2514600" cy="274320"/>
          </a:xfrm>
        </p:spPr>
        <p:txBody>
          <a:bodyPr/>
          <a:lstStyle>
            <a:lvl1pPr marL="0" indent="0" algn="ctr">
              <a:buNone/>
              <a:defRPr sz="1200"/>
            </a:lvl1pPr>
          </a:lstStyle>
          <a:p>
            <a:pPr lvl="0"/>
            <a:r>
              <a:rPr lang="en-US" noProof="0"/>
              <a:t>Click to edit Master text styles</a:t>
            </a:r>
          </a:p>
        </p:txBody>
      </p:sp>
      <p:sp>
        <p:nvSpPr>
          <p:cNvPr id="32" name="Text Placeholder 24">
            <a:extLst>
              <a:ext uri="{FF2B5EF4-FFF2-40B4-BE49-F238E27FC236}">
                <a16:creationId xmlns:a16="http://schemas.microsoft.com/office/drawing/2014/main" id="{D7F9FC21-D881-DB86-4C69-C07821DCF3A7}"/>
              </a:ext>
            </a:extLst>
          </p:cNvPr>
          <p:cNvSpPr>
            <a:spLocks noGrp="1"/>
          </p:cNvSpPr>
          <p:nvPr>
            <p:ph type="body" sz="quarter" idx="19"/>
          </p:nvPr>
        </p:nvSpPr>
        <p:spPr>
          <a:xfrm>
            <a:off x="6263640"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33" name="Picture Placeholder 22">
            <a:extLst>
              <a:ext uri="{FF2B5EF4-FFF2-40B4-BE49-F238E27FC236}">
                <a16:creationId xmlns:a16="http://schemas.microsoft.com/office/drawing/2014/main" id="{FE2E99DA-5661-F860-9E54-9C42590265FD}"/>
              </a:ext>
            </a:extLst>
          </p:cNvPr>
          <p:cNvSpPr>
            <a:spLocks noGrp="1"/>
          </p:cNvSpPr>
          <p:nvPr>
            <p:ph type="pic" sz="quarter" idx="20"/>
          </p:nvPr>
        </p:nvSpPr>
        <p:spPr>
          <a:xfrm>
            <a:off x="6277356" y="1874520"/>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34" name="Text Placeholder 26">
            <a:extLst>
              <a:ext uri="{FF2B5EF4-FFF2-40B4-BE49-F238E27FC236}">
                <a16:creationId xmlns:a16="http://schemas.microsoft.com/office/drawing/2014/main" id="{99F1332D-1A76-8252-3A4A-73B5BE80BDA8}"/>
              </a:ext>
            </a:extLst>
          </p:cNvPr>
          <p:cNvSpPr>
            <a:spLocks noGrp="1"/>
          </p:cNvSpPr>
          <p:nvPr>
            <p:ph type="body" sz="quarter" idx="21"/>
          </p:nvPr>
        </p:nvSpPr>
        <p:spPr>
          <a:xfrm>
            <a:off x="6263640" y="3584901"/>
            <a:ext cx="2514600" cy="274320"/>
          </a:xfrm>
        </p:spPr>
        <p:txBody>
          <a:bodyPr/>
          <a:lstStyle>
            <a:lvl1pPr marL="0" indent="0" algn="ctr">
              <a:buNone/>
              <a:defRPr sz="1200"/>
            </a:lvl1pPr>
          </a:lstStyle>
          <a:p>
            <a:pPr lvl="0"/>
            <a:r>
              <a:rPr lang="en-US" noProof="0"/>
              <a:t>Click to edit Master text styles</a:t>
            </a:r>
          </a:p>
        </p:txBody>
      </p:sp>
      <p:sp>
        <p:nvSpPr>
          <p:cNvPr id="51" name="Text Placeholder 24">
            <a:extLst>
              <a:ext uri="{FF2B5EF4-FFF2-40B4-BE49-F238E27FC236}">
                <a16:creationId xmlns:a16="http://schemas.microsoft.com/office/drawing/2014/main" id="{E5E9A104-54F0-5100-0B27-DBD2DF206786}"/>
              </a:ext>
            </a:extLst>
          </p:cNvPr>
          <p:cNvSpPr>
            <a:spLocks noGrp="1"/>
          </p:cNvSpPr>
          <p:nvPr>
            <p:ph type="body" sz="quarter" idx="30"/>
          </p:nvPr>
        </p:nvSpPr>
        <p:spPr>
          <a:xfrm>
            <a:off x="6263640"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52" name="Picture Placeholder 22">
            <a:extLst>
              <a:ext uri="{FF2B5EF4-FFF2-40B4-BE49-F238E27FC236}">
                <a16:creationId xmlns:a16="http://schemas.microsoft.com/office/drawing/2014/main" id="{23469072-7775-90E2-6C92-C6D03C1DACB0}"/>
              </a:ext>
            </a:extLst>
          </p:cNvPr>
          <p:cNvSpPr>
            <a:spLocks noGrp="1"/>
          </p:cNvSpPr>
          <p:nvPr>
            <p:ph type="pic" sz="quarter" idx="31"/>
          </p:nvPr>
        </p:nvSpPr>
        <p:spPr>
          <a:xfrm>
            <a:off x="6277356" y="4242816"/>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53" name="Text Placeholder 26">
            <a:extLst>
              <a:ext uri="{FF2B5EF4-FFF2-40B4-BE49-F238E27FC236}">
                <a16:creationId xmlns:a16="http://schemas.microsoft.com/office/drawing/2014/main" id="{BF06B9AA-555D-874C-1198-B3ED9EBC7140}"/>
              </a:ext>
            </a:extLst>
          </p:cNvPr>
          <p:cNvSpPr>
            <a:spLocks noGrp="1"/>
          </p:cNvSpPr>
          <p:nvPr>
            <p:ph type="body" sz="quarter" idx="32"/>
          </p:nvPr>
        </p:nvSpPr>
        <p:spPr>
          <a:xfrm>
            <a:off x="6263640" y="5947269"/>
            <a:ext cx="2514600" cy="274320"/>
          </a:xfrm>
        </p:spPr>
        <p:txBody>
          <a:bodyPr/>
          <a:lstStyle>
            <a:lvl1pPr marL="0" indent="0" algn="ctr">
              <a:buNone/>
              <a:defRPr sz="1200"/>
            </a:lvl1pPr>
          </a:lstStyle>
          <a:p>
            <a:pPr lvl="0"/>
            <a:r>
              <a:rPr lang="en-US" noProof="0"/>
              <a:t>Click to edit Master text styles</a:t>
            </a:r>
          </a:p>
        </p:txBody>
      </p:sp>
      <p:sp>
        <p:nvSpPr>
          <p:cNvPr id="35" name="Text Placeholder 24">
            <a:extLst>
              <a:ext uri="{FF2B5EF4-FFF2-40B4-BE49-F238E27FC236}">
                <a16:creationId xmlns:a16="http://schemas.microsoft.com/office/drawing/2014/main" id="{47253530-631C-01D6-E4D5-53EA91819AC5}"/>
              </a:ext>
            </a:extLst>
          </p:cNvPr>
          <p:cNvSpPr>
            <a:spLocks noGrp="1"/>
          </p:cNvSpPr>
          <p:nvPr>
            <p:ph type="body" sz="quarter" idx="22"/>
          </p:nvPr>
        </p:nvSpPr>
        <p:spPr>
          <a:xfrm>
            <a:off x="9107424"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36" name="Picture Placeholder 22">
            <a:extLst>
              <a:ext uri="{FF2B5EF4-FFF2-40B4-BE49-F238E27FC236}">
                <a16:creationId xmlns:a16="http://schemas.microsoft.com/office/drawing/2014/main" id="{2087F48D-BCD6-2370-DFEB-3DC855770580}"/>
              </a:ext>
            </a:extLst>
          </p:cNvPr>
          <p:cNvSpPr>
            <a:spLocks noGrp="1"/>
          </p:cNvSpPr>
          <p:nvPr>
            <p:ph type="pic" sz="quarter" idx="23"/>
          </p:nvPr>
        </p:nvSpPr>
        <p:spPr>
          <a:xfrm>
            <a:off x="9121140" y="1874520"/>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37" name="Text Placeholder 26">
            <a:extLst>
              <a:ext uri="{FF2B5EF4-FFF2-40B4-BE49-F238E27FC236}">
                <a16:creationId xmlns:a16="http://schemas.microsoft.com/office/drawing/2014/main" id="{2730E53E-4C0B-1C22-8754-2D69B55DF375}"/>
              </a:ext>
            </a:extLst>
          </p:cNvPr>
          <p:cNvSpPr>
            <a:spLocks noGrp="1"/>
          </p:cNvSpPr>
          <p:nvPr>
            <p:ph type="body" sz="quarter" idx="24"/>
          </p:nvPr>
        </p:nvSpPr>
        <p:spPr>
          <a:xfrm>
            <a:off x="9107424" y="3584901"/>
            <a:ext cx="2514600" cy="274320"/>
          </a:xfrm>
        </p:spPr>
        <p:txBody>
          <a:bodyPr/>
          <a:lstStyle>
            <a:lvl1pPr marL="0" indent="0" algn="ctr">
              <a:buNone/>
              <a:defRPr sz="1200"/>
            </a:lvl1pPr>
          </a:lstStyle>
          <a:p>
            <a:pPr lvl="0"/>
            <a:r>
              <a:rPr lang="en-US" noProof="0"/>
              <a:t>Click to edit Master text styles</a:t>
            </a:r>
          </a:p>
        </p:txBody>
      </p:sp>
      <p:sp>
        <p:nvSpPr>
          <p:cNvPr id="54" name="Text Placeholder 24">
            <a:extLst>
              <a:ext uri="{FF2B5EF4-FFF2-40B4-BE49-F238E27FC236}">
                <a16:creationId xmlns:a16="http://schemas.microsoft.com/office/drawing/2014/main" id="{9690986C-4F11-A46D-923C-CCC08AB6CB76}"/>
              </a:ext>
            </a:extLst>
          </p:cNvPr>
          <p:cNvSpPr>
            <a:spLocks noGrp="1"/>
          </p:cNvSpPr>
          <p:nvPr>
            <p:ph type="body" sz="quarter" idx="33"/>
          </p:nvPr>
        </p:nvSpPr>
        <p:spPr>
          <a:xfrm>
            <a:off x="9107424"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55" name="Picture Placeholder 22">
            <a:extLst>
              <a:ext uri="{FF2B5EF4-FFF2-40B4-BE49-F238E27FC236}">
                <a16:creationId xmlns:a16="http://schemas.microsoft.com/office/drawing/2014/main" id="{A4293B55-9185-9732-2F46-4B62C7F1F21E}"/>
              </a:ext>
            </a:extLst>
          </p:cNvPr>
          <p:cNvSpPr>
            <a:spLocks noGrp="1"/>
          </p:cNvSpPr>
          <p:nvPr>
            <p:ph type="pic" sz="quarter" idx="34"/>
          </p:nvPr>
        </p:nvSpPr>
        <p:spPr>
          <a:xfrm>
            <a:off x="9121140" y="4242816"/>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56" name="Text Placeholder 26">
            <a:extLst>
              <a:ext uri="{FF2B5EF4-FFF2-40B4-BE49-F238E27FC236}">
                <a16:creationId xmlns:a16="http://schemas.microsoft.com/office/drawing/2014/main" id="{B8529D99-B7B2-6411-E928-9FA204E3842A}"/>
              </a:ext>
            </a:extLst>
          </p:cNvPr>
          <p:cNvSpPr>
            <a:spLocks noGrp="1"/>
          </p:cNvSpPr>
          <p:nvPr>
            <p:ph type="body" sz="quarter" idx="35"/>
          </p:nvPr>
        </p:nvSpPr>
        <p:spPr>
          <a:xfrm>
            <a:off x="9107424" y="5947269"/>
            <a:ext cx="2514600" cy="274320"/>
          </a:xfrm>
        </p:spPr>
        <p:txBody>
          <a:bodyPr/>
          <a:lstStyle>
            <a:lvl1pPr marL="0" indent="0" algn="ctr">
              <a:buNone/>
              <a:defRPr sz="1200"/>
            </a:lvl1pPr>
          </a:lstStyle>
          <a:p>
            <a:pPr lvl="0"/>
            <a:r>
              <a:rPr lang="en-US" noProof="0"/>
              <a:t>Click to edit Master text styles</a:t>
            </a:r>
          </a:p>
        </p:txBody>
      </p:sp>
    </p:spTree>
    <p:extLst>
      <p:ext uri="{BB962C8B-B14F-4D97-AF65-F5344CB8AC3E}">
        <p14:creationId xmlns:p14="http://schemas.microsoft.com/office/powerpoint/2010/main" val="22206179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is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9EB71-EE42-930D-4E54-FA0F44BD2D36}"/>
              </a:ext>
            </a:extLst>
          </p:cNvPr>
          <p:cNvSpPr>
            <a:spLocks noGrp="1"/>
          </p:cNvSpPr>
          <p:nvPr>
            <p:ph type="title"/>
          </p:nvPr>
        </p:nvSpPr>
        <p:spPr>
          <a:xfrm>
            <a:off x="731520" y="1947672"/>
            <a:ext cx="3209544" cy="2862072"/>
          </a:xfrm>
        </p:spPr>
        <p:txBody>
          <a:bodyPr anchor="ctr"/>
          <a:lstStyle>
            <a:lvl1pPr algn="l">
              <a:defRPr/>
            </a:lvl1pPr>
          </a:lstStyle>
          <a:p>
            <a:r>
              <a:rPr lang="en-US" noProof="0"/>
              <a:t>Click to edit Master title style</a:t>
            </a:r>
          </a:p>
        </p:txBody>
      </p:sp>
      <p:sp>
        <p:nvSpPr>
          <p:cNvPr id="7" name="Google Shape;1247;p56">
            <a:extLst>
              <a:ext uri="{FF2B5EF4-FFF2-40B4-BE49-F238E27FC236}">
                <a16:creationId xmlns:a16="http://schemas.microsoft.com/office/drawing/2014/main" id="{1A52F175-2E39-E9BE-B4DF-67098DB248AA}"/>
              </a:ext>
            </a:extLst>
          </p:cNvPr>
          <p:cNvSpPr/>
          <p:nvPr userDrawn="1"/>
        </p:nvSpPr>
        <p:spPr>
          <a:xfrm>
            <a:off x="5607119" y="347046"/>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accent2"/>
              </a:solidFill>
              <a:latin typeface="+mj-lt"/>
              <a:ea typeface="Karla"/>
              <a:cs typeface="Karla"/>
              <a:sym typeface="Karla"/>
            </a:endParaRPr>
          </a:p>
        </p:txBody>
      </p:sp>
      <p:sp>
        <p:nvSpPr>
          <p:cNvPr id="9" name="Google Shape;1264;p56">
            <a:extLst>
              <a:ext uri="{FF2B5EF4-FFF2-40B4-BE49-F238E27FC236}">
                <a16:creationId xmlns:a16="http://schemas.microsoft.com/office/drawing/2014/main" id="{CE3B3000-733D-1995-D39A-E659E5A429CC}"/>
              </a:ext>
            </a:extLst>
          </p:cNvPr>
          <p:cNvSpPr/>
          <p:nvPr userDrawn="1"/>
        </p:nvSpPr>
        <p:spPr>
          <a:xfrm>
            <a:off x="5607119" y="1623673"/>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1" name="Google Shape;1278;p56">
            <a:extLst>
              <a:ext uri="{FF2B5EF4-FFF2-40B4-BE49-F238E27FC236}">
                <a16:creationId xmlns:a16="http://schemas.microsoft.com/office/drawing/2014/main" id="{F1BC0AB2-17DA-D97E-3052-DA48D80F7428}"/>
              </a:ext>
            </a:extLst>
          </p:cNvPr>
          <p:cNvSpPr/>
          <p:nvPr userDrawn="1"/>
        </p:nvSpPr>
        <p:spPr>
          <a:xfrm>
            <a:off x="5607119" y="2925956"/>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3" name="Google Shape;1278;p56">
            <a:extLst>
              <a:ext uri="{FF2B5EF4-FFF2-40B4-BE49-F238E27FC236}">
                <a16:creationId xmlns:a16="http://schemas.microsoft.com/office/drawing/2014/main" id="{C860490F-E3DB-3E9F-0AC6-F04949DC59C3}"/>
              </a:ext>
            </a:extLst>
          </p:cNvPr>
          <p:cNvSpPr/>
          <p:nvPr userDrawn="1"/>
        </p:nvSpPr>
        <p:spPr>
          <a:xfrm>
            <a:off x="5607120" y="4223036"/>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5" name="Google Shape;1278;p56">
            <a:extLst>
              <a:ext uri="{FF2B5EF4-FFF2-40B4-BE49-F238E27FC236}">
                <a16:creationId xmlns:a16="http://schemas.microsoft.com/office/drawing/2014/main" id="{522E5778-EA03-EFC4-08AA-ECB1C07ED56E}"/>
              </a:ext>
            </a:extLst>
          </p:cNvPr>
          <p:cNvSpPr/>
          <p:nvPr userDrawn="1"/>
        </p:nvSpPr>
        <p:spPr>
          <a:xfrm>
            <a:off x="5607120" y="5519473"/>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7" name="Google Shape;1268;p56">
            <a:extLst>
              <a:ext uri="{FF2B5EF4-FFF2-40B4-BE49-F238E27FC236}">
                <a16:creationId xmlns:a16="http://schemas.microsoft.com/office/drawing/2014/main" id="{EEA0BE49-92E1-A1A3-40E0-DDAA5511F637}"/>
              </a:ext>
            </a:extLst>
          </p:cNvPr>
          <p:cNvSpPr/>
          <p:nvPr userDrawn="1"/>
        </p:nvSpPr>
        <p:spPr>
          <a:xfrm>
            <a:off x="4348745" y="1637743"/>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9" name="Google Shape;1282;p56">
            <a:extLst>
              <a:ext uri="{FF2B5EF4-FFF2-40B4-BE49-F238E27FC236}">
                <a16:creationId xmlns:a16="http://schemas.microsoft.com/office/drawing/2014/main" id="{DF15F1EC-1D2B-FF49-7785-26BC7083A07C}"/>
              </a:ext>
            </a:extLst>
          </p:cNvPr>
          <p:cNvSpPr/>
          <p:nvPr userDrawn="1"/>
        </p:nvSpPr>
        <p:spPr>
          <a:xfrm>
            <a:off x="4348745" y="2927249"/>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1" name="Google Shape;1282;p56">
            <a:extLst>
              <a:ext uri="{FF2B5EF4-FFF2-40B4-BE49-F238E27FC236}">
                <a16:creationId xmlns:a16="http://schemas.microsoft.com/office/drawing/2014/main" id="{BE3FDD69-3D60-CF6B-97A3-7B2C1AE3100A}"/>
              </a:ext>
            </a:extLst>
          </p:cNvPr>
          <p:cNvSpPr/>
          <p:nvPr userDrawn="1"/>
        </p:nvSpPr>
        <p:spPr>
          <a:xfrm>
            <a:off x="4348745" y="4277006"/>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3" name="Google Shape;1282;p56">
            <a:extLst>
              <a:ext uri="{FF2B5EF4-FFF2-40B4-BE49-F238E27FC236}">
                <a16:creationId xmlns:a16="http://schemas.microsoft.com/office/drawing/2014/main" id="{E3BB1E5B-DA10-B332-D4B8-D551C3053C53}"/>
              </a:ext>
            </a:extLst>
          </p:cNvPr>
          <p:cNvSpPr/>
          <p:nvPr userDrawn="1"/>
        </p:nvSpPr>
        <p:spPr>
          <a:xfrm>
            <a:off x="4348745" y="5568541"/>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5" name="Google Shape;1251;p56">
            <a:extLst>
              <a:ext uri="{FF2B5EF4-FFF2-40B4-BE49-F238E27FC236}">
                <a16:creationId xmlns:a16="http://schemas.microsoft.com/office/drawing/2014/main" id="{8D887B7F-9EBA-E7B8-64CE-5EAB1DF08E19}"/>
              </a:ext>
            </a:extLst>
          </p:cNvPr>
          <p:cNvSpPr/>
          <p:nvPr userDrawn="1"/>
        </p:nvSpPr>
        <p:spPr>
          <a:xfrm>
            <a:off x="4348745" y="361116"/>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7" name="Google Shape;1248;p56">
            <a:extLst>
              <a:ext uri="{FF2B5EF4-FFF2-40B4-BE49-F238E27FC236}">
                <a16:creationId xmlns:a16="http://schemas.microsoft.com/office/drawing/2014/main" id="{5AC86C31-7E67-B4EC-1AE0-291ED77F2214}"/>
              </a:ext>
            </a:extLst>
          </p:cNvPr>
          <p:cNvSpPr/>
          <p:nvPr userDrawn="1"/>
        </p:nvSpPr>
        <p:spPr>
          <a:xfrm>
            <a:off x="5512393" y="241430"/>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29" name="Google Shape;1265;p56">
            <a:extLst>
              <a:ext uri="{FF2B5EF4-FFF2-40B4-BE49-F238E27FC236}">
                <a16:creationId xmlns:a16="http://schemas.microsoft.com/office/drawing/2014/main" id="{A7BF8E2B-5184-B584-D484-7D82C9DA6C41}"/>
              </a:ext>
            </a:extLst>
          </p:cNvPr>
          <p:cNvSpPr/>
          <p:nvPr userDrawn="1"/>
        </p:nvSpPr>
        <p:spPr>
          <a:xfrm>
            <a:off x="5512393" y="1518057"/>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1" name="Google Shape;1279;p56">
            <a:extLst>
              <a:ext uri="{FF2B5EF4-FFF2-40B4-BE49-F238E27FC236}">
                <a16:creationId xmlns:a16="http://schemas.microsoft.com/office/drawing/2014/main" id="{9E808B73-94D7-57E7-3837-3DA718162E5B}"/>
              </a:ext>
            </a:extLst>
          </p:cNvPr>
          <p:cNvSpPr/>
          <p:nvPr userDrawn="1"/>
        </p:nvSpPr>
        <p:spPr>
          <a:xfrm>
            <a:off x="5512393" y="2807563"/>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3" name="Google Shape;1279;p56">
            <a:extLst>
              <a:ext uri="{FF2B5EF4-FFF2-40B4-BE49-F238E27FC236}">
                <a16:creationId xmlns:a16="http://schemas.microsoft.com/office/drawing/2014/main" id="{F340E0DF-98FD-EA55-7B4B-8E58FC5CFCDA}"/>
              </a:ext>
            </a:extLst>
          </p:cNvPr>
          <p:cNvSpPr/>
          <p:nvPr userDrawn="1"/>
        </p:nvSpPr>
        <p:spPr>
          <a:xfrm>
            <a:off x="5512394" y="4117420"/>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5" name="Google Shape;1279;p56">
            <a:extLst>
              <a:ext uri="{FF2B5EF4-FFF2-40B4-BE49-F238E27FC236}">
                <a16:creationId xmlns:a16="http://schemas.microsoft.com/office/drawing/2014/main" id="{1F52D7F5-AD34-C5B1-EEA2-F711AD3A8C3F}"/>
              </a:ext>
            </a:extLst>
          </p:cNvPr>
          <p:cNvSpPr/>
          <p:nvPr userDrawn="1"/>
        </p:nvSpPr>
        <p:spPr>
          <a:xfrm>
            <a:off x="5512394" y="5413857"/>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7" name="Google Shape;1251;p56">
            <a:extLst>
              <a:ext uri="{FF2B5EF4-FFF2-40B4-BE49-F238E27FC236}">
                <a16:creationId xmlns:a16="http://schemas.microsoft.com/office/drawing/2014/main" id="{A4889AFC-C17E-6AF6-25D9-F977ACD04A9D}"/>
              </a:ext>
            </a:extLst>
          </p:cNvPr>
          <p:cNvSpPr/>
          <p:nvPr userDrawn="1"/>
        </p:nvSpPr>
        <p:spPr>
          <a:xfrm>
            <a:off x="4290632" y="303003"/>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39" name="Google Shape;1268;p56">
            <a:extLst>
              <a:ext uri="{FF2B5EF4-FFF2-40B4-BE49-F238E27FC236}">
                <a16:creationId xmlns:a16="http://schemas.microsoft.com/office/drawing/2014/main" id="{5E0F6889-9671-EA56-B88B-DBA6C149062C}"/>
              </a:ext>
            </a:extLst>
          </p:cNvPr>
          <p:cNvSpPr/>
          <p:nvPr userDrawn="1"/>
        </p:nvSpPr>
        <p:spPr>
          <a:xfrm>
            <a:off x="4290632" y="1579630"/>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1" name="Google Shape;1282;p56">
            <a:extLst>
              <a:ext uri="{FF2B5EF4-FFF2-40B4-BE49-F238E27FC236}">
                <a16:creationId xmlns:a16="http://schemas.microsoft.com/office/drawing/2014/main" id="{44CB8F8B-1D14-EA9D-117E-79BB0DB776E9}"/>
              </a:ext>
            </a:extLst>
          </p:cNvPr>
          <p:cNvSpPr/>
          <p:nvPr userDrawn="1"/>
        </p:nvSpPr>
        <p:spPr>
          <a:xfrm>
            <a:off x="4290632" y="2869136"/>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3" name="Google Shape;1282;p56">
            <a:extLst>
              <a:ext uri="{FF2B5EF4-FFF2-40B4-BE49-F238E27FC236}">
                <a16:creationId xmlns:a16="http://schemas.microsoft.com/office/drawing/2014/main" id="{9D8D9DEA-F6DA-EFDC-5DDF-946728969392}"/>
              </a:ext>
            </a:extLst>
          </p:cNvPr>
          <p:cNvSpPr/>
          <p:nvPr userDrawn="1"/>
        </p:nvSpPr>
        <p:spPr>
          <a:xfrm>
            <a:off x="4290632" y="4217824"/>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5" name="Google Shape;1282;p56">
            <a:extLst>
              <a:ext uri="{FF2B5EF4-FFF2-40B4-BE49-F238E27FC236}">
                <a16:creationId xmlns:a16="http://schemas.microsoft.com/office/drawing/2014/main" id="{5B83F600-A2A8-FC3E-235C-F63589027CEC}"/>
              </a:ext>
            </a:extLst>
          </p:cNvPr>
          <p:cNvSpPr/>
          <p:nvPr userDrawn="1"/>
        </p:nvSpPr>
        <p:spPr>
          <a:xfrm>
            <a:off x="4290632" y="5510428"/>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7" name="Picture Placeholder 46">
            <a:extLst>
              <a:ext uri="{FF2B5EF4-FFF2-40B4-BE49-F238E27FC236}">
                <a16:creationId xmlns:a16="http://schemas.microsoft.com/office/drawing/2014/main" id="{3B37AA0A-CC3F-643E-4CA3-94EE9D0B955A}"/>
              </a:ext>
            </a:extLst>
          </p:cNvPr>
          <p:cNvSpPr>
            <a:spLocks noGrp="1"/>
          </p:cNvSpPr>
          <p:nvPr>
            <p:ph type="pic" sz="quarter" idx="10"/>
          </p:nvPr>
        </p:nvSpPr>
        <p:spPr>
          <a:xfrm>
            <a:off x="4455524" y="467895"/>
            <a:ext cx="640080" cy="640080"/>
          </a:xfrm>
        </p:spPr>
        <p:txBody>
          <a:bodyPr anchor="ctr"/>
          <a:lstStyle>
            <a:lvl1pPr marL="0" indent="0" algn="ctr">
              <a:buNone/>
              <a:defRPr sz="900"/>
            </a:lvl1pPr>
          </a:lstStyle>
          <a:p>
            <a:r>
              <a:rPr lang="en-US" noProof="0"/>
              <a:t>Click icon to add picture</a:t>
            </a:r>
          </a:p>
        </p:txBody>
      </p:sp>
      <p:sp>
        <p:nvSpPr>
          <p:cNvPr id="53" name="Text Placeholder 52">
            <a:extLst>
              <a:ext uri="{FF2B5EF4-FFF2-40B4-BE49-F238E27FC236}">
                <a16:creationId xmlns:a16="http://schemas.microsoft.com/office/drawing/2014/main" id="{04148F56-845C-40C8-5EFE-44B32FB55764}"/>
              </a:ext>
            </a:extLst>
          </p:cNvPr>
          <p:cNvSpPr>
            <a:spLocks noGrp="1"/>
          </p:cNvSpPr>
          <p:nvPr>
            <p:ph type="body" sz="quarter" idx="15"/>
          </p:nvPr>
        </p:nvSpPr>
        <p:spPr>
          <a:xfrm>
            <a:off x="5769864" y="457200"/>
            <a:ext cx="3840480" cy="338328"/>
          </a:xfrm>
        </p:spPr>
        <p:txBody>
          <a:bodyPr/>
          <a:lstStyle>
            <a:lvl1pPr marL="0" indent="0">
              <a:buNone/>
              <a:defRPr sz="2000">
                <a:latin typeface="+mj-lt"/>
              </a:defRPr>
            </a:lvl1pPr>
          </a:lstStyle>
          <a:p>
            <a:pPr lvl="0"/>
            <a:r>
              <a:rPr lang="en-US" noProof="0"/>
              <a:t>Click to edit Master text styles</a:t>
            </a:r>
          </a:p>
        </p:txBody>
      </p:sp>
      <p:sp>
        <p:nvSpPr>
          <p:cNvPr id="58" name="Text Placeholder 52">
            <a:extLst>
              <a:ext uri="{FF2B5EF4-FFF2-40B4-BE49-F238E27FC236}">
                <a16:creationId xmlns:a16="http://schemas.microsoft.com/office/drawing/2014/main" id="{6FAEB77B-C9AE-5EC8-3043-2C6C91015EF2}"/>
              </a:ext>
            </a:extLst>
          </p:cNvPr>
          <p:cNvSpPr>
            <a:spLocks noGrp="1"/>
          </p:cNvSpPr>
          <p:nvPr>
            <p:ph type="body" sz="quarter" idx="20"/>
          </p:nvPr>
        </p:nvSpPr>
        <p:spPr>
          <a:xfrm>
            <a:off x="5769864" y="780642"/>
            <a:ext cx="5029200" cy="338328"/>
          </a:xfrm>
        </p:spPr>
        <p:txBody>
          <a:bodyPr/>
          <a:lstStyle>
            <a:lvl1pPr marL="0" indent="0">
              <a:buNone/>
              <a:defRPr sz="1600">
                <a:latin typeface="+mn-lt"/>
              </a:defRPr>
            </a:lvl1pPr>
          </a:lstStyle>
          <a:p>
            <a:pPr lvl="0"/>
            <a:r>
              <a:rPr lang="en-US" noProof="0"/>
              <a:t>Click to edit Master text styles</a:t>
            </a:r>
          </a:p>
        </p:txBody>
      </p:sp>
      <p:sp>
        <p:nvSpPr>
          <p:cNvPr id="48" name="Picture Placeholder 46">
            <a:extLst>
              <a:ext uri="{FF2B5EF4-FFF2-40B4-BE49-F238E27FC236}">
                <a16:creationId xmlns:a16="http://schemas.microsoft.com/office/drawing/2014/main" id="{EA6CA3D6-A486-C220-D150-162068803F01}"/>
              </a:ext>
            </a:extLst>
          </p:cNvPr>
          <p:cNvSpPr>
            <a:spLocks noGrp="1"/>
          </p:cNvSpPr>
          <p:nvPr>
            <p:ph type="pic" sz="quarter" idx="11"/>
          </p:nvPr>
        </p:nvSpPr>
        <p:spPr>
          <a:xfrm>
            <a:off x="4455524" y="1744522"/>
            <a:ext cx="640080" cy="640080"/>
          </a:xfrm>
        </p:spPr>
        <p:txBody>
          <a:bodyPr anchor="ctr"/>
          <a:lstStyle>
            <a:lvl1pPr marL="0" indent="0" algn="ctr">
              <a:buNone/>
              <a:defRPr sz="900"/>
            </a:lvl1pPr>
          </a:lstStyle>
          <a:p>
            <a:r>
              <a:rPr lang="en-US" noProof="0"/>
              <a:t>Click icon to add picture</a:t>
            </a:r>
          </a:p>
        </p:txBody>
      </p:sp>
      <p:sp>
        <p:nvSpPr>
          <p:cNvPr id="54" name="Text Placeholder 52">
            <a:extLst>
              <a:ext uri="{FF2B5EF4-FFF2-40B4-BE49-F238E27FC236}">
                <a16:creationId xmlns:a16="http://schemas.microsoft.com/office/drawing/2014/main" id="{B70CC111-C404-5983-7E1A-758C72DA2151}"/>
              </a:ext>
            </a:extLst>
          </p:cNvPr>
          <p:cNvSpPr>
            <a:spLocks noGrp="1"/>
          </p:cNvSpPr>
          <p:nvPr>
            <p:ph type="body" sz="quarter" idx="16"/>
          </p:nvPr>
        </p:nvSpPr>
        <p:spPr>
          <a:xfrm>
            <a:off x="5769864" y="1746504"/>
            <a:ext cx="3840480" cy="338328"/>
          </a:xfrm>
        </p:spPr>
        <p:txBody>
          <a:bodyPr/>
          <a:lstStyle>
            <a:lvl1pPr marL="0" indent="0">
              <a:buNone/>
              <a:defRPr sz="2000">
                <a:latin typeface="+mj-lt"/>
              </a:defRPr>
            </a:lvl1pPr>
          </a:lstStyle>
          <a:p>
            <a:pPr lvl="0"/>
            <a:r>
              <a:rPr lang="en-US" noProof="0"/>
              <a:t>Click to edit Master text styles</a:t>
            </a:r>
          </a:p>
        </p:txBody>
      </p:sp>
      <p:sp>
        <p:nvSpPr>
          <p:cNvPr id="59" name="Text Placeholder 52">
            <a:extLst>
              <a:ext uri="{FF2B5EF4-FFF2-40B4-BE49-F238E27FC236}">
                <a16:creationId xmlns:a16="http://schemas.microsoft.com/office/drawing/2014/main" id="{0FACAEC0-F5EF-8921-74B5-2C775EC42E63}"/>
              </a:ext>
            </a:extLst>
          </p:cNvPr>
          <p:cNvSpPr>
            <a:spLocks noGrp="1"/>
          </p:cNvSpPr>
          <p:nvPr>
            <p:ph type="body" sz="quarter" idx="21"/>
          </p:nvPr>
        </p:nvSpPr>
        <p:spPr>
          <a:xfrm>
            <a:off x="5769864" y="2069946"/>
            <a:ext cx="5029200" cy="338328"/>
          </a:xfrm>
        </p:spPr>
        <p:txBody>
          <a:bodyPr/>
          <a:lstStyle>
            <a:lvl1pPr marL="0" indent="0">
              <a:buNone/>
              <a:defRPr sz="1600">
                <a:latin typeface="+mn-lt"/>
              </a:defRPr>
            </a:lvl1pPr>
          </a:lstStyle>
          <a:p>
            <a:pPr lvl="0"/>
            <a:r>
              <a:rPr lang="en-US" noProof="0"/>
              <a:t>Click to edit Master text styles</a:t>
            </a:r>
          </a:p>
        </p:txBody>
      </p:sp>
      <p:sp>
        <p:nvSpPr>
          <p:cNvPr id="49" name="Picture Placeholder 46">
            <a:extLst>
              <a:ext uri="{FF2B5EF4-FFF2-40B4-BE49-F238E27FC236}">
                <a16:creationId xmlns:a16="http://schemas.microsoft.com/office/drawing/2014/main" id="{D85BED76-EF8A-3369-FA46-11513F2D2231}"/>
              </a:ext>
            </a:extLst>
          </p:cNvPr>
          <p:cNvSpPr>
            <a:spLocks noGrp="1"/>
          </p:cNvSpPr>
          <p:nvPr>
            <p:ph type="pic" sz="quarter" idx="12"/>
          </p:nvPr>
        </p:nvSpPr>
        <p:spPr>
          <a:xfrm>
            <a:off x="4455524" y="3034028"/>
            <a:ext cx="640080" cy="640080"/>
          </a:xfrm>
        </p:spPr>
        <p:txBody>
          <a:bodyPr anchor="ctr"/>
          <a:lstStyle>
            <a:lvl1pPr marL="0" indent="0" algn="ctr">
              <a:buNone/>
              <a:defRPr sz="900"/>
            </a:lvl1pPr>
          </a:lstStyle>
          <a:p>
            <a:r>
              <a:rPr lang="en-US" noProof="0"/>
              <a:t>Click icon to add picture</a:t>
            </a:r>
          </a:p>
        </p:txBody>
      </p:sp>
      <p:sp>
        <p:nvSpPr>
          <p:cNvPr id="55" name="Text Placeholder 52">
            <a:extLst>
              <a:ext uri="{FF2B5EF4-FFF2-40B4-BE49-F238E27FC236}">
                <a16:creationId xmlns:a16="http://schemas.microsoft.com/office/drawing/2014/main" id="{3A752FC9-DE9C-9701-E24E-6F1AC075B16E}"/>
              </a:ext>
            </a:extLst>
          </p:cNvPr>
          <p:cNvSpPr>
            <a:spLocks noGrp="1"/>
          </p:cNvSpPr>
          <p:nvPr>
            <p:ph type="body" sz="quarter" idx="17"/>
          </p:nvPr>
        </p:nvSpPr>
        <p:spPr>
          <a:xfrm>
            <a:off x="5769864" y="3035808"/>
            <a:ext cx="3840480" cy="338328"/>
          </a:xfrm>
        </p:spPr>
        <p:txBody>
          <a:bodyPr/>
          <a:lstStyle>
            <a:lvl1pPr marL="0" indent="0">
              <a:buNone/>
              <a:defRPr sz="2000">
                <a:latin typeface="+mj-lt"/>
              </a:defRPr>
            </a:lvl1pPr>
          </a:lstStyle>
          <a:p>
            <a:pPr lvl="0"/>
            <a:r>
              <a:rPr lang="en-US" noProof="0"/>
              <a:t>Click to edit Master text styles</a:t>
            </a:r>
          </a:p>
        </p:txBody>
      </p:sp>
      <p:sp>
        <p:nvSpPr>
          <p:cNvPr id="60" name="Text Placeholder 52">
            <a:extLst>
              <a:ext uri="{FF2B5EF4-FFF2-40B4-BE49-F238E27FC236}">
                <a16:creationId xmlns:a16="http://schemas.microsoft.com/office/drawing/2014/main" id="{5CA64FAC-BAC1-519A-1252-ED8A726B6313}"/>
              </a:ext>
            </a:extLst>
          </p:cNvPr>
          <p:cNvSpPr>
            <a:spLocks noGrp="1"/>
          </p:cNvSpPr>
          <p:nvPr>
            <p:ph type="body" sz="quarter" idx="22"/>
          </p:nvPr>
        </p:nvSpPr>
        <p:spPr>
          <a:xfrm>
            <a:off x="5769864" y="3359250"/>
            <a:ext cx="5029200" cy="338328"/>
          </a:xfrm>
        </p:spPr>
        <p:txBody>
          <a:bodyPr/>
          <a:lstStyle>
            <a:lvl1pPr marL="0" indent="0">
              <a:buNone/>
              <a:defRPr sz="1600">
                <a:latin typeface="+mn-lt"/>
              </a:defRPr>
            </a:lvl1pPr>
          </a:lstStyle>
          <a:p>
            <a:pPr lvl="0"/>
            <a:r>
              <a:rPr lang="en-US" noProof="0"/>
              <a:t>Click to edit Master text styles</a:t>
            </a:r>
          </a:p>
        </p:txBody>
      </p:sp>
      <p:sp>
        <p:nvSpPr>
          <p:cNvPr id="50" name="Picture Placeholder 46">
            <a:extLst>
              <a:ext uri="{FF2B5EF4-FFF2-40B4-BE49-F238E27FC236}">
                <a16:creationId xmlns:a16="http://schemas.microsoft.com/office/drawing/2014/main" id="{5FF1804E-BBAF-5060-07A3-705BCCF0D7C5}"/>
              </a:ext>
            </a:extLst>
          </p:cNvPr>
          <p:cNvSpPr>
            <a:spLocks noGrp="1"/>
          </p:cNvSpPr>
          <p:nvPr>
            <p:ph type="pic" sz="quarter" idx="13"/>
          </p:nvPr>
        </p:nvSpPr>
        <p:spPr>
          <a:xfrm>
            <a:off x="4455524" y="4382716"/>
            <a:ext cx="640080" cy="640080"/>
          </a:xfrm>
        </p:spPr>
        <p:txBody>
          <a:bodyPr anchor="ctr"/>
          <a:lstStyle>
            <a:lvl1pPr marL="0" indent="0" algn="ctr">
              <a:buNone/>
              <a:defRPr sz="900"/>
            </a:lvl1pPr>
          </a:lstStyle>
          <a:p>
            <a:r>
              <a:rPr lang="en-US" noProof="0"/>
              <a:t>Click icon to add picture</a:t>
            </a:r>
          </a:p>
        </p:txBody>
      </p:sp>
      <p:sp>
        <p:nvSpPr>
          <p:cNvPr id="56" name="Text Placeholder 52">
            <a:extLst>
              <a:ext uri="{FF2B5EF4-FFF2-40B4-BE49-F238E27FC236}">
                <a16:creationId xmlns:a16="http://schemas.microsoft.com/office/drawing/2014/main" id="{D03AC44E-421F-94EE-DC26-D4F6FB1D5444}"/>
              </a:ext>
            </a:extLst>
          </p:cNvPr>
          <p:cNvSpPr>
            <a:spLocks noGrp="1"/>
          </p:cNvSpPr>
          <p:nvPr>
            <p:ph type="body" sz="quarter" idx="18"/>
          </p:nvPr>
        </p:nvSpPr>
        <p:spPr>
          <a:xfrm>
            <a:off x="5769864" y="4325112"/>
            <a:ext cx="3840480" cy="338328"/>
          </a:xfrm>
        </p:spPr>
        <p:txBody>
          <a:bodyPr/>
          <a:lstStyle>
            <a:lvl1pPr marL="0" indent="0">
              <a:buNone/>
              <a:defRPr sz="2000">
                <a:latin typeface="+mj-lt"/>
              </a:defRPr>
            </a:lvl1pPr>
          </a:lstStyle>
          <a:p>
            <a:pPr lvl="0"/>
            <a:r>
              <a:rPr lang="en-US" noProof="0"/>
              <a:t>Click to edit Master text styles</a:t>
            </a:r>
          </a:p>
        </p:txBody>
      </p:sp>
      <p:sp>
        <p:nvSpPr>
          <p:cNvPr id="61" name="Text Placeholder 52">
            <a:extLst>
              <a:ext uri="{FF2B5EF4-FFF2-40B4-BE49-F238E27FC236}">
                <a16:creationId xmlns:a16="http://schemas.microsoft.com/office/drawing/2014/main" id="{4806989D-2A9A-5590-1EF7-9BF0E1F4C43D}"/>
              </a:ext>
            </a:extLst>
          </p:cNvPr>
          <p:cNvSpPr>
            <a:spLocks noGrp="1"/>
          </p:cNvSpPr>
          <p:nvPr>
            <p:ph type="body" sz="quarter" idx="23"/>
          </p:nvPr>
        </p:nvSpPr>
        <p:spPr>
          <a:xfrm>
            <a:off x="5769864" y="4648554"/>
            <a:ext cx="5029200" cy="338328"/>
          </a:xfrm>
        </p:spPr>
        <p:txBody>
          <a:bodyPr/>
          <a:lstStyle>
            <a:lvl1pPr marL="0" indent="0">
              <a:buNone/>
              <a:defRPr sz="1600">
                <a:latin typeface="+mn-lt"/>
              </a:defRPr>
            </a:lvl1pPr>
          </a:lstStyle>
          <a:p>
            <a:pPr lvl="0"/>
            <a:r>
              <a:rPr lang="en-US" noProof="0"/>
              <a:t>Click to edit Master text styles</a:t>
            </a:r>
          </a:p>
        </p:txBody>
      </p:sp>
      <p:sp>
        <p:nvSpPr>
          <p:cNvPr id="51" name="Picture Placeholder 46">
            <a:extLst>
              <a:ext uri="{FF2B5EF4-FFF2-40B4-BE49-F238E27FC236}">
                <a16:creationId xmlns:a16="http://schemas.microsoft.com/office/drawing/2014/main" id="{C28AAD1A-4269-0A5C-7418-7DFC69060C90}"/>
              </a:ext>
            </a:extLst>
          </p:cNvPr>
          <p:cNvSpPr>
            <a:spLocks noGrp="1"/>
          </p:cNvSpPr>
          <p:nvPr>
            <p:ph type="pic" sz="quarter" idx="14"/>
          </p:nvPr>
        </p:nvSpPr>
        <p:spPr>
          <a:xfrm>
            <a:off x="4455524" y="5675320"/>
            <a:ext cx="640080" cy="640080"/>
          </a:xfrm>
        </p:spPr>
        <p:txBody>
          <a:bodyPr anchor="ctr"/>
          <a:lstStyle>
            <a:lvl1pPr marL="0" indent="0" algn="ctr">
              <a:buNone/>
              <a:defRPr sz="900"/>
            </a:lvl1pPr>
          </a:lstStyle>
          <a:p>
            <a:r>
              <a:rPr lang="en-US" noProof="0"/>
              <a:t>Click icon to add picture</a:t>
            </a:r>
          </a:p>
        </p:txBody>
      </p:sp>
      <p:sp>
        <p:nvSpPr>
          <p:cNvPr id="57" name="Text Placeholder 52">
            <a:extLst>
              <a:ext uri="{FF2B5EF4-FFF2-40B4-BE49-F238E27FC236}">
                <a16:creationId xmlns:a16="http://schemas.microsoft.com/office/drawing/2014/main" id="{650C0EB3-5783-DC1F-09A3-02DFAA316429}"/>
              </a:ext>
            </a:extLst>
          </p:cNvPr>
          <p:cNvSpPr>
            <a:spLocks noGrp="1"/>
          </p:cNvSpPr>
          <p:nvPr>
            <p:ph type="body" sz="quarter" idx="19"/>
          </p:nvPr>
        </p:nvSpPr>
        <p:spPr>
          <a:xfrm>
            <a:off x="5769864" y="5614416"/>
            <a:ext cx="3840480" cy="338328"/>
          </a:xfrm>
        </p:spPr>
        <p:txBody>
          <a:bodyPr/>
          <a:lstStyle>
            <a:lvl1pPr marL="0" indent="0">
              <a:buNone/>
              <a:defRPr sz="2000">
                <a:latin typeface="+mj-lt"/>
              </a:defRPr>
            </a:lvl1pPr>
          </a:lstStyle>
          <a:p>
            <a:pPr lvl="0"/>
            <a:r>
              <a:rPr lang="en-US" noProof="0"/>
              <a:t>Click to edit Master text styles</a:t>
            </a:r>
          </a:p>
        </p:txBody>
      </p:sp>
      <p:sp>
        <p:nvSpPr>
          <p:cNvPr id="62" name="Text Placeholder 52">
            <a:extLst>
              <a:ext uri="{FF2B5EF4-FFF2-40B4-BE49-F238E27FC236}">
                <a16:creationId xmlns:a16="http://schemas.microsoft.com/office/drawing/2014/main" id="{94850C9F-BD14-9481-E7F6-526639251EB9}"/>
              </a:ext>
            </a:extLst>
          </p:cNvPr>
          <p:cNvSpPr>
            <a:spLocks noGrp="1"/>
          </p:cNvSpPr>
          <p:nvPr>
            <p:ph type="body" sz="quarter" idx="24"/>
          </p:nvPr>
        </p:nvSpPr>
        <p:spPr>
          <a:xfrm>
            <a:off x="5769864" y="5937858"/>
            <a:ext cx="5029200" cy="338328"/>
          </a:xfrm>
        </p:spPr>
        <p:txBody>
          <a:bodyPr/>
          <a:lstStyle>
            <a:lvl1pPr marL="0" indent="0">
              <a:buNone/>
              <a:defRPr sz="1600">
                <a:latin typeface="+mn-lt"/>
              </a:defRPr>
            </a:lvl1pPr>
          </a:lstStyle>
          <a:p>
            <a:pPr lvl="0"/>
            <a:r>
              <a:rPr lang="en-US" noProof="0"/>
              <a:t>Click to edit Master text styles</a:t>
            </a:r>
          </a:p>
        </p:txBody>
      </p:sp>
    </p:spTree>
    <p:extLst>
      <p:ext uri="{BB962C8B-B14F-4D97-AF65-F5344CB8AC3E}">
        <p14:creationId xmlns:p14="http://schemas.microsoft.com/office/powerpoint/2010/main" val="127494192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94A45C-8F79-9A61-77E8-09BC4E628377}"/>
              </a:ext>
            </a:extLst>
          </p:cNvPr>
          <p:cNvSpPr>
            <a:spLocks noGrp="1"/>
          </p:cNvSpPr>
          <p:nvPr>
            <p:ph type="title"/>
          </p:nvPr>
        </p:nvSpPr>
        <p:spPr>
          <a:xfrm>
            <a:off x="1139952" y="512064"/>
            <a:ext cx="9912096" cy="1014984"/>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8646656E-6C21-DB29-00F0-0CC844DE3713}"/>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A7742D6-DB37-81C8-6BDD-5C9150A7DF6C}"/>
              </a:ext>
            </a:extLst>
          </p:cNvPr>
          <p:cNvSpPr>
            <a:spLocks noGrp="1"/>
          </p:cNvSpPr>
          <p:nvPr>
            <p:ph type="dt" sz="half" idx="2"/>
          </p:nvPr>
        </p:nvSpPr>
        <p:spPr>
          <a:xfrm>
            <a:off x="10629145" y="6400904"/>
            <a:ext cx="640080" cy="246888"/>
          </a:xfrm>
          <a:prstGeom prst="rect">
            <a:avLst/>
          </a:prstGeom>
        </p:spPr>
        <p:txBody>
          <a:bodyPr vert="horz" lIns="0" tIns="45720" rIns="0" bIns="45720" rtlCol="0" anchor="ctr">
            <a:noAutofit/>
          </a:bodyPr>
          <a:lstStyle>
            <a:lvl1pPr algn="ctr">
              <a:defRPr sz="1000">
                <a:solidFill>
                  <a:schemeClr val="tx1"/>
                </a:solidFill>
                <a:latin typeface="+mj-lt"/>
              </a:defRPr>
            </a:lvl1pPr>
          </a:lstStyle>
          <a:p>
            <a:r>
              <a:rPr lang="en-US" dirty="0"/>
              <a:t>20XX</a:t>
            </a:r>
          </a:p>
        </p:txBody>
      </p:sp>
      <p:sp>
        <p:nvSpPr>
          <p:cNvPr id="5" name="Footer Placeholder 4">
            <a:extLst>
              <a:ext uri="{FF2B5EF4-FFF2-40B4-BE49-F238E27FC236}">
                <a16:creationId xmlns:a16="http://schemas.microsoft.com/office/drawing/2014/main" id="{E694DB44-E775-B332-D1F0-40DB3A5FA3A3}"/>
              </a:ext>
            </a:extLst>
          </p:cNvPr>
          <p:cNvSpPr>
            <a:spLocks noGrp="1"/>
          </p:cNvSpPr>
          <p:nvPr>
            <p:ph type="ftr" sz="quarter" idx="3"/>
          </p:nvPr>
        </p:nvSpPr>
        <p:spPr>
          <a:xfrm>
            <a:off x="5364480" y="6400904"/>
            <a:ext cx="1463040" cy="246888"/>
          </a:xfrm>
          <a:prstGeom prst="rect">
            <a:avLst/>
          </a:prstGeom>
        </p:spPr>
        <p:txBody>
          <a:bodyPr vert="horz" lIns="0" tIns="45720" rIns="0" bIns="45720" rtlCol="0" anchor="ctr">
            <a:noAutofit/>
          </a:bodyPr>
          <a:lstStyle>
            <a:lvl1pPr algn="ctr">
              <a:defRPr sz="1000">
                <a:solidFill>
                  <a:schemeClr val="tx1"/>
                </a:solidFill>
                <a:latin typeface="+mj-lt"/>
              </a:defRPr>
            </a:lvl1pPr>
          </a:lstStyle>
          <a:p>
            <a:r>
              <a:rPr lang="en-US" dirty="0"/>
              <a:t>Presentation title</a:t>
            </a:r>
          </a:p>
        </p:txBody>
      </p:sp>
      <p:sp>
        <p:nvSpPr>
          <p:cNvPr id="6" name="Slide Number Placeholder 5">
            <a:extLst>
              <a:ext uri="{FF2B5EF4-FFF2-40B4-BE49-F238E27FC236}">
                <a16:creationId xmlns:a16="http://schemas.microsoft.com/office/drawing/2014/main" id="{C39C1C4E-47DA-0CDC-75C8-42E9F1EBDE07}"/>
              </a:ext>
            </a:extLst>
          </p:cNvPr>
          <p:cNvSpPr>
            <a:spLocks noGrp="1"/>
          </p:cNvSpPr>
          <p:nvPr>
            <p:ph type="sldNum" sz="quarter" idx="4"/>
          </p:nvPr>
        </p:nvSpPr>
        <p:spPr>
          <a:xfrm>
            <a:off x="838200" y="6400904"/>
            <a:ext cx="365760" cy="246888"/>
          </a:xfrm>
          <a:prstGeom prst="rect">
            <a:avLst/>
          </a:prstGeom>
        </p:spPr>
        <p:txBody>
          <a:bodyPr vert="horz" lIns="0" tIns="45720" rIns="0" bIns="45720" rtlCol="0" anchor="ctr">
            <a:noAutofit/>
          </a:bodyPr>
          <a:lstStyle>
            <a:lvl1pPr algn="ctr">
              <a:defRPr sz="1000">
                <a:solidFill>
                  <a:schemeClr val="tx1"/>
                </a:solidFill>
                <a:latin typeface="+mj-lt"/>
              </a:defRPr>
            </a:lvl1pPr>
          </a:lstStyle>
          <a:p>
            <a:fld id="{8D0AFDD5-844D-364D-8AEC-50CF4D36D55D}" type="slidenum">
              <a:rPr lang="en-US" smtClean="0"/>
              <a:pPr/>
              <a:t>‹#›</a:t>
            </a:fld>
            <a:endParaRPr lang="en-US" dirty="0"/>
          </a:p>
        </p:txBody>
      </p:sp>
      <p:cxnSp>
        <p:nvCxnSpPr>
          <p:cNvPr id="8" name="Straight Connector 7">
            <a:extLst>
              <a:ext uri="{FF2B5EF4-FFF2-40B4-BE49-F238E27FC236}">
                <a16:creationId xmlns:a16="http://schemas.microsoft.com/office/drawing/2014/main" id="{2DE05079-2B34-E435-A882-A172DE176AE1}"/>
              </a:ext>
            </a:extLst>
          </p:cNvPr>
          <p:cNvCxnSpPr>
            <a:cxnSpLocks/>
          </p:cNvCxnSpPr>
          <p:nvPr userDrawn="1"/>
        </p:nvCxnSpPr>
        <p:spPr>
          <a:xfrm>
            <a:off x="0" y="6535885"/>
            <a:ext cx="838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8440547-EE65-F9CE-1D02-2D326735F06D}"/>
              </a:ext>
            </a:extLst>
          </p:cNvPr>
          <p:cNvCxnSpPr>
            <a:cxnSpLocks/>
          </p:cNvCxnSpPr>
          <p:nvPr userDrawn="1"/>
        </p:nvCxnSpPr>
        <p:spPr>
          <a:xfrm>
            <a:off x="1205025" y="6535885"/>
            <a:ext cx="41605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DB9DC65-7A98-9009-CD43-4A4B57960D46}"/>
              </a:ext>
            </a:extLst>
          </p:cNvPr>
          <p:cNvCxnSpPr>
            <a:cxnSpLocks/>
          </p:cNvCxnSpPr>
          <p:nvPr userDrawn="1"/>
        </p:nvCxnSpPr>
        <p:spPr>
          <a:xfrm>
            <a:off x="6802120" y="6528812"/>
            <a:ext cx="3840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4653D1C-9830-A9D3-084A-35BD971D10F5}"/>
              </a:ext>
            </a:extLst>
          </p:cNvPr>
          <p:cNvCxnSpPr>
            <a:cxnSpLocks/>
          </p:cNvCxnSpPr>
          <p:nvPr userDrawn="1"/>
        </p:nvCxnSpPr>
        <p:spPr>
          <a:xfrm>
            <a:off x="11276341" y="6528816"/>
            <a:ext cx="914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4252815"/>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51" r:id="rId4"/>
    <p:sldLayoutId id="2147483658" r:id="rId5"/>
    <p:sldLayoutId id="2147483661" r:id="rId6"/>
    <p:sldLayoutId id="2147483663" r:id="rId7"/>
    <p:sldLayoutId id="2147483664" r:id="rId8"/>
    <p:sldLayoutId id="2147483668" r:id="rId9"/>
    <p:sldLayoutId id="2147483662" r:id="rId10"/>
    <p:sldLayoutId id="2147483653" r:id="rId11"/>
    <p:sldLayoutId id="2147483669" r:id="rId12"/>
    <p:sldLayoutId id="2147483665" r:id="rId13"/>
    <p:sldLayoutId id="2147483666" r:id="rId14"/>
    <p:sldLayoutId id="2147483667" r:id="rId15"/>
    <p:sldLayoutId id="2147483654" r:id="rId16"/>
    <p:sldLayoutId id="2147483655" r:id="rId17"/>
  </p:sldLayoutIdLst>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hf hdr="0"/>
  <p:txStyles>
    <p:titleStyle>
      <a:lvl1pPr algn="ctr" defTabSz="914400" rtl="0" eaLnBrk="1" latinLnBrk="0" hangingPunct="1">
        <a:lnSpc>
          <a:spcPct val="100000"/>
        </a:lnSpc>
        <a:spcBef>
          <a:spcPct val="0"/>
        </a:spcBef>
        <a:buNone/>
        <a:defRPr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A4F37AB6-4681-D744-2F89-2949D08676DC}"/>
              </a:ext>
            </a:extLst>
          </p:cNvPr>
          <p:cNvSpPr>
            <a:spLocks noGrp="1"/>
          </p:cNvSpPr>
          <p:nvPr>
            <p:ph type="ctrTitle"/>
          </p:nvPr>
        </p:nvSpPr>
        <p:spPr>
          <a:xfrm>
            <a:off x="1463039" y="1104181"/>
            <a:ext cx="5338813" cy="2846027"/>
          </a:xfrm>
        </p:spPr>
        <p:txBody>
          <a:bodyPr/>
          <a:lstStyle/>
          <a:p>
            <a:r>
              <a:rPr lang="en-US" dirty="0"/>
              <a:t>Was Joan of Arc Really Noah’s Wife?</a:t>
            </a:r>
          </a:p>
        </p:txBody>
      </p:sp>
      <p:sp>
        <p:nvSpPr>
          <p:cNvPr id="26" name="Subtitle 25">
            <a:extLst>
              <a:ext uri="{FF2B5EF4-FFF2-40B4-BE49-F238E27FC236}">
                <a16:creationId xmlns:a16="http://schemas.microsoft.com/office/drawing/2014/main" id="{06930851-3EE7-5B25-F590-CCB7467A2094}"/>
              </a:ext>
            </a:extLst>
          </p:cNvPr>
          <p:cNvSpPr>
            <a:spLocks noGrp="1"/>
          </p:cNvSpPr>
          <p:nvPr>
            <p:ph type="subTitle" idx="1"/>
          </p:nvPr>
        </p:nvSpPr>
        <p:spPr>
          <a:xfrm>
            <a:off x="1463040" y="4329684"/>
            <a:ext cx="4873752" cy="630936"/>
          </a:xfrm>
        </p:spPr>
        <p:txBody>
          <a:bodyPr/>
          <a:lstStyle/>
          <a:p>
            <a:pPr algn="ctr"/>
            <a:r>
              <a:rPr lang="en-US" sz="3600" b="1" dirty="0"/>
              <a:t>HOW MUCH DO YOU KNOW ABOUT THE BIBLE?</a:t>
            </a:r>
          </a:p>
          <a:p>
            <a:endParaRPr lang="en-US" dirty="0"/>
          </a:p>
        </p:txBody>
      </p:sp>
      <p:pic>
        <p:nvPicPr>
          <p:cNvPr id="37" name="Picture Placeholder 36" descr="Lady with head covering and sunglasses">
            <a:extLst>
              <a:ext uri="{FF2B5EF4-FFF2-40B4-BE49-F238E27FC236}">
                <a16:creationId xmlns:a16="http://schemas.microsoft.com/office/drawing/2014/main" id="{A19A6DDD-C216-2AAD-4F19-4A7B5929202A}"/>
              </a:ext>
            </a:extLst>
          </p:cNvPr>
          <p:cNvPicPr>
            <a:picLocks noGrp="1" noChangeAspect="1"/>
          </p:cNvPicPr>
          <p:nvPr>
            <p:ph type="pic" sz="quarter" idx="10"/>
          </p:nvPr>
        </p:nvPicPr>
        <p:blipFill rotWithShape="1">
          <a:blip r:embed="rId2"/>
          <a:srcRect t="228" b="228"/>
          <a:stretch/>
        </p:blipFill>
        <p:spPr/>
      </p:pic>
      <p:pic>
        <p:nvPicPr>
          <p:cNvPr id="3" name="Picture 2">
            <a:extLst>
              <a:ext uri="{FF2B5EF4-FFF2-40B4-BE49-F238E27FC236}">
                <a16:creationId xmlns:a16="http://schemas.microsoft.com/office/drawing/2014/main" id="{96E9F288-76F4-1C62-82A4-232F51C6197C}"/>
              </a:ext>
            </a:extLst>
          </p:cNvPr>
          <p:cNvPicPr>
            <a:picLocks noChangeAspect="1"/>
          </p:cNvPicPr>
          <p:nvPr/>
        </p:nvPicPr>
        <p:blipFill>
          <a:blip r:embed="rId3"/>
          <a:stretch>
            <a:fillRect/>
          </a:stretch>
        </p:blipFill>
        <p:spPr>
          <a:xfrm>
            <a:off x="7246778" y="812292"/>
            <a:ext cx="3834629" cy="4928616"/>
          </a:xfrm>
          <a:prstGeom prst="rect">
            <a:avLst/>
          </a:prstGeom>
        </p:spPr>
      </p:pic>
    </p:spTree>
    <p:extLst>
      <p:ext uri="{BB962C8B-B14F-4D97-AF65-F5344CB8AC3E}">
        <p14:creationId xmlns:p14="http://schemas.microsoft.com/office/powerpoint/2010/main" val="409702330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277F2-F83A-4D7F-066B-67967A8AA3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4B5DE0-6491-A1D4-D427-0223D3645C93}"/>
              </a:ext>
            </a:extLst>
          </p:cNvPr>
          <p:cNvSpPr>
            <a:spLocks noGrp="1"/>
          </p:cNvSpPr>
          <p:nvPr>
            <p:ph type="title"/>
          </p:nvPr>
        </p:nvSpPr>
        <p:spPr/>
        <p:txBody>
          <a:bodyPr/>
          <a:lstStyle/>
          <a:p>
            <a:r>
              <a:rPr lang="en-US" sz="4400" b="1" dirty="0"/>
              <a:t>People Fail to Understand the Bible</a:t>
            </a:r>
          </a:p>
        </p:txBody>
      </p:sp>
      <p:sp>
        <p:nvSpPr>
          <p:cNvPr id="3" name="Content Placeholder 2">
            <a:extLst>
              <a:ext uri="{FF2B5EF4-FFF2-40B4-BE49-F238E27FC236}">
                <a16:creationId xmlns:a16="http://schemas.microsoft.com/office/drawing/2014/main" id="{662FA562-DE51-510A-22E9-AF1CCA742116}"/>
              </a:ext>
            </a:extLst>
          </p:cNvPr>
          <p:cNvSpPr>
            <a:spLocks noGrp="1"/>
          </p:cNvSpPr>
          <p:nvPr>
            <p:ph idx="1"/>
          </p:nvPr>
        </p:nvSpPr>
        <p:spPr/>
        <p:txBody>
          <a:bodyPr/>
          <a:lstStyle/>
          <a:p>
            <a:pPr marR="0" algn="ctr" rtl="0"/>
            <a:r>
              <a:rPr lang="en-US" b="1" i="0" u="none" strike="noStrike" baseline="0" dirty="0">
                <a:latin typeface="Verdana" panose="020B0604030504040204" pitchFamily="34" charset="0"/>
              </a:rPr>
              <a:t>WHAT ARE THE REASONS FOR THIS?</a:t>
            </a:r>
          </a:p>
          <a:p>
            <a:pPr marR="0" algn="l" rtl="0"/>
            <a:r>
              <a:rPr lang="en-US" sz="1800" b="1" i="0" u="none" strike="noStrike" baseline="0" dirty="0">
                <a:latin typeface="Verdana" panose="020B0604030504040204" pitchFamily="34" charset="0"/>
              </a:rPr>
              <a:t>1 – They do not read / study the Bible.</a:t>
            </a:r>
          </a:p>
          <a:p>
            <a:pPr marR="0" algn="l" rtl="0"/>
            <a:r>
              <a:rPr lang="en-US" sz="1800" b="1" dirty="0">
                <a:latin typeface="Verdana" panose="020B0604030504040204" pitchFamily="34" charset="0"/>
              </a:rPr>
              <a:t>2 – Bible is too difficult to understand.</a:t>
            </a:r>
          </a:p>
          <a:p>
            <a:r>
              <a:rPr lang="en-US" sz="1800" b="1" i="0" u="none" strike="noStrike" baseline="0" dirty="0">
                <a:latin typeface="Verdana" panose="020B0604030504040204" pitchFamily="34" charset="0"/>
              </a:rPr>
              <a:t>3 – Many do not TRY to understand.</a:t>
            </a:r>
          </a:p>
          <a:p>
            <a:r>
              <a:rPr lang="en-US" b="1" u="sng" dirty="0">
                <a:latin typeface="Verdana" panose="020B0604030504040204" pitchFamily="34" charset="0"/>
              </a:rPr>
              <a:t>4 – Minds are cluttered with other things.</a:t>
            </a:r>
          </a:p>
          <a:p>
            <a:pPr marR="0" algn="l" rtl="0"/>
            <a:r>
              <a:rPr lang="en-US" b="1" dirty="0">
                <a:latin typeface="Verdana" panose="020B0604030504040204" pitchFamily="34" charset="0"/>
              </a:rPr>
              <a:t>Thorny soil choked out by the world. (Matt. 13:22)</a:t>
            </a:r>
          </a:p>
          <a:p>
            <a:pPr marR="0" algn="l" rtl="0"/>
            <a:r>
              <a:rPr lang="en-US" b="1" dirty="0">
                <a:latin typeface="Verdana" panose="020B0604030504040204" pitchFamily="34" charset="0"/>
              </a:rPr>
              <a:t>Martha too busy in the kitchen.</a:t>
            </a:r>
          </a:p>
          <a:p>
            <a:r>
              <a:rPr lang="en-US" b="1" dirty="0">
                <a:latin typeface="Verdana" panose="020B0604030504040204" pitchFamily="34" charset="0"/>
              </a:rPr>
              <a:t>Contrast with Job - </a:t>
            </a:r>
            <a:r>
              <a:rPr lang="en-US" sz="2400" b="1" i="0" u="none" strike="noStrike" baseline="0" dirty="0">
                <a:latin typeface="Verdana" panose="020B0604030504040204" pitchFamily="34" charset="0"/>
              </a:rPr>
              <a:t>(Job 23:12)  I have not departed from the commandment of His lips; I have treasured the words of His mouth More than my necessary food.</a:t>
            </a:r>
          </a:p>
        </p:txBody>
      </p:sp>
      <p:sp>
        <p:nvSpPr>
          <p:cNvPr id="4" name="Slide Number Placeholder 3">
            <a:extLst>
              <a:ext uri="{FF2B5EF4-FFF2-40B4-BE49-F238E27FC236}">
                <a16:creationId xmlns:a16="http://schemas.microsoft.com/office/drawing/2014/main" id="{CA505D29-2669-D32C-B15A-2DF851D9F238}"/>
              </a:ext>
            </a:extLst>
          </p:cNvPr>
          <p:cNvSpPr>
            <a:spLocks noGrp="1"/>
          </p:cNvSpPr>
          <p:nvPr>
            <p:ph type="sldNum" sz="quarter" idx="12"/>
          </p:nvPr>
        </p:nvSpPr>
        <p:spPr/>
        <p:txBody>
          <a:bodyPr/>
          <a:lstStyle/>
          <a:p>
            <a:fld id="{8D0AFDD5-844D-364D-8AEC-50CF4D36D55D}" type="slidenum">
              <a:rPr lang="en-US" noProof="0" smtClean="0"/>
              <a:t>10</a:t>
            </a:fld>
            <a:endParaRPr lang="en-US" noProof="0"/>
          </a:p>
        </p:txBody>
      </p:sp>
      <p:sp>
        <p:nvSpPr>
          <p:cNvPr id="5" name="Footer Placeholder 4">
            <a:extLst>
              <a:ext uri="{FF2B5EF4-FFF2-40B4-BE49-F238E27FC236}">
                <a16:creationId xmlns:a16="http://schemas.microsoft.com/office/drawing/2014/main" id="{95D04C40-C286-4512-3F45-E668854C4512}"/>
              </a:ext>
            </a:extLst>
          </p:cNvPr>
          <p:cNvSpPr>
            <a:spLocks noGrp="1"/>
          </p:cNvSpPr>
          <p:nvPr>
            <p:ph type="ftr" sz="quarter" idx="11"/>
          </p:nvPr>
        </p:nvSpPr>
        <p:spPr/>
        <p:txBody>
          <a:bodyPr/>
          <a:lstStyle/>
          <a:p>
            <a:r>
              <a:rPr lang="en-US" noProof="0" dirty="0"/>
              <a:t>Joan of Arc</a:t>
            </a:r>
          </a:p>
        </p:txBody>
      </p:sp>
      <p:sp>
        <p:nvSpPr>
          <p:cNvPr id="6" name="Date Placeholder 5">
            <a:extLst>
              <a:ext uri="{FF2B5EF4-FFF2-40B4-BE49-F238E27FC236}">
                <a16:creationId xmlns:a16="http://schemas.microsoft.com/office/drawing/2014/main" id="{78C1B019-3A59-1DCB-51D4-8BCC4C1109A8}"/>
              </a:ext>
            </a:extLst>
          </p:cNvPr>
          <p:cNvSpPr>
            <a:spLocks noGrp="1"/>
          </p:cNvSpPr>
          <p:nvPr>
            <p:ph type="dt" sz="half" idx="10"/>
          </p:nvPr>
        </p:nvSpPr>
        <p:spPr/>
        <p:txBody>
          <a:bodyPr/>
          <a:lstStyle/>
          <a:p>
            <a:r>
              <a:rPr lang="en-US" noProof="0" dirty="0"/>
              <a:t>2024</a:t>
            </a:r>
          </a:p>
        </p:txBody>
      </p:sp>
    </p:spTree>
    <p:extLst>
      <p:ext uri="{BB962C8B-B14F-4D97-AF65-F5344CB8AC3E}">
        <p14:creationId xmlns:p14="http://schemas.microsoft.com/office/powerpoint/2010/main" val="114270057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D07D6-A8B7-3B85-8523-1C0D13E13B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BE1F5A-DF2D-4195-94A1-C3F8E1EBC20C}"/>
              </a:ext>
            </a:extLst>
          </p:cNvPr>
          <p:cNvSpPr>
            <a:spLocks noGrp="1"/>
          </p:cNvSpPr>
          <p:nvPr>
            <p:ph type="title"/>
          </p:nvPr>
        </p:nvSpPr>
        <p:spPr/>
        <p:txBody>
          <a:bodyPr/>
          <a:lstStyle/>
          <a:p>
            <a:r>
              <a:rPr lang="en-US" sz="4400" b="1" dirty="0"/>
              <a:t>People Fail to Understand the Bible</a:t>
            </a:r>
          </a:p>
        </p:txBody>
      </p:sp>
      <p:sp>
        <p:nvSpPr>
          <p:cNvPr id="3" name="Content Placeholder 2">
            <a:extLst>
              <a:ext uri="{FF2B5EF4-FFF2-40B4-BE49-F238E27FC236}">
                <a16:creationId xmlns:a16="http://schemas.microsoft.com/office/drawing/2014/main" id="{E2698CF8-2C13-129B-64CC-561F4EBCA8DD}"/>
              </a:ext>
            </a:extLst>
          </p:cNvPr>
          <p:cNvSpPr>
            <a:spLocks noGrp="1"/>
          </p:cNvSpPr>
          <p:nvPr>
            <p:ph idx="1"/>
          </p:nvPr>
        </p:nvSpPr>
        <p:spPr>
          <a:xfrm>
            <a:off x="484632" y="1810512"/>
            <a:ext cx="11000232" cy="4160520"/>
          </a:xfrm>
        </p:spPr>
        <p:txBody>
          <a:bodyPr/>
          <a:lstStyle/>
          <a:p>
            <a:pPr marR="0" algn="ctr" rtl="0"/>
            <a:r>
              <a:rPr lang="en-US" b="1" i="0" u="none" strike="noStrike" baseline="0" dirty="0">
                <a:latin typeface="Verdana" panose="020B0604030504040204" pitchFamily="34" charset="0"/>
              </a:rPr>
              <a:t>WHAT ARE THE REASONS FOR THIS?</a:t>
            </a:r>
          </a:p>
          <a:p>
            <a:pPr marR="0" algn="l" rtl="0"/>
            <a:r>
              <a:rPr lang="en-US" sz="1800" b="1" i="0" u="none" strike="noStrike" baseline="0" dirty="0">
                <a:latin typeface="Verdana" panose="020B0604030504040204" pitchFamily="34" charset="0"/>
              </a:rPr>
              <a:t>1 – They do not read / study the Bible.</a:t>
            </a:r>
          </a:p>
          <a:p>
            <a:pPr marR="0" algn="l" rtl="0"/>
            <a:r>
              <a:rPr lang="en-US" sz="1800" b="1" dirty="0">
                <a:latin typeface="Verdana" panose="020B0604030504040204" pitchFamily="34" charset="0"/>
              </a:rPr>
              <a:t>2 – Bible is too difficult to understand.</a:t>
            </a:r>
          </a:p>
          <a:p>
            <a:pPr marR="0" algn="l" rtl="0"/>
            <a:r>
              <a:rPr lang="en-US" sz="1800" b="1" dirty="0">
                <a:latin typeface="Verdana" panose="020B0604030504040204" pitchFamily="34" charset="0"/>
              </a:rPr>
              <a:t>3 – Many do not TRY to study the Bible.</a:t>
            </a:r>
          </a:p>
          <a:p>
            <a:pPr marR="0" algn="l" rtl="0"/>
            <a:r>
              <a:rPr lang="en-US" sz="1800" b="1" dirty="0">
                <a:latin typeface="Verdana" panose="020B0604030504040204" pitchFamily="34" charset="0"/>
              </a:rPr>
              <a:t>4 – Minds are cluttered with other things.</a:t>
            </a:r>
          </a:p>
          <a:p>
            <a:pPr marR="0" algn="l" rtl="0"/>
            <a:r>
              <a:rPr lang="en-US" b="1" u="sng" dirty="0">
                <a:latin typeface="Verdana" panose="020B0604030504040204" pitchFamily="34" charset="0"/>
              </a:rPr>
              <a:t>5</a:t>
            </a:r>
            <a:r>
              <a:rPr lang="en-US" b="1" i="0" u="sng" strike="noStrike" baseline="0" dirty="0">
                <a:latin typeface="Verdana" panose="020B0604030504040204" pitchFamily="34" charset="0"/>
              </a:rPr>
              <a:t> – Some minds are closed.</a:t>
            </a:r>
            <a:r>
              <a:rPr lang="en-US" b="1" i="0" strike="noStrike" baseline="0" dirty="0">
                <a:latin typeface="Verdana" panose="020B0604030504040204" pitchFamily="34" charset="0"/>
              </a:rPr>
              <a:t>  </a:t>
            </a:r>
            <a:r>
              <a:rPr lang="en-US" sz="2400" b="1" i="0" u="none" strike="noStrike" baseline="0" dirty="0">
                <a:latin typeface="Verdana" panose="020B0604030504040204" pitchFamily="34" charset="0"/>
              </a:rPr>
              <a:t>(Mat 13:15)  FOR THE HEARTS OF THIS PEOPLE HAVE GROWN DULL. THEIR EARS ARE HARD OF HEARING, AND THEIR EYES THEY HAVE CLOSED, LEST THEY SHOULD SEE WITH THEIR EYES AND HEAR WITH THEIR EARS, LEST THEY SHOULD UNDERSTAND WITH THEIR HEARTS AND TURN, SO THAT I SHOULD HEAL THEM.'</a:t>
            </a:r>
          </a:p>
        </p:txBody>
      </p:sp>
      <p:sp>
        <p:nvSpPr>
          <p:cNvPr id="4" name="Slide Number Placeholder 3">
            <a:extLst>
              <a:ext uri="{FF2B5EF4-FFF2-40B4-BE49-F238E27FC236}">
                <a16:creationId xmlns:a16="http://schemas.microsoft.com/office/drawing/2014/main" id="{06B503C4-1CBB-E7FA-B9A9-D65331798006}"/>
              </a:ext>
            </a:extLst>
          </p:cNvPr>
          <p:cNvSpPr>
            <a:spLocks noGrp="1"/>
          </p:cNvSpPr>
          <p:nvPr>
            <p:ph type="sldNum" sz="quarter" idx="12"/>
          </p:nvPr>
        </p:nvSpPr>
        <p:spPr/>
        <p:txBody>
          <a:bodyPr/>
          <a:lstStyle/>
          <a:p>
            <a:fld id="{8D0AFDD5-844D-364D-8AEC-50CF4D36D55D}" type="slidenum">
              <a:rPr lang="en-US" noProof="0" smtClean="0"/>
              <a:t>11</a:t>
            </a:fld>
            <a:endParaRPr lang="en-US" noProof="0"/>
          </a:p>
        </p:txBody>
      </p:sp>
      <p:sp>
        <p:nvSpPr>
          <p:cNvPr id="5" name="Footer Placeholder 4">
            <a:extLst>
              <a:ext uri="{FF2B5EF4-FFF2-40B4-BE49-F238E27FC236}">
                <a16:creationId xmlns:a16="http://schemas.microsoft.com/office/drawing/2014/main" id="{77AECE00-CA5C-8DEC-7761-D511AACBAFC6}"/>
              </a:ext>
            </a:extLst>
          </p:cNvPr>
          <p:cNvSpPr>
            <a:spLocks noGrp="1"/>
          </p:cNvSpPr>
          <p:nvPr>
            <p:ph type="ftr" sz="quarter" idx="11"/>
          </p:nvPr>
        </p:nvSpPr>
        <p:spPr/>
        <p:txBody>
          <a:bodyPr/>
          <a:lstStyle/>
          <a:p>
            <a:r>
              <a:rPr lang="en-US" noProof="0" dirty="0"/>
              <a:t>Joan of Arc</a:t>
            </a:r>
          </a:p>
        </p:txBody>
      </p:sp>
      <p:sp>
        <p:nvSpPr>
          <p:cNvPr id="6" name="Date Placeholder 5">
            <a:extLst>
              <a:ext uri="{FF2B5EF4-FFF2-40B4-BE49-F238E27FC236}">
                <a16:creationId xmlns:a16="http://schemas.microsoft.com/office/drawing/2014/main" id="{097C5862-8F7F-CFBE-E452-09D8300525B2}"/>
              </a:ext>
            </a:extLst>
          </p:cNvPr>
          <p:cNvSpPr>
            <a:spLocks noGrp="1"/>
          </p:cNvSpPr>
          <p:nvPr>
            <p:ph type="dt" sz="half" idx="10"/>
          </p:nvPr>
        </p:nvSpPr>
        <p:spPr/>
        <p:txBody>
          <a:bodyPr/>
          <a:lstStyle/>
          <a:p>
            <a:r>
              <a:rPr lang="en-US" noProof="0" dirty="0"/>
              <a:t>2024</a:t>
            </a:r>
          </a:p>
        </p:txBody>
      </p:sp>
    </p:spTree>
    <p:extLst>
      <p:ext uri="{BB962C8B-B14F-4D97-AF65-F5344CB8AC3E}">
        <p14:creationId xmlns:p14="http://schemas.microsoft.com/office/powerpoint/2010/main" val="254885241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F56F3-90FD-8AF5-AA96-53D89BAA76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375249-6BD2-A854-E4C2-B166AE011931}"/>
              </a:ext>
            </a:extLst>
          </p:cNvPr>
          <p:cNvSpPr>
            <a:spLocks noGrp="1"/>
          </p:cNvSpPr>
          <p:nvPr>
            <p:ph type="title"/>
          </p:nvPr>
        </p:nvSpPr>
        <p:spPr/>
        <p:txBody>
          <a:bodyPr/>
          <a:lstStyle/>
          <a:p>
            <a:r>
              <a:rPr lang="en-US" sz="4400" b="1" dirty="0"/>
              <a:t>People Fail to Understand the Bible</a:t>
            </a:r>
          </a:p>
        </p:txBody>
      </p:sp>
      <p:sp>
        <p:nvSpPr>
          <p:cNvPr id="3" name="Content Placeholder 2">
            <a:extLst>
              <a:ext uri="{FF2B5EF4-FFF2-40B4-BE49-F238E27FC236}">
                <a16:creationId xmlns:a16="http://schemas.microsoft.com/office/drawing/2014/main" id="{FBD29D89-6F67-AF3F-4179-A0A3C55CD81F}"/>
              </a:ext>
            </a:extLst>
          </p:cNvPr>
          <p:cNvSpPr>
            <a:spLocks noGrp="1"/>
          </p:cNvSpPr>
          <p:nvPr>
            <p:ph idx="1"/>
          </p:nvPr>
        </p:nvSpPr>
        <p:spPr>
          <a:xfrm>
            <a:off x="484632" y="1810512"/>
            <a:ext cx="11000232" cy="1014984"/>
          </a:xfrm>
        </p:spPr>
        <p:txBody>
          <a:bodyPr/>
          <a:lstStyle/>
          <a:p>
            <a:pPr marR="0" algn="ctr" rtl="0"/>
            <a:r>
              <a:rPr lang="en-US" b="1" i="0" u="none" strike="noStrike" baseline="0" dirty="0">
                <a:latin typeface="Verdana" panose="020B0604030504040204" pitchFamily="34" charset="0"/>
              </a:rPr>
              <a:t>IF YOU WEAR SUNGLASSES IN THE HOUSE</a:t>
            </a:r>
          </a:p>
          <a:p>
            <a:pPr marR="0" algn="ctr" rtl="0"/>
            <a:r>
              <a:rPr lang="en-US" b="1" i="0" u="none" strike="noStrike" baseline="0" dirty="0">
                <a:latin typeface="Verdana" panose="020B0604030504040204" pitchFamily="34" charset="0"/>
              </a:rPr>
              <a:t>YOUR WORLD WILL BE DARK.</a:t>
            </a:r>
          </a:p>
          <a:p>
            <a:pPr marR="0" algn="ctr" rtl="0"/>
            <a:endParaRPr lang="en-US" b="1" i="0" u="none" strike="noStrike" baseline="0" dirty="0">
              <a:latin typeface="Verdana" panose="020B0604030504040204" pitchFamily="34" charset="0"/>
            </a:endParaRPr>
          </a:p>
          <a:p>
            <a:pPr marR="0" rtl="0"/>
            <a:endParaRPr lang="en-US" sz="2400" b="1" i="0" u="none" strike="noStrike" baseline="0" dirty="0">
              <a:latin typeface="Verdana" panose="020B0604030504040204" pitchFamily="34" charset="0"/>
            </a:endParaRPr>
          </a:p>
          <a:p>
            <a:pPr marL="0" marR="0" indent="0" algn="l" rtl="0">
              <a:buNone/>
            </a:pPr>
            <a:endParaRPr lang="en-US" b="1" dirty="0">
              <a:latin typeface="Verdana" panose="020B0604030504040204" pitchFamily="34" charset="0"/>
            </a:endParaRPr>
          </a:p>
        </p:txBody>
      </p:sp>
      <p:sp>
        <p:nvSpPr>
          <p:cNvPr id="4" name="Slide Number Placeholder 3">
            <a:extLst>
              <a:ext uri="{FF2B5EF4-FFF2-40B4-BE49-F238E27FC236}">
                <a16:creationId xmlns:a16="http://schemas.microsoft.com/office/drawing/2014/main" id="{5F1BBF55-8AAB-0A4C-68AB-D064F9793B0B}"/>
              </a:ext>
            </a:extLst>
          </p:cNvPr>
          <p:cNvSpPr>
            <a:spLocks noGrp="1"/>
          </p:cNvSpPr>
          <p:nvPr>
            <p:ph type="sldNum" sz="quarter" idx="12"/>
          </p:nvPr>
        </p:nvSpPr>
        <p:spPr/>
        <p:txBody>
          <a:bodyPr/>
          <a:lstStyle/>
          <a:p>
            <a:fld id="{8D0AFDD5-844D-364D-8AEC-50CF4D36D55D}" type="slidenum">
              <a:rPr lang="en-US" noProof="0" smtClean="0"/>
              <a:t>12</a:t>
            </a:fld>
            <a:endParaRPr lang="en-US" noProof="0"/>
          </a:p>
        </p:txBody>
      </p:sp>
      <p:sp>
        <p:nvSpPr>
          <p:cNvPr id="5" name="Footer Placeholder 4">
            <a:extLst>
              <a:ext uri="{FF2B5EF4-FFF2-40B4-BE49-F238E27FC236}">
                <a16:creationId xmlns:a16="http://schemas.microsoft.com/office/drawing/2014/main" id="{3BFFA598-6D5E-674D-8320-BBB209845B67}"/>
              </a:ext>
            </a:extLst>
          </p:cNvPr>
          <p:cNvSpPr>
            <a:spLocks noGrp="1"/>
          </p:cNvSpPr>
          <p:nvPr>
            <p:ph type="ftr" sz="quarter" idx="11"/>
          </p:nvPr>
        </p:nvSpPr>
        <p:spPr/>
        <p:txBody>
          <a:bodyPr/>
          <a:lstStyle/>
          <a:p>
            <a:r>
              <a:rPr lang="en-US" noProof="0" dirty="0"/>
              <a:t>Joan of Arc</a:t>
            </a:r>
          </a:p>
        </p:txBody>
      </p:sp>
      <p:sp>
        <p:nvSpPr>
          <p:cNvPr id="6" name="Date Placeholder 5">
            <a:extLst>
              <a:ext uri="{FF2B5EF4-FFF2-40B4-BE49-F238E27FC236}">
                <a16:creationId xmlns:a16="http://schemas.microsoft.com/office/drawing/2014/main" id="{096777F2-A17D-6FCB-BBE1-91C894B4B882}"/>
              </a:ext>
            </a:extLst>
          </p:cNvPr>
          <p:cNvSpPr>
            <a:spLocks noGrp="1"/>
          </p:cNvSpPr>
          <p:nvPr>
            <p:ph type="dt" sz="half" idx="10"/>
          </p:nvPr>
        </p:nvSpPr>
        <p:spPr/>
        <p:txBody>
          <a:bodyPr/>
          <a:lstStyle/>
          <a:p>
            <a:r>
              <a:rPr lang="en-US" noProof="0" dirty="0"/>
              <a:t>2024</a:t>
            </a:r>
          </a:p>
        </p:txBody>
      </p:sp>
      <p:pic>
        <p:nvPicPr>
          <p:cNvPr id="1028" name="Picture 4" descr="image of woman wearing sunglasses indoors">
            <a:extLst>
              <a:ext uri="{FF2B5EF4-FFF2-40B4-BE49-F238E27FC236}">
                <a16:creationId xmlns:a16="http://schemas.microsoft.com/office/drawing/2014/main" id="{57279E8A-D5D8-95DC-0AEE-EA9FF634B2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7248" y="2946325"/>
            <a:ext cx="57150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32562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A535D-2606-8ECF-ED8B-BB78F5F88FBC}"/>
              </a:ext>
            </a:extLst>
          </p:cNvPr>
          <p:cNvSpPr>
            <a:spLocks noGrp="1"/>
          </p:cNvSpPr>
          <p:nvPr>
            <p:ph type="title"/>
          </p:nvPr>
        </p:nvSpPr>
        <p:spPr/>
        <p:txBody>
          <a:bodyPr/>
          <a:lstStyle/>
          <a:p>
            <a:r>
              <a:rPr lang="en-US" b="1" dirty="0"/>
              <a:t>Introduction</a:t>
            </a:r>
          </a:p>
        </p:txBody>
      </p:sp>
      <p:sp>
        <p:nvSpPr>
          <p:cNvPr id="3" name="Content Placeholder 2">
            <a:extLst>
              <a:ext uri="{FF2B5EF4-FFF2-40B4-BE49-F238E27FC236}">
                <a16:creationId xmlns:a16="http://schemas.microsoft.com/office/drawing/2014/main" id="{B92524F4-7462-1409-3369-9FCDBCC6CA47}"/>
              </a:ext>
            </a:extLst>
          </p:cNvPr>
          <p:cNvSpPr>
            <a:spLocks noGrp="1"/>
          </p:cNvSpPr>
          <p:nvPr>
            <p:ph idx="1"/>
          </p:nvPr>
        </p:nvSpPr>
        <p:spPr/>
        <p:txBody>
          <a:bodyPr/>
          <a:lstStyle/>
          <a:p>
            <a:r>
              <a:rPr lang="en-US" b="1" dirty="0">
                <a:latin typeface="Verdana" panose="020B0604030504040204" pitchFamily="34" charset="0"/>
                <a:ea typeface="Verdana" panose="020B0604030504040204" pitchFamily="34" charset="0"/>
              </a:rPr>
              <a:t>Even in our well educated world, many are still illiterate.</a:t>
            </a:r>
          </a:p>
          <a:p>
            <a:r>
              <a:rPr lang="en-US" b="1" dirty="0">
                <a:latin typeface="Verdana" panose="020B0604030504040204" pitchFamily="34" charset="0"/>
                <a:ea typeface="Verdana" panose="020B0604030504040204" pitchFamily="34" charset="0"/>
              </a:rPr>
              <a:t>The Bible is often misunderstood.</a:t>
            </a:r>
          </a:p>
          <a:p>
            <a:pPr algn="ctr"/>
            <a:r>
              <a:rPr lang="en-US" b="1" dirty="0">
                <a:latin typeface="Verdana" panose="020B0604030504040204" pitchFamily="34" charset="0"/>
                <a:ea typeface="Verdana" panose="020B0604030504040204" pitchFamily="34" charset="0"/>
              </a:rPr>
              <a:t>Some examples:</a:t>
            </a:r>
          </a:p>
          <a:p>
            <a:r>
              <a:rPr lang="en-US" b="1" dirty="0">
                <a:latin typeface="Verdana" panose="020B0604030504040204" pitchFamily="34" charset="0"/>
                <a:ea typeface="Verdana" panose="020B0604030504040204" pitchFamily="34" charset="0"/>
              </a:rPr>
              <a:t>12% believe Joan of Arc was Noah’s wife</a:t>
            </a:r>
          </a:p>
          <a:p>
            <a:r>
              <a:rPr lang="en-US" b="1" dirty="0">
                <a:latin typeface="Verdana" panose="020B0604030504040204" pitchFamily="34" charset="0"/>
                <a:ea typeface="Verdana" panose="020B0604030504040204" pitchFamily="34" charset="0"/>
              </a:rPr>
              <a:t>38% believe the entire Bible was written in a few years after Christ.</a:t>
            </a:r>
          </a:p>
          <a:p>
            <a:r>
              <a:rPr lang="en-US" b="1" dirty="0">
                <a:latin typeface="Verdana" panose="020B0604030504040204" pitchFamily="34" charset="0"/>
                <a:ea typeface="Verdana" panose="020B0604030504040204" pitchFamily="34" charset="0"/>
              </a:rPr>
              <a:t>11% think Isaiah is in the New Testament</a:t>
            </a:r>
          </a:p>
          <a:p>
            <a:r>
              <a:rPr lang="en-US" b="1" dirty="0">
                <a:latin typeface="Verdana" panose="020B0604030504040204" pitchFamily="34" charset="0"/>
                <a:ea typeface="Verdana" panose="020B0604030504040204" pitchFamily="34" charset="0"/>
              </a:rPr>
              <a:t>49% believe the Bible says, “Money is root of all evil.”</a:t>
            </a:r>
          </a:p>
        </p:txBody>
      </p:sp>
      <p:sp>
        <p:nvSpPr>
          <p:cNvPr id="4" name="Slide Number Placeholder 3">
            <a:extLst>
              <a:ext uri="{FF2B5EF4-FFF2-40B4-BE49-F238E27FC236}">
                <a16:creationId xmlns:a16="http://schemas.microsoft.com/office/drawing/2014/main" id="{0647A70D-E919-E066-4513-C2C416077512}"/>
              </a:ext>
            </a:extLst>
          </p:cNvPr>
          <p:cNvSpPr>
            <a:spLocks noGrp="1"/>
          </p:cNvSpPr>
          <p:nvPr>
            <p:ph type="sldNum" sz="quarter" idx="12"/>
          </p:nvPr>
        </p:nvSpPr>
        <p:spPr/>
        <p:txBody>
          <a:bodyPr/>
          <a:lstStyle/>
          <a:p>
            <a:fld id="{8D0AFDD5-844D-364D-8AEC-50CF4D36D55D}" type="slidenum">
              <a:rPr lang="en-US" noProof="0" smtClean="0"/>
              <a:t>2</a:t>
            </a:fld>
            <a:endParaRPr lang="en-US" noProof="0"/>
          </a:p>
        </p:txBody>
      </p:sp>
      <p:sp>
        <p:nvSpPr>
          <p:cNvPr id="5" name="Footer Placeholder 4">
            <a:extLst>
              <a:ext uri="{FF2B5EF4-FFF2-40B4-BE49-F238E27FC236}">
                <a16:creationId xmlns:a16="http://schemas.microsoft.com/office/drawing/2014/main" id="{C3955B83-C3C1-B8F3-4FFD-A4728070223E}"/>
              </a:ext>
            </a:extLst>
          </p:cNvPr>
          <p:cNvSpPr>
            <a:spLocks noGrp="1"/>
          </p:cNvSpPr>
          <p:nvPr>
            <p:ph type="ftr" sz="quarter" idx="11"/>
          </p:nvPr>
        </p:nvSpPr>
        <p:spPr/>
        <p:txBody>
          <a:bodyPr/>
          <a:lstStyle/>
          <a:p>
            <a:r>
              <a:rPr lang="en-US" noProof="0" dirty="0"/>
              <a:t>Joan of Arc</a:t>
            </a:r>
          </a:p>
        </p:txBody>
      </p:sp>
      <p:sp>
        <p:nvSpPr>
          <p:cNvPr id="6" name="Date Placeholder 5">
            <a:extLst>
              <a:ext uri="{FF2B5EF4-FFF2-40B4-BE49-F238E27FC236}">
                <a16:creationId xmlns:a16="http://schemas.microsoft.com/office/drawing/2014/main" id="{C08605AC-389D-4F9B-19D0-2000174A4B56}"/>
              </a:ext>
            </a:extLst>
          </p:cNvPr>
          <p:cNvSpPr>
            <a:spLocks noGrp="1"/>
          </p:cNvSpPr>
          <p:nvPr>
            <p:ph type="dt" sz="half" idx="10"/>
          </p:nvPr>
        </p:nvSpPr>
        <p:spPr/>
        <p:txBody>
          <a:bodyPr/>
          <a:lstStyle/>
          <a:p>
            <a:r>
              <a:rPr lang="en-US" noProof="0" dirty="0"/>
              <a:t>2024</a:t>
            </a:r>
          </a:p>
        </p:txBody>
      </p:sp>
    </p:spTree>
    <p:extLst>
      <p:ext uri="{BB962C8B-B14F-4D97-AF65-F5344CB8AC3E}">
        <p14:creationId xmlns:p14="http://schemas.microsoft.com/office/powerpoint/2010/main" val="372986469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4C6E8-6524-FB87-28B6-14235ABE5E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F37D56-45B0-C2AD-B102-4C51F286CEE7}"/>
              </a:ext>
            </a:extLst>
          </p:cNvPr>
          <p:cNvSpPr>
            <a:spLocks noGrp="1"/>
          </p:cNvSpPr>
          <p:nvPr>
            <p:ph type="title"/>
          </p:nvPr>
        </p:nvSpPr>
        <p:spPr/>
        <p:txBody>
          <a:bodyPr/>
          <a:lstStyle/>
          <a:p>
            <a:r>
              <a:rPr lang="en-US" b="1" dirty="0"/>
              <a:t>Introduction</a:t>
            </a:r>
          </a:p>
        </p:txBody>
      </p:sp>
      <p:sp>
        <p:nvSpPr>
          <p:cNvPr id="3" name="Content Placeholder 2">
            <a:extLst>
              <a:ext uri="{FF2B5EF4-FFF2-40B4-BE49-F238E27FC236}">
                <a16:creationId xmlns:a16="http://schemas.microsoft.com/office/drawing/2014/main" id="{C6B763E9-0EEA-5BEE-0EC7-8622A00FD28A}"/>
              </a:ext>
            </a:extLst>
          </p:cNvPr>
          <p:cNvSpPr>
            <a:spLocks noGrp="1"/>
          </p:cNvSpPr>
          <p:nvPr>
            <p:ph idx="1"/>
          </p:nvPr>
        </p:nvSpPr>
        <p:spPr/>
        <p:txBody>
          <a:bodyPr/>
          <a:lstStyle/>
          <a:p>
            <a:r>
              <a:rPr lang="en-US" b="1" dirty="0">
                <a:latin typeface="Verdana" panose="020B0604030504040204" pitchFamily="34" charset="0"/>
                <a:ea typeface="Verdana" panose="020B0604030504040204" pitchFamily="34" charset="0"/>
              </a:rPr>
              <a:t>Even in our well educated world, many are still illiterate.</a:t>
            </a:r>
          </a:p>
          <a:p>
            <a:r>
              <a:rPr lang="en-US" b="1" dirty="0">
                <a:latin typeface="Verdana" panose="020B0604030504040204" pitchFamily="34" charset="0"/>
                <a:ea typeface="Verdana" panose="020B0604030504040204" pitchFamily="34" charset="0"/>
              </a:rPr>
              <a:t>The history of the Bible is often misunderstood.</a:t>
            </a:r>
          </a:p>
          <a:p>
            <a:pPr algn="ctr"/>
            <a:r>
              <a:rPr lang="en-US" b="1" dirty="0">
                <a:latin typeface="Verdana" panose="020B0604030504040204" pitchFamily="34" charset="0"/>
                <a:ea typeface="Verdana" panose="020B0604030504040204" pitchFamily="34" charset="0"/>
              </a:rPr>
              <a:t>A couple more examples:</a:t>
            </a:r>
          </a:p>
          <a:p>
            <a:r>
              <a:rPr lang="en-US" b="1" dirty="0">
                <a:latin typeface="Verdana" panose="020B0604030504040204" pitchFamily="34" charset="0"/>
                <a:ea typeface="Verdana" panose="020B0604030504040204" pitchFamily="34" charset="0"/>
              </a:rPr>
              <a:t>56% think the Bible teaches that the most important thing in life is to take care of family</a:t>
            </a:r>
          </a:p>
          <a:p>
            <a:endParaRPr lang="en-US" b="1" dirty="0">
              <a:latin typeface="Verdana" panose="020B0604030504040204" pitchFamily="34" charset="0"/>
              <a:ea typeface="Verdana" panose="020B0604030504040204" pitchFamily="34" charset="0"/>
            </a:endParaRPr>
          </a:p>
          <a:p>
            <a:r>
              <a:rPr lang="en-US" b="1" dirty="0">
                <a:latin typeface="Verdana" panose="020B0604030504040204" pitchFamily="34" charset="0"/>
                <a:ea typeface="Verdana" panose="020B0604030504040204" pitchFamily="34" charset="0"/>
              </a:rPr>
              <a:t>75% believe the Bible says the God helps those who help themselves</a:t>
            </a:r>
          </a:p>
        </p:txBody>
      </p:sp>
      <p:sp>
        <p:nvSpPr>
          <p:cNvPr id="4" name="Slide Number Placeholder 3">
            <a:extLst>
              <a:ext uri="{FF2B5EF4-FFF2-40B4-BE49-F238E27FC236}">
                <a16:creationId xmlns:a16="http://schemas.microsoft.com/office/drawing/2014/main" id="{1445DE73-7779-5755-5BAD-17D4DEDBE3D6}"/>
              </a:ext>
            </a:extLst>
          </p:cNvPr>
          <p:cNvSpPr>
            <a:spLocks noGrp="1"/>
          </p:cNvSpPr>
          <p:nvPr>
            <p:ph type="sldNum" sz="quarter" idx="12"/>
          </p:nvPr>
        </p:nvSpPr>
        <p:spPr/>
        <p:txBody>
          <a:bodyPr/>
          <a:lstStyle/>
          <a:p>
            <a:fld id="{8D0AFDD5-844D-364D-8AEC-50CF4D36D55D}" type="slidenum">
              <a:rPr lang="en-US" noProof="0" smtClean="0"/>
              <a:t>3</a:t>
            </a:fld>
            <a:endParaRPr lang="en-US" noProof="0"/>
          </a:p>
        </p:txBody>
      </p:sp>
      <p:sp>
        <p:nvSpPr>
          <p:cNvPr id="5" name="Footer Placeholder 4">
            <a:extLst>
              <a:ext uri="{FF2B5EF4-FFF2-40B4-BE49-F238E27FC236}">
                <a16:creationId xmlns:a16="http://schemas.microsoft.com/office/drawing/2014/main" id="{D781FE58-AC4A-0B2C-9F3D-F05AD7BA03EA}"/>
              </a:ext>
            </a:extLst>
          </p:cNvPr>
          <p:cNvSpPr>
            <a:spLocks noGrp="1"/>
          </p:cNvSpPr>
          <p:nvPr>
            <p:ph type="ftr" sz="quarter" idx="11"/>
          </p:nvPr>
        </p:nvSpPr>
        <p:spPr/>
        <p:txBody>
          <a:bodyPr/>
          <a:lstStyle/>
          <a:p>
            <a:r>
              <a:rPr lang="en-US" noProof="0" dirty="0"/>
              <a:t>Joan of Arc</a:t>
            </a:r>
          </a:p>
        </p:txBody>
      </p:sp>
      <p:sp>
        <p:nvSpPr>
          <p:cNvPr id="6" name="Date Placeholder 5">
            <a:extLst>
              <a:ext uri="{FF2B5EF4-FFF2-40B4-BE49-F238E27FC236}">
                <a16:creationId xmlns:a16="http://schemas.microsoft.com/office/drawing/2014/main" id="{B0A529F3-0301-41B9-EA21-6C626592761C}"/>
              </a:ext>
            </a:extLst>
          </p:cNvPr>
          <p:cNvSpPr>
            <a:spLocks noGrp="1"/>
          </p:cNvSpPr>
          <p:nvPr>
            <p:ph type="dt" sz="half" idx="10"/>
          </p:nvPr>
        </p:nvSpPr>
        <p:spPr/>
        <p:txBody>
          <a:bodyPr/>
          <a:lstStyle/>
          <a:p>
            <a:r>
              <a:rPr lang="en-US" noProof="0" dirty="0"/>
              <a:t>2024</a:t>
            </a:r>
          </a:p>
        </p:txBody>
      </p:sp>
    </p:spTree>
    <p:extLst>
      <p:ext uri="{BB962C8B-B14F-4D97-AF65-F5344CB8AC3E}">
        <p14:creationId xmlns:p14="http://schemas.microsoft.com/office/powerpoint/2010/main" val="87215686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FFA43-7BD4-E6D7-ED6E-8B28B8B7B8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27EC2E-9260-2FA7-C78B-58988BEE2A50}"/>
              </a:ext>
            </a:extLst>
          </p:cNvPr>
          <p:cNvSpPr>
            <a:spLocks noGrp="1"/>
          </p:cNvSpPr>
          <p:nvPr>
            <p:ph type="title"/>
          </p:nvPr>
        </p:nvSpPr>
        <p:spPr/>
        <p:txBody>
          <a:bodyPr/>
          <a:lstStyle/>
          <a:p>
            <a:r>
              <a:rPr lang="en-US" sz="4400" b="1" dirty="0"/>
              <a:t>It is possible to understand the Bible</a:t>
            </a:r>
          </a:p>
        </p:txBody>
      </p:sp>
      <p:sp>
        <p:nvSpPr>
          <p:cNvPr id="3" name="Content Placeholder 2">
            <a:extLst>
              <a:ext uri="{FF2B5EF4-FFF2-40B4-BE49-F238E27FC236}">
                <a16:creationId xmlns:a16="http://schemas.microsoft.com/office/drawing/2014/main" id="{A3B595BC-74C9-8D86-F29F-F1F1631BC371}"/>
              </a:ext>
            </a:extLst>
          </p:cNvPr>
          <p:cNvSpPr>
            <a:spLocks noGrp="1"/>
          </p:cNvSpPr>
          <p:nvPr>
            <p:ph idx="1"/>
          </p:nvPr>
        </p:nvSpPr>
        <p:spPr/>
        <p:txBody>
          <a:bodyPr/>
          <a:lstStyle/>
          <a:p>
            <a:r>
              <a:rPr lang="en-US" b="1" i="0" u="none" strike="noStrike" baseline="0" dirty="0">
                <a:latin typeface="Verdana" panose="020B0604030504040204" pitchFamily="34" charset="0"/>
              </a:rPr>
              <a:t>(Joh 8:32)  And you shall know the truth, and the truth shall make you free."</a:t>
            </a:r>
          </a:p>
          <a:p>
            <a:endParaRPr lang="en-US" b="1" dirty="0">
              <a:latin typeface="Verdana" panose="020B0604030504040204" pitchFamily="34" charset="0"/>
              <a:ea typeface="Verdana" panose="020B0604030504040204" pitchFamily="34" charset="0"/>
            </a:endParaRPr>
          </a:p>
          <a:p>
            <a:pPr marR="0" algn="l" rtl="0"/>
            <a:r>
              <a:rPr lang="en-US" b="1" i="0" u="none" strike="noStrike" baseline="0" dirty="0">
                <a:latin typeface="Verdana" panose="020B0604030504040204" pitchFamily="34" charset="0"/>
              </a:rPr>
              <a:t>(1Co 2:12)  Now we have received, not the spirit of the world, but the Spirit who is from God, that we might know the things that have been freely given to us by God.</a:t>
            </a:r>
          </a:p>
          <a:p>
            <a:pPr marR="0" algn="l" rtl="0"/>
            <a:r>
              <a:rPr lang="en-US" b="1" i="0" u="none" strike="noStrike" baseline="0" dirty="0">
                <a:latin typeface="Verdana" panose="020B0604030504040204" pitchFamily="34" charset="0"/>
              </a:rPr>
              <a:t>(1Co 2:13)  These things we also speak, not in words which man's wisdom teaches but which the Holy Spirit teaches, comparing spiritual things with spiritual.</a:t>
            </a:r>
          </a:p>
        </p:txBody>
      </p:sp>
      <p:sp>
        <p:nvSpPr>
          <p:cNvPr id="4" name="Slide Number Placeholder 3">
            <a:extLst>
              <a:ext uri="{FF2B5EF4-FFF2-40B4-BE49-F238E27FC236}">
                <a16:creationId xmlns:a16="http://schemas.microsoft.com/office/drawing/2014/main" id="{E2A43505-C128-3CFA-467B-F876268DD38B}"/>
              </a:ext>
            </a:extLst>
          </p:cNvPr>
          <p:cNvSpPr>
            <a:spLocks noGrp="1"/>
          </p:cNvSpPr>
          <p:nvPr>
            <p:ph type="sldNum" sz="quarter" idx="12"/>
          </p:nvPr>
        </p:nvSpPr>
        <p:spPr/>
        <p:txBody>
          <a:bodyPr/>
          <a:lstStyle/>
          <a:p>
            <a:fld id="{8D0AFDD5-844D-364D-8AEC-50CF4D36D55D}" type="slidenum">
              <a:rPr lang="en-US" noProof="0" smtClean="0"/>
              <a:t>4</a:t>
            </a:fld>
            <a:endParaRPr lang="en-US" noProof="0"/>
          </a:p>
        </p:txBody>
      </p:sp>
      <p:sp>
        <p:nvSpPr>
          <p:cNvPr id="5" name="Footer Placeholder 4">
            <a:extLst>
              <a:ext uri="{FF2B5EF4-FFF2-40B4-BE49-F238E27FC236}">
                <a16:creationId xmlns:a16="http://schemas.microsoft.com/office/drawing/2014/main" id="{1538C1AB-2254-B29B-9724-4BA2C0514727}"/>
              </a:ext>
            </a:extLst>
          </p:cNvPr>
          <p:cNvSpPr>
            <a:spLocks noGrp="1"/>
          </p:cNvSpPr>
          <p:nvPr>
            <p:ph type="ftr" sz="quarter" idx="11"/>
          </p:nvPr>
        </p:nvSpPr>
        <p:spPr/>
        <p:txBody>
          <a:bodyPr/>
          <a:lstStyle/>
          <a:p>
            <a:r>
              <a:rPr lang="en-US" noProof="0" dirty="0"/>
              <a:t>Joan of Arc</a:t>
            </a:r>
          </a:p>
        </p:txBody>
      </p:sp>
      <p:sp>
        <p:nvSpPr>
          <p:cNvPr id="6" name="Date Placeholder 5">
            <a:extLst>
              <a:ext uri="{FF2B5EF4-FFF2-40B4-BE49-F238E27FC236}">
                <a16:creationId xmlns:a16="http://schemas.microsoft.com/office/drawing/2014/main" id="{3B27EC46-56DC-CD6B-B525-AB8176AB8403}"/>
              </a:ext>
            </a:extLst>
          </p:cNvPr>
          <p:cNvSpPr>
            <a:spLocks noGrp="1"/>
          </p:cNvSpPr>
          <p:nvPr>
            <p:ph type="dt" sz="half" idx="10"/>
          </p:nvPr>
        </p:nvSpPr>
        <p:spPr/>
        <p:txBody>
          <a:bodyPr/>
          <a:lstStyle/>
          <a:p>
            <a:r>
              <a:rPr lang="en-US" noProof="0" dirty="0"/>
              <a:t>2024</a:t>
            </a:r>
          </a:p>
        </p:txBody>
      </p:sp>
    </p:spTree>
    <p:extLst>
      <p:ext uri="{BB962C8B-B14F-4D97-AF65-F5344CB8AC3E}">
        <p14:creationId xmlns:p14="http://schemas.microsoft.com/office/powerpoint/2010/main" val="263656342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E2897-2A72-38CE-D5B5-E010D009FD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0E01BF-013F-A1DC-F2E6-70F04582222F}"/>
              </a:ext>
            </a:extLst>
          </p:cNvPr>
          <p:cNvSpPr>
            <a:spLocks noGrp="1"/>
          </p:cNvSpPr>
          <p:nvPr>
            <p:ph type="title"/>
          </p:nvPr>
        </p:nvSpPr>
        <p:spPr/>
        <p:txBody>
          <a:bodyPr/>
          <a:lstStyle/>
          <a:p>
            <a:r>
              <a:rPr lang="en-US" sz="4400" b="1" dirty="0"/>
              <a:t>It is possible to understand the Bible</a:t>
            </a:r>
          </a:p>
        </p:txBody>
      </p:sp>
      <p:sp>
        <p:nvSpPr>
          <p:cNvPr id="3" name="Content Placeholder 2">
            <a:extLst>
              <a:ext uri="{FF2B5EF4-FFF2-40B4-BE49-F238E27FC236}">
                <a16:creationId xmlns:a16="http://schemas.microsoft.com/office/drawing/2014/main" id="{E1FE3837-8066-83E9-9319-CA2847078B37}"/>
              </a:ext>
            </a:extLst>
          </p:cNvPr>
          <p:cNvSpPr>
            <a:spLocks noGrp="1"/>
          </p:cNvSpPr>
          <p:nvPr>
            <p:ph idx="1"/>
          </p:nvPr>
        </p:nvSpPr>
        <p:spPr/>
        <p:txBody>
          <a:bodyPr/>
          <a:lstStyle/>
          <a:p>
            <a:pPr marR="0" algn="l" rtl="0"/>
            <a:r>
              <a:rPr lang="en-US" b="1" i="0" u="none" strike="noStrike" baseline="0" dirty="0">
                <a:latin typeface="Verdana" panose="020B0604030504040204" pitchFamily="34" charset="0"/>
              </a:rPr>
              <a:t>(1Co 2:16)  For "WHO HAS KNOWN THE MIND OF THE LORD THAT HE MAY INSTRUCT HIM?" But we have the mind of Christ.</a:t>
            </a:r>
          </a:p>
          <a:p>
            <a:pPr marR="0" algn="l" rtl="0"/>
            <a:endParaRPr lang="en-US" b="1" dirty="0">
              <a:latin typeface="Verdana" panose="020B0604030504040204" pitchFamily="34" charset="0"/>
            </a:endParaRPr>
          </a:p>
          <a:p>
            <a:r>
              <a:rPr lang="en-US" b="1" i="0" u="none" strike="noStrike" baseline="0" dirty="0">
                <a:latin typeface="Verdana" panose="020B0604030504040204" pitchFamily="34" charset="0"/>
              </a:rPr>
              <a:t>(1Co 1:10)  Now I plead with you, brethren, by the name of our Lord Jesus Christ, that you all speak the same thing, and </a:t>
            </a:r>
            <a:r>
              <a:rPr lang="en-US" b="1" i="1" u="none" strike="noStrike" baseline="0" dirty="0">
                <a:latin typeface="Verdana" panose="020B0604030504040204" pitchFamily="34" charset="0"/>
              </a:rPr>
              <a:t>that</a:t>
            </a:r>
            <a:r>
              <a:rPr lang="en-US" b="1" i="0" u="none" strike="noStrike" baseline="0" dirty="0">
                <a:latin typeface="Verdana" panose="020B0604030504040204" pitchFamily="34" charset="0"/>
              </a:rPr>
              <a:t> there be no divisions among you, but </a:t>
            </a:r>
            <a:r>
              <a:rPr lang="en-US" b="1" i="1" u="none" strike="noStrike" baseline="0" dirty="0">
                <a:latin typeface="Verdana" panose="020B0604030504040204" pitchFamily="34" charset="0"/>
              </a:rPr>
              <a:t>that</a:t>
            </a:r>
            <a:r>
              <a:rPr lang="en-US" b="1" i="0" u="none" strike="noStrike" baseline="0" dirty="0">
                <a:latin typeface="Verdana" panose="020B0604030504040204" pitchFamily="34" charset="0"/>
              </a:rPr>
              <a:t> you be perfectly joined together in the same mind and in the same judgment.</a:t>
            </a:r>
          </a:p>
        </p:txBody>
      </p:sp>
      <p:sp>
        <p:nvSpPr>
          <p:cNvPr id="4" name="Slide Number Placeholder 3">
            <a:extLst>
              <a:ext uri="{FF2B5EF4-FFF2-40B4-BE49-F238E27FC236}">
                <a16:creationId xmlns:a16="http://schemas.microsoft.com/office/drawing/2014/main" id="{4C613507-EB2A-2CC4-CB9F-749D94904021}"/>
              </a:ext>
            </a:extLst>
          </p:cNvPr>
          <p:cNvSpPr>
            <a:spLocks noGrp="1"/>
          </p:cNvSpPr>
          <p:nvPr>
            <p:ph type="sldNum" sz="quarter" idx="12"/>
          </p:nvPr>
        </p:nvSpPr>
        <p:spPr/>
        <p:txBody>
          <a:bodyPr/>
          <a:lstStyle/>
          <a:p>
            <a:fld id="{8D0AFDD5-844D-364D-8AEC-50CF4D36D55D}" type="slidenum">
              <a:rPr lang="en-US" noProof="0" smtClean="0"/>
              <a:t>5</a:t>
            </a:fld>
            <a:endParaRPr lang="en-US" noProof="0"/>
          </a:p>
        </p:txBody>
      </p:sp>
      <p:sp>
        <p:nvSpPr>
          <p:cNvPr id="5" name="Footer Placeholder 4">
            <a:extLst>
              <a:ext uri="{FF2B5EF4-FFF2-40B4-BE49-F238E27FC236}">
                <a16:creationId xmlns:a16="http://schemas.microsoft.com/office/drawing/2014/main" id="{BC5AB336-098B-F0F8-687B-492877B31882}"/>
              </a:ext>
            </a:extLst>
          </p:cNvPr>
          <p:cNvSpPr>
            <a:spLocks noGrp="1"/>
          </p:cNvSpPr>
          <p:nvPr>
            <p:ph type="ftr" sz="quarter" idx="11"/>
          </p:nvPr>
        </p:nvSpPr>
        <p:spPr/>
        <p:txBody>
          <a:bodyPr/>
          <a:lstStyle/>
          <a:p>
            <a:r>
              <a:rPr lang="en-US" noProof="0" dirty="0"/>
              <a:t>Joan of Arc</a:t>
            </a:r>
          </a:p>
        </p:txBody>
      </p:sp>
      <p:sp>
        <p:nvSpPr>
          <p:cNvPr id="6" name="Date Placeholder 5">
            <a:extLst>
              <a:ext uri="{FF2B5EF4-FFF2-40B4-BE49-F238E27FC236}">
                <a16:creationId xmlns:a16="http://schemas.microsoft.com/office/drawing/2014/main" id="{488033EA-24A0-D6A4-4654-8251E284A8D9}"/>
              </a:ext>
            </a:extLst>
          </p:cNvPr>
          <p:cNvSpPr>
            <a:spLocks noGrp="1"/>
          </p:cNvSpPr>
          <p:nvPr>
            <p:ph type="dt" sz="half" idx="10"/>
          </p:nvPr>
        </p:nvSpPr>
        <p:spPr/>
        <p:txBody>
          <a:bodyPr/>
          <a:lstStyle/>
          <a:p>
            <a:r>
              <a:rPr lang="en-US" noProof="0" dirty="0"/>
              <a:t>2024</a:t>
            </a:r>
          </a:p>
        </p:txBody>
      </p:sp>
    </p:spTree>
    <p:extLst>
      <p:ext uri="{BB962C8B-B14F-4D97-AF65-F5344CB8AC3E}">
        <p14:creationId xmlns:p14="http://schemas.microsoft.com/office/powerpoint/2010/main" val="169558318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C74A3-1E48-80D3-76B9-C9D6E5CEF3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8FC348-0E70-E03E-1A6C-88846F4FB351}"/>
              </a:ext>
            </a:extLst>
          </p:cNvPr>
          <p:cNvSpPr>
            <a:spLocks noGrp="1"/>
          </p:cNvSpPr>
          <p:nvPr>
            <p:ph type="title"/>
          </p:nvPr>
        </p:nvSpPr>
        <p:spPr/>
        <p:txBody>
          <a:bodyPr/>
          <a:lstStyle/>
          <a:p>
            <a:r>
              <a:rPr lang="en-US" sz="4400" b="1" dirty="0"/>
              <a:t>People Fail to Understand the Bible</a:t>
            </a:r>
          </a:p>
        </p:txBody>
      </p:sp>
      <p:sp>
        <p:nvSpPr>
          <p:cNvPr id="3" name="Content Placeholder 2">
            <a:extLst>
              <a:ext uri="{FF2B5EF4-FFF2-40B4-BE49-F238E27FC236}">
                <a16:creationId xmlns:a16="http://schemas.microsoft.com/office/drawing/2014/main" id="{EE5F0DD5-6163-BFE7-4171-D3F14377A2FB}"/>
              </a:ext>
            </a:extLst>
          </p:cNvPr>
          <p:cNvSpPr>
            <a:spLocks noGrp="1"/>
          </p:cNvSpPr>
          <p:nvPr>
            <p:ph idx="1"/>
          </p:nvPr>
        </p:nvSpPr>
        <p:spPr/>
        <p:txBody>
          <a:bodyPr/>
          <a:lstStyle/>
          <a:p>
            <a:pPr marR="0" algn="ctr" rtl="0"/>
            <a:r>
              <a:rPr lang="en-US" b="1" i="0" u="none" strike="noStrike" baseline="0" dirty="0">
                <a:latin typeface="Verdana" panose="020B0604030504040204" pitchFamily="34" charset="0"/>
              </a:rPr>
              <a:t>WHAT ARE THE REASONS FOR THIS?</a:t>
            </a:r>
          </a:p>
          <a:p>
            <a:pPr marR="0" algn="l" rtl="0"/>
            <a:r>
              <a:rPr lang="en-US" b="1" i="0" u="sng" strike="noStrike" baseline="0" dirty="0">
                <a:latin typeface="Verdana" panose="020B0604030504040204" pitchFamily="34" charset="0"/>
              </a:rPr>
              <a:t>1 – They do not read / study the Bible.</a:t>
            </a:r>
          </a:p>
          <a:p>
            <a:pPr marR="0" algn="l" rtl="0"/>
            <a:r>
              <a:rPr lang="en-US" b="1" dirty="0">
                <a:latin typeface="Verdana" panose="020B0604030504040204" pitchFamily="34" charset="0"/>
              </a:rPr>
              <a:t>57% do not read the Bible each week.</a:t>
            </a:r>
          </a:p>
          <a:p>
            <a:pPr marR="0" algn="l" rtl="0"/>
            <a:endParaRPr lang="en-US" b="1" dirty="0">
              <a:latin typeface="Verdana" panose="020B0604030504040204" pitchFamily="34" charset="0"/>
            </a:endParaRPr>
          </a:p>
          <a:p>
            <a:pPr marR="0" algn="l" rtl="0"/>
            <a:r>
              <a:rPr lang="en-US" b="1" i="0" u="none" strike="noStrike" baseline="0" dirty="0">
                <a:latin typeface="Verdana" panose="020B0604030504040204" pitchFamily="34" charset="0"/>
              </a:rPr>
              <a:t>12% read the Bible daily (average is 7 minutes)</a:t>
            </a:r>
          </a:p>
          <a:p>
            <a:pPr marR="0" algn="l" rtl="0"/>
            <a:endParaRPr lang="en-US" b="1" i="0" u="none" strike="noStrike" baseline="0" dirty="0">
              <a:latin typeface="Verdana" panose="020B0604030504040204" pitchFamily="34" charset="0"/>
            </a:endParaRPr>
          </a:p>
          <a:p>
            <a:pPr marR="0" algn="l" rtl="0"/>
            <a:r>
              <a:rPr lang="en-US" b="1" dirty="0">
                <a:latin typeface="Verdana" panose="020B0604030504040204" pitchFamily="34" charset="0"/>
              </a:rPr>
              <a:t>59% read the Bible “occasionally”</a:t>
            </a:r>
          </a:p>
          <a:p>
            <a:pPr marR="0" algn="l" rtl="0"/>
            <a:r>
              <a:rPr lang="en-US" b="1" i="0" u="none" strike="noStrike" baseline="0" dirty="0">
                <a:latin typeface="Verdana" panose="020B0604030504040204" pitchFamily="34" charset="0"/>
              </a:rPr>
              <a:t>NOTE: This is down from 73% in 1980.</a:t>
            </a:r>
          </a:p>
        </p:txBody>
      </p:sp>
      <p:sp>
        <p:nvSpPr>
          <p:cNvPr id="4" name="Slide Number Placeholder 3">
            <a:extLst>
              <a:ext uri="{FF2B5EF4-FFF2-40B4-BE49-F238E27FC236}">
                <a16:creationId xmlns:a16="http://schemas.microsoft.com/office/drawing/2014/main" id="{54CF028F-A0A6-108B-B609-BDCBF11374E8}"/>
              </a:ext>
            </a:extLst>
          </p:cNvPr>
          <p:cNvSpPr>
            <a:spLocks noGrp="1"/>
          </p:cNvSpPr>
          <p:nvPr>
            <p:ph type="sldNum" sz="quarter" idx="12"/>
          </p:nvPr>
        </p:nvSpPr>
        <p:spPr/>
        <p:txBody>
          <a:bodyPr/>
          <a:lstStyle/>
          <a:p>
            <a:fld id="{8D0AFDD5-844D-364D-8AEC-50CF4D36D55D}" type="slidenum">
              <a:rPr lang="en-US" noProof="0" smtClean="0"/>
              <a:t>6</a:t>
            </a:fld>
            <a:endParaRPr lang="en-US" noProof="0"/>
          </a:p>
        </p:txBody>
      </p:sp>
      <p:sp>
        <p:nvSpPr>
          <p:cNvPr id="5" name="Footer Placeholder 4">
            <a:extLst>
              <a:ext uri="{FF2B5EF4-FFF2-40B4-BE49-F238E27FC236}">
                <a16:creationId xmlns:a16="http://schemas.microsoft.com/office/drawing/2014/main" id="{B5C3F682-A5F8-1C1C-525C-228CF4092F6F}"/>
              </a:ext>
            </a:extLst>
          </p:cNvPr>
          <p:cNvSpPr>
            <a:spLocks noGrp="1"/>
          </p:cNvSpPr>
          <p:nvPr>
            <p:ph type="ftr" sz="quarter" idx="11"/>
          </p:nvPr>
        </p:nvSpPr>
        <p:spPr/>
        <p:txBody>
          <a:bodyPr/>
          <a:lstStyle/>
          <a:p>
            <a:r>
              <a:rPr lang="en-US" noProof="0" dirty="0"/>
              <a:t>Joan of Arc</a:t>
            </a:r>
          </a:p>
        </p:txBody>
      </p:sp>
      <p:sp>
        <p:nvSpPr>
          <p:cNvPr id="6" name="Date Placeholder 5">
            <a:extLst>
              <a:ext uri="{FF2B5EF4-FFF2-40B4-BE49-F238E27FC236}">
                <a16:creationId xmlns:a16="http://schemas.microsoft.com/office/drawing/2014/main" id="{204BE4D1-B36A-7818-A7A3-5A9BEA10BD19}"/>
              </a:ext>
            </a:extLst>
          </p:cNvPr>
          <p:cNvSpPr>
            <a:spLocks noGrp="1"/>
          </p:cNvSpPr>
          <p:nvPr>
            <p:ph type="dt" sz="half" idx="10"/>
          </p:nvPr>
        </p:nvSpPr>
        <p:spPr/>
        <p:txBody>
          <a:bodyPr/>
          <a:lstStyle/>
          <a:p>
            <a:r>
              <a:rPr lang="en-US" noProof="0" dirty="0"/>
              <a:t>2024</a:t>
            </a:r>
          </a:p>
        </p:txBody>
      </p:sp>
    </p:spTree>
    <p:extLst>
      <p:ext uri="{BB962C8B-B14F-4D97-AF65-F5344CB8AC3E}">
        <p14:creationId xmlns:p14="http://schemas.microsoft.com/office/powerpoint/2010/main" val="372880893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70F62-E23A-3AAF-74B2-B1327B3402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D750DA-C529-326E-F30D-BC4A88976624}"/>
              </a:ext>
            </a:extLst>
          </p:cNvPr>
          <p:cNvSpPr>
            <a:spLocks noGrp="1"/>
          </p:cNvSpPr>
          <p:nvPr>
            <p:ph type="title"/>
          </p:nvPr>
        </p:nvSpPr>
        <p:spPr/>
        <p:txBody>
          <a:bodyPr/>
          <a:lstStyle/>
          <a:p>
            <a:r>
              <a:rPr lang="en-US" sz="4400" b="1" dirty="0"/>
              <a:t>People Fail to Understand the Bible</a:t>
            </a:r>
          </a:p>
        </p:txBody>
      </p:sp>
      <p:sp>
        <p:nvSpPr>
          <p:cNvPr id="3" name="Content Placeholder 2">
            <a:extLst>
              <a:ext uri="{FF2B5EF4-FFF2-40B4-BE49-F238E27FC236}">
                <a16:creationId xmlns:a16="http://schemas.microsoft.com/office/drawing/2014/main" id="{8C7020E4-97AE-CE49-4BC8-95F71DEFF0EC}"/>
              </a:ext>
            </a:extLst>
          </p:cNvPr>
          <p:cNvSpPr>
            <a:spLocks noGrp="1"/>
          </p:cNvSpPr>
          <p:nvPr>
            <p:ph idx="1"/>
          </p:nvPr>
        </p:nvSpPr>
        <p:spPr/>
        <p:txBody>
          <a:bodyPr/>
          <a:lstStyle/>
          <a:p>
            <a:pPr marR="0" algn="ctr" rtl="0"/>
            <a:r>
              <a:rPr lang="en-US" b="1" i="0" u="none" strike="noStrike" baseline="0" dirty="0">
                <a:latin typeface="Verdana" panose="020B0604030504040204" pitchFamily="34" charset="0"/>
              </a:rPr>
              <a:t>WHAT ARE THE REASONS FOR THIS?</a:t>
            </a:r>
          </a:p>
          <a:p>
            <a:pPr marR="0" algn="l" rtl="0"/>
            <a:r>
              <a:rPr lang="en-US" sz="1800" b="1" i="0" u="none" strike="noStrike" baseline="0" dirty="0">
                <a:latin typeface="Verdana" panose="020B0604030504040204" pitchFamily="34" charset="0"/>
              </a:rPr>
              <a:t>1 – They do not read / study the Bible.</a:t>
            </a:r>
          </a:p>
          <a:p>
            <a:pPr marR="0" algn="l" rtl="0"/>
            <a:r>
              <a:rPr lang="en-US" b="1" u="sng" dirty="0">
                <a:latin typeface="Verdana" panose="020B0604030504040204" pitchFamily="34" charset="0"/>
              </a:rPr>
              <a:t>2 – Bible is too difficult to understand.</a:t>
            </a:r>
          </a:p>
          <a:p>
            <a:pPr marR="0" algn="l" rtl="0"/>
            <a:endParaRPr lang="en-US" b="1" dirty="0">
              <a:latin typeface="Verdana" panose="020B0604030504040204" pitchFamily="34" charset="0"/>
            </a:endParaRPr>
          </a:p>
          <a:p>
            <a:pPr marR="0" algn="l" rtl="0"/>
            <a:r>
              <a:rPr lang="en-US" b="1" dirty="0">
                <a:latin typeface="Verdana" panose="020B0604030504040204" pitchFamily="34" charset="0"/>
              </a:rPr>
              <a:t>31% say it is too difficult to read / understand.</a:t>
            </a:r>
          </a:p>
        </p:txBody>
      </p:sp>
      <p:sp>
        <p:nvSpPr>
          <p:cNvPr id="4" name="Slide Number Placeholder 3">
            <a:extLst>
              <a:ext uri="{FF2B5EF4-FFF2-40B4-BE49-F238E27FC236}">
                <a16:creationId xmlns:a16="http://schemas.microsoft.com/office/drawing/2014/main" id="{1ADA1200-1B6A-0459-7F7B-6E8749DD0BDD}"/>
              </a:ext>
            </a:extLst>
          </p:cNvPr>
          <p:cNvSpPr>
            <a:spLocks noGrp="1"/>
          </p:cNvSpPr>
          <p:nvPr>
            <p:ph type="sldNum" sz="quarter" idx="12"/>
          </p:nvPr>
        </p:nvSpPr>
        <p:spPr/>
        <p:txBody>
          <a:bodyPr/>
          <a:lstStyle/>
          <a:p>
            <a:fld id="{8D0AFDD5-844D-364D-8AEC-50CF4D36D55D}" type="slidenum">
              <a:rPr lang="en-US" noProof="0" smtClean="0"/>
              <a:t>7</a:t>
            </a:fld>
            <a:endParaRPr lang="en-US" noProof="0"/>
          </a:p>
        </p:txBody>
      </p:sp>
      <p:sp>
        <p:nvSpPr>
          <p:cNvPr id="5" name="Footer Placeholder 4">
            <a:extLst>
              <a:ext uri="{FF2B5EF4-FFF2-40B4-BE49-F238E27FC236}">
                <a16:creationId xmlns:a16="http://schemas.microsoft.com/office/drawing/2014/main" id="{680566ED-6578-A435-BA55-70E1F0E004A2}"/>
              </a:ext>
            </a:extLst>
          </p:cNvPr>
          <p:cNvSpPr>
            <a:spLocks noGrp="1"/>
          </p:cNvSpPr>
          <p:nvPr>
            <p:ph type="ftr" sz="quarter" idx="11"/>
          </p:nvPr>
        </p:nvSpPr>
        <p:spPr/>
        <p:txBody>
          <a:bodyPr/>
          <a:lstStyle/>
          <a:p>
            <a:r>
              <a:rPr lang="en-US" noProof="0" dirty="0"/>
              <a:t>Joan of Arc</a:t>
            </a:r>
          </a:p>
        </p:txBody>
      </p:sp>
      <p:sp>
        <p:nvSpPr>
          <p:cNvPr id="6" name="Date Placeholder 5">
            <a:extLst>
              <a:ext uri="{FF2B5EF4-FFF2-40B4-BE49-F238E27FC236}">
                <a16:creationId xmlns:a16="http://schemas.microsoft.com/office/drawing/2014/main" id="{934ADD62-88C3-F55E-94A4-3A0715C72692}"/>
              </a:ext>
            </a:extLst>
          </p:cNvPr>
          <p:cNvSpPr>
            <a:spLocks noGrp="1"/>
          </p:cNvSpPr>
          <p:nvPr>
            <p:ph type="dt" sz="half" idx="10"/>
          </p:nvPr>
        </p:nvSpPr>
        <p:spPr/>
        <p:txBody>
          <a:bodyPr/>
          <a:lstStyle/>
          <a:p>
            <a:r>
              <a:rPr lang="en-US" noProof="0" dirty="0"/>
              <a:t>2024</a:t>
            </a:r>
          </a:p>
        </p:txBody>
      </p:sp>
    </p:spTree>
    <p:extLst>
      <p:ext uri="{BB962C8B-B14F-4D97-AF65-F5344CB8AC3E}">
        <p14:creationId xmlns:p14="http://schemas.microsoft.com/office/powerpoint/2010/main" val="81684753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9A9A6-DD5F-7FEC-E7BE-620EEBF4D4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30BA87-81A3-79AD-00C6-21AFABFDBEAD}"/>
              </a:ext>
            </a:extLst>
          </p:cNvPr>
          <p:cNvSpPr>
            <a:spLocks noGrp="1"/>
          </p:cNvSpPr>
          <p:nvPr>
            <p:ph type="title"/>
          </p:nvPr>
        </p:nvSpPr>
        <p:spPr/>
        <p:txBody>
          <a:bodyPr/>
          <a:lstStyle/>
          <a:p>
            <a:r>
              <a:rPr lang="en-US" sz="4400" b="1" dirty="0"/>
              <a:t>People Fail to Understand the Bible</a:t>
            </a:r>
          </a:p>
        </p:txBody>
      </p:sp>
      <p:sp>
        <p:nvSpPr>
          <p:cNvPr id="3" name="Content Placeholder 2">
            <a:extLst>
              <a:ext uri="{FF2B5EF4-FFF2-40B4-BE49-F238E27FC236}">
                <a16:creationId xmlns:a16="http://schemas.microsoft.com/office/drawing/2014/main" id="{B28848F3-B292-F291-77CE-5CB635DADD77}"/>
              </a:ext>
            </a:extLst>
          </p:cNvPr>
          <p:cNvSpPr>
            <a:spLocks noGrp="1"/>
          </p:cNvSpPr>
          <p:nvPr>
            <p:ph idx="1"/>
          </p:nvPr>
        </p:nvSpPr>
        <p:spPr/>
        <p:txBody>
          <a:bodyPr/>
          <a:lstStyle/>
          <a:p>
            <a:pPr marR="0" algn="ctr" rtl="0"/>
            <a:r>
              <a:rPr lang="en-US" b="1" i="0" u="none" strike="noStrike" baseline="0" dirty="0">
                <a:latin typeface="Verdana" panose="020B0604030504040204" pitchFamily="34" charset="0"/>
              </a:rPr>
              <a:t>WHAT ARE THE REASONS FOR THIS?</a:t>
            </a:r>
          </a:p>
          <a:p>
            <a:pPr marR="0" algn="l" rtl="0"/>
            <a:r>
              <a:rPr lang="en-US" sz="1800" b="1" i="0" u="none" strike="noStrike" baseline="0" dirty="0">
                <a:latin typeface="Verdana" panose="020B0604030504040204" pitchFamily="34" charset="0"/>
              </a:rPr>
              <a:t>1 – They do not read / study the Bible.</a:t>
            </a:r>
          </a:p>
          <a:p>
            <a:pPr marR="0" algn="l" rtl="0"/>
            <a:r>
              <a:rPr lang="en-US" b="1" u="sng" dirty="0">
                <a:latin typeface="Verdana" panose="020B0604030504040204" pitchFamily="34" charset="0"/>
              </a:rPr>
              <a:t>2 – Bible is too difficult to understand.</a:t>
            </a:r>
          </a:p>
          <a:p>
            <a:r>
              <a:rPr lang="en-US" b="1" i="0" u="none" strike="noStrike" baseline="0" dirty="0">
                <a:latin typeface="Verdana" panose="020B0604030504040204" pitchFamily="34" charset="0"/>
              </a:rPr>
              <a:t>(Act 17:11)  These were more fair-minded than those in Thessalonica, in that they received the word with all readiness, and searched the Scriptures daily </a:t>
            </a:r>
            <a:r>
              <a:rPr lang="en-US" b="1" i="1" u="none" strike="noStrike" baseline="0" dirty="0">
                <a:latin typeface="Verdana" panose="020B0604030504040204" pitchFamily="34" charset="0"/>
              </a:rPr>
              <a:t>to find out</a:t>
            </a:r>
            <a:r>
              <a:rPr lang="en-US" b="1" i="0" u="none" strike="noStrike" baseline="0" dirty="0">
                <a:latin typeface="Verdana" panose="020B0604030504040204" pitchFamily="34" charset="0"/>
              </a:rPr>
              <a:t> whether these things were so.</a:t>
            </a:r>
          </a:p>
          <a:p>
            <a:r>
              <a:rPr lang="en-US" b="1" i="0" u="none" strike="noStrike" baseline="0" dirty="0">
                <a:latin typeface="Verdana" panose="020B0604030504040204" pitchFamily="34" charset="0"/>
              </a:rPr>
              <a:t>(2Ti 2:15)  Be diligent to present yourself approved to God, a worker who does not need to be ashamed, rightly dividing the word of truth.</a:t>
            </a:r>
          </a:p>
        </p:txBody>
      </p:sp>
      <p:sp>
        <p:nvSpPr>
          <p:cNvPr id="4" name="Slide Number Placeholder 3">
            <a:extLst>
              <a:ext uri="{FF2B5EF4-FFF2-40B4-BE49-F238E27FC236}">
                <a16:creationId xmlns:a16="http://schemas.microsoft.com/office/drawing/2014/main" id="{284CB0BF-5062-D221-3B1D-ED0CAF801EF8}"/>
              </a:ext>
            </a:extLst>
          </p:cNvPr>
          <p:cNvSpPr>
            <a:spLocks noGrp="1"/>
          </p:cNvSpPr>
          <p:nvPr>
            <p:ph type="sldNum" sz="quarter" idx="12"/>
          </p:nvPr>
        </p:nvSpPr>
        <p:spPr/>
        <p:txBody>
          <a:bodyPr/>
          <a:lstStyle/>
          <a:p>
            <a:fld id="{8D0AFDD5-844D-364D-8AEC-50CF4D36D55D}" type="slidenum">
              <a:rPr lang="en-US" noProof="0" smtClean="0"/>
              <a:t>8</a:t>
            </a:fld>
            <a:endParaRPr lang="en-US" noProof="0"/>
          </a:p>
        </p:txBody>
      </p:sp>
      <p:sp>
        <p:nvSpPr>
          <p:cNvPr id="5" name="Footer Placeholder 4">
            <a:extLst>
              <a:ext uri="{FF2B5EF4-FFF2-40B4-BE49-F238E27FC236}">
                <a16:creationId xmlns:a16="http://schemas.microsoft.com/office/drawing/2014/main" id="{D73C3A30-0CA9-CC79-BE91-C28A020FCA32}"/>
              </a:ext>
            </a:extLst>
          </p:cNvPr>
          <p:cNvSpPr>
            <a:spLocks noGrp="1"/>
          </p:cNvSpPr>
          <p:nvPr>
            <p:ph type="ftr" sz="quarter" idx="11"/>
          </p:nvPr>
        </p:nvSpPr>
        <p:spPr/>
        <p:txBody>
          <a:bodyPr/>
          <a:lstStyle/>
          <a:p>
            <a:r>
              <a:rPr lang="en-US" noProof="0" dirty="0"/>
              <a:t>Joan of Arc</a:t>
            </a:r>
          </a:p>
        </p:txBody>
      </p:sp>
      <p:sp>
        <p:nvSpPr>
          <p:cNvPr id="6" name="Date Placeholder 5">
            <a:extLst>
              <a:ext uri="{FF2B5EF4-FFF2-40B4-BE49-F238E27FC236}">
                <a16:creationId xmlns:a16="http://schemas.microsoft.com/office/drawing/2014/main" id="{10732651-0270-28FE-E1CE-0A38B94877F6}"/>
              </a:ext>
            </a:extLst>
          </p:cNvPr>
          <p:cNvSpPr>
            <a:spLocks noGrp="1"/>
          </p:cNvSpPr>
          <p:nvPr>
            <p:ph type="dt" sz="half" idx="10"/>
          </p:nvPr>
        </p:nvSpPr>
        <p:spPr/>
        <p:txBody>
          <a:bodyPr/>
          <a:lstStyle/>
          <a:p>
            <a:r>
              <a:rPr lang="en-US" noProof="0" dirty="0"/>
              <a:t>2024</a:t>
            </a:r>
          </a:p>
        </p:txBody>
      </p:sp>
    </p:spTree>
    <p:extLst>
      <p:ext uri="{BB962C8B-B14F-4D97-AF65-F5344CB8AC3E}">
        <p14:creationId xmlns:p14="http://schemas.microsoft.com/office/powerpoint/2010/main" val="246530050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BC724-8A38-8AD9-FD0C-C706AD860E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D3C8AD-6E03-E13B-962B-E0D8D0554A5C}"/>
              </a:ext>
            </a:extLst>
          </p:cNvPr>
          <p:cNvSpPr>
            <a:spLocks noGrp="1"/>
          </p:cNvSpPr>
          <p:nvPr>
            <p:ph type="title"/>
          </p:nvPr>
        </p:nvSpPr>
        <p:spPr/>
        <p:txBody>
          <a:bodyPr/>
          <a:lstStyle/>
          <a:p>
            <a:r>
              <a:rPr lang="en-US" sz="4400" b="1" dirty="0"/>
              <a:t>People Fail to Understand the Bible</a:t>
            </a:r>
          </a:p>
        </p:txBody>
      </p:sp>
      <p:sp>
        <p:nvSpPr>
          <p:cNvPr id="3" name="Content Placeholder 2">
            <a:extLst>
              <a:ext uri="{FF2B5EF4-FFF2-40B4-BE49-F238E27FC236}">
                <a16:creationId xmlns:a16="http://schemas.microsoft.com/office/drawing/2014/main" id="{2A0CA036-02FD-AD3C-C65D-B0CF165F5D96}"/>
              </a:ext>
            </a:extLst>
          </p:cNvPr>
          <p:cNvSpPr>
            <a:spLocks noGrp="1"/>
          </p:cNvSpPr>
          <p:nvPr>
            <p:ph idx="1"/>
          </p:nvPr>
        </p:nvSpPr>
        <p:spPr/>
        <p:txBody>
          <a:bodyPr/>
          <a:lstStyle/>
          <a:p>
            <a:pPr marR="0" algn="ctr" rtl="0"/>
            <a:r>
              <a:rPr lang="en-US" b="1" i="0" u="none" strike="noStrike" baseline="0" dirty="0">
                <a:latin typeface="Verdana" panose="020B0604030504040204" pitchFamily="34" charset="0"/>
              </a:rPr>
              <a:t>WHAT ARE THE REASONS FOR THIS?</a:t>
            </a:r>
          </a:p>
          <a:p>
            <a:pPr marR="0" algn="l" rtl="0"/>
            <a:r>
              <a:rPr lang="en-US" sz="1800" b="1" i="0" u="none" strike="noStrike" baseline="0" dirty="0">
                <a:latin typeface="Verdana" panose="020B0604030504040204" pitchFamily="34" charset="0"/>
              </a:rPr>
              <a:t>1 – They do not read / study the Bible.</a:t>
            </a:r>
          </a:p>
          <a:p>
            <a:pPr marR="0" algn="l" rtl="0"/>
            <a:r>
              <a:rPr lang="en-US" sz="1800" b="1" dirty="0">
                <a:latin typeface="Verdana" panose="020B0604030504040204" pitchFamily="34" charset="0"/>
              </a:rPr>
              <a:t>2 – Bible is too difficult to understand.</a:t>
            </a:r>
          </a:p>
          <a:p>
            <a:r>
              <a:rPr lang="en-US" b="1" i="0" u="sng" strike="noStrike" baseline="0" dirty="0">
                <a:latin typeface="Verdana" panose="020B0604030504040204" pitchFamily="34" charset="0"/>
              </a:rPr>
              <a:t>3 – Many do not TRY to understand.</a:t>
            </a:r>
          </a:p>
          <a:p>
            <a:r>
              <a:rPr lang="en-US" b="1" dirty="0">
                <a:latin typeface="Verdana" panose="020B0604030504040204" pitchFamily="34" charset="0"/>
              </a:rPr>
              <a:t>I don’t understand nuclear physics. Why?</a:t>
            </a:r>
          </a:p>
          <a:p>
            <a:r>
              <a:rPr lang="en-US" b="1" i="0" u="none" strike="noStrike" baseline="0" dirty="0">
                <a:latin typeface="Verdana" panose="020B0604030504040204" pitchFamily="34" charset="0"/>
              </a:rPr>
              <a:t>(Joh 3:19)  And this is the condemnation, that the light has come into the world, and men loved darkness rather than light, because their deeds were evil.</a:t>
            </a:r>
          </a:p>
        </p:txBody>
      </p:sp>
      <p:sp>
        <p:nvSpPr>
          <p:cNvPr id="4" name="Slide Number Placeholder 3">
            <a:extLst>
              <a:ext uri="{FF2B5EF4-FFF2-40B4-BE49-F238E27FC236}">
                <a16:creationId xmlns:a16="http://schemas.microsoft.com/office/drawing/2014/main" id="{F804D3FA-184B-0AA0-C259-F1078BCE95DD}"/>
              </a:ext>
            </a:extLst>
          </p:cNvPr>
          <p:cNvSpPr>
            <a:spLocks noGrp="1"/>
          </p:cNvSpPr>
          <p:nvPr>
            <p:ph type="sldNum" sz="quarter" idx="12"/>
          </p:nvPr>
        </p:nvSpPr>
        <p:spPr/>
        <p:txBody>
          <a:bodyPr/>
          <a:lstStyle/>
          <a:p>
            <a:fld id="{8D0AFDD5-844D-364D-8AEC-50CF4D36D55D}" type="slidenum">
              <a:rPr lang="en-US" noProof="0" smtClean="0"/>
              <a:t>9</a:t>
            </a:fld>
            <a:endParaRPr lang="en-US" noProof="0"/>
          </a:p>
        </p:txBody>
      </p:sp>
      <p:sp>
        <p:nvSpPr>
          <p:cNvPr id="5" name="Footer Placeholder 4">
            <a:extLst>
              <a:ext uri="{FF2B5EF4-FFF2-40B4-BE49-F238E27FC236}">
                <a16:creationId xmlns:a16="http://schemas.microsoft.com/office/drawing/2014/main" id="{8CC9BB7D-D120-8BDD-7E24-D8A6AB65022B}"/>
              </a:ext>
            </a:extLst>
          </p:cNvPr>
          <p:cNvSpPr>
            <a:spLocks noGrp="1"/>
          </p:cNvSpPr>
          <p:nvPr>
            <p:ph type="ftr" sz="quarter" idx="11"/>
          </p:nvPr>
        </p:nvSpPr>
        <p:spPr/>
        <p:txBody>
          <a:bodyPr/>
          <a:lstStyle/>
          <a:p>
            <a:r>
              <a:rPr lang="en-US" noProof="0" dirty="0"/>
              <a:t>Joan of Arc</a:t>
            </a:r>
          </a:p>
        </p:txBody>
      </p:sp>
      <p:sp>
        <p:nvSpPr>
          <p:cNvPr id="6" name="Date Placeholder 5">
            <a:extLst>
              <a:ext uri="{FF2B5EF4-FFF2-40B4-BE49-F238E27FC236}">
                <a16:creationId xmlns:a16="http://schemas.microsoft.com/office/drawing/2014/main" id="{4A276BD6-15F3-0B79-261D-65EC4A527475}"/>
              </a:ext>
            </a:extLst>
          </p:cNvPr>
          <p:cNvSpPr>
            <a:spLocks noGrp="1"/>
          </p:cNvSpPr>
          <p:nvPr>
            <p:ph type="dt" sz="half" idx="10"/>
          </p:nvPr>
        </p:nvSpPr>
        <p:spPr/>
        <p:txBody>
          <a:bodyPr/>
          <a:lstStyle/>
          <a:p>
            <a:r>
              <a:rPr lang="en-US" noProof="0" dirty="0"/>
              <a:t>2024</a:t>
            </a:r>
          </a:p>
        </p:txBody>
      </p:sp>
    </p:spTree>
    <p:extLst>
      <p:ext uri="{BB962C8B-B14F-4D97-AF65-F5344CB8AC3E}">
        <p14:creationId xmlns:p14="http://schemas.microsoft.com/office/powerpoint/2010/main" val="14129393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theme/theme1.xml><?xml version="1.0" encoding="utf-8"?>
<a:theme xmlns:a="http://schemas.openxmlformats.org/drawingml/2006/main" name="Office Theme">
  <a:themeElements>
    <a:clrScheme name="Custom 30">
      <a:dk1>
        <a:srgbClr val="000000"/>
      </a:dk1>
      <a:lt1>
        <a:srgbClr val="FFFFFF"/>
      </a:lt1>
      <a:dk2>
        <a:srgbClr val="264653"/>
      </a:dk2>
      <a:lt2>
        <a:srgbClr val="E7E6E6"/>
      </a:lt2>
      <a:accent1>
        <a:srgbClr val="F3EBE8"/>
      </a:accent1>
      <a:accent2>
        <a:srgbClr val="E9C369"/>
      </a:accent2>
      <a:accent3>
        <a:srgbClr val="2A9D8F"/>
      </a:accent3>
      <a:accent4>
        <a:srgbClr val="F3D6CD"/>
      </a:accent4>
      <a:accent5>
        <a:srgbClr val="F3EBE8"/>
      </a:accent5>
      <a:accent6>
        <a:srgbClr val="60717C"/>
      </a:accent6>
      <a:hlink>
        <a:srgbClr val="828683"/>
      </a:hlink>
      <a:folHlink>
        <a:srgbClr val="D08A55"/>
      </a:folHlink>
    </a:clrScheme>
    <a:fontScheme name="Custom 28">
      <a:majorFont>
        <a:latin typeface="Century Gothic"/>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rn-Angles_Win32_CP_v11" id="{557BB2FF-F1F4-4776-80DE-DC11FC14475E}" vid="{E0321167-E0D5-4285-8F17-B2BAD920F1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D9A46C-D3F3-4D45-B248-B831C6B5FC85}">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5FA78568-A730-4D3B-A489-FD854E91254A}">
  <ds:schemaRefs>
    <ds:schemaRef ds:uri="http://schemas.microsoft.com/sharepoint/v3/contenttype/forms"/>
  </ds:schemaRefs>
</ds:datastoreItem>
</file>

<file path=customXml/itemProps3.xml><?xml version="1.0" encoding="utf-8"?>
<ds:datastoreItem xmlns:ds="http://schemas.openxmlformats.org/officeDocument/2006/customXml" ds:itemID="{A7D90517-43A3-4BC6-B197-5C7B7D3DBC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{92AEB55E-CC39-4A26-9AE6-ED6B5918AAC1}tf11429527_win32</Template>
  <TotalTime>80</TotalTime>
  <Words>921</Words>
  <Application>Microsoft Office PowerPoint</Application>
  <PresentationFormat>Widescreen</PresentationFormat>
  <Paragraphs>107</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Century Gothic</vt:lpstr>
      <vt:lpstr>Karla</vt:lpstr>
      <vt:lpstr>Univers Condensed Light</vt:lpstr>
      <vt:lpstr>Verdana</vt:lpstr>
      <vt:lpstr>Office Theme</vt:lpstr>
      <vt:lpstr>Was Joan of Arc Really Noah’s Wife?</vt:lpstr>
      <vt:lpstr>Introduction</vt:lpstr>
      <vt:lpstr>Introduction</vt:lpstr>
      <vt:lpstr>It is possible to understand the Bible</vt:lpstr>
      <vt:lpstr>It is possible to understand the Bible</vt:lpstr>
      <vt:lpstr>People Fail to Understand the Bible</vt:lpstr>
      <vt:lpstr>People Fail to Understand the Bible</vt:lpstr>
      <vt:lpstr>People Fail to Understand the Bible</vt:lpstr>
      <vt:lpstr>People Fail to Understand the Bible</vt:lpstr>
      <vt:lpstr>People Fail to Understand the Bible</vt:lpstr>
      <vt:lpstr>People Fail to Understand the Bible</vt:lpstr>
      <vt:lpstr>People Fail to Understand the Bible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 Joan of Arc Really Noah’sWife?</dc:title>
  <dc:creator>Account Update</dc:creator>
  <cp:lastModifiedBy>Account Update</cp:lastModifiedBy>
  <cp:revision>1</cp:revision>
  <dcterms:created xsi:type="dcterms:W3CDTF">2024-03-02T00:08:38Z</dcterms:created>
  <dcterms:modified xsi:type="dcterms:W3CDTF">2024-03-02T01:29:35Z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