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7/26/2016</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7/26/2016</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pull/>
  </p:transition>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Should we follow the Jewish calendar?</a:t>
            </a:r>
          </a:p>
        </p:txBody>
      </p:sp>
      <p:sp>
        <p:nvSpPr>
          <p:cNvPr id="3" name="Subtitle 2"/>
          <p:cNvSpPr>
            <a:spLocks noGrp="1"/>
          </p:cNvSpPr>
          <p:nvPr>
            <p:ph type="subTitle" idx="1"/>
          </p:nvPr>
        </p:nvSpPr>
        <p:spPr/>
        <p:txBody>
          <a:bodyPr>
            <a:normAutofit/>
          </a:bodyPr>
          <a:lstStyle/>
          <a:p>
            <a:r>
              <a:rPr lang="en-US" sz="2400" b="1" dirty="0"/>
              <a:t>This is more than a question of Sabbath vs Sunday.</a:t>
            </a:r>
          </a:p>
        </p:txBody>
      </p:sp>
    </p:spTree>
    <p:extLst>
      <p:ext uri="{BB962C8B-B14F-4D97-AF65-F5344CB8AC3E}">
        <p14:creationId xmlns:p14="http://schemas.microsoft.com/office/powerpoint/2010/main" val="2026413296"/>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Christians celebrate the resurrection</a:t>
            </a:r>
          </a:p>
        </p:txBody>
      </p:sp>
      <p:sp>
        <p:nvSpPr>
          <p:cNvPr id="3" name="Content Placeholder 2"/>
          <p:cNvSpPr>
            <a:spLocks noGrp="1"/>
          </p:cNvSpPr>
          <p:nvPr>
            <p:ph idx="1"/>
          </p:nvPr>
        </p:nvSpPr>
        <p:spPr/>
        <p:txBody>
          <a:bodyPr>
            <a:normAutofit/>
          </a:bodyPr>
          <a:lstStyle/>
          <a:p>
            <a:r>
              <a:rPr lang="en-US" sz="3200" b="1" dirty="0"/>
              <a:t>Our focus is the resurrection</a:t>
            </a:r>
            <a:br>
              <a:rPr lang="en-US" sz="3200" b="1" dirty="0"/>
            </a:br>
            <a:r>
              <a:rPr lang="en-US" sz="3200" b="1" dirty="0"/>
              <a:t>Jesus was raised on Sunday morning</a:t>
            </a:r>
          </a:p>
          <a:p>
            <a:r>
              <a:rPr lang="en-US" sz="3200" b="1" dirty="0"/>
              <a:t>The Jewish week was based on the creation</a:t>
            </a:r>
            <a:br>
              <a:rPr lang="en-US" sz="3200" b="1" dirty="0"/>
            </a:br>
            <a:r>
              <a:rPr lang="en-US" sz="3200" b="1" dirty="0"/>
              <a:t>7</a:t>
            </a:r>
            <a:r>
              <a:rPr lang="en-US" sz="3200" b="1" baseline="30000" dirty="0"/>
              <a:t>th</a:t>
            </a:r>
            <a:r>
              <a:rPr lang="en-US" sz="3200" b="1" dirty="0"/>
              <a:t> day was a day of rest</a:t>
            </a:r>
          </a:p>
        </p:txBody>
      </p:sp>
    </p:spTree>
    <p:extLst>
      <p:ext uri="{BB962C8B-B14F-4D97-AF65-F5344CB8AC3E}">
        <p14:creationId xmlns:p14="http://schemas.microsoft.com/office/powerpoint/2010/main" val="1980569135"/>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Sunday (1</a:t>
            </a:r>
            <a:r>
              <a:rPr lang="en-US" baseline="30000" dirty="0"/>
              <a:t>st</a:t>
            </a:r>
            <a:r>
              <a:rPr lang="en-US" dirty="0"/>
              <a:t> day of week) is day of worship</a:t>
            </a:r>
          </a:p>
        </p:txBody>
      </p:sp>
      <p:sp>
        <p:nvSpPr>
          <p:cNvPr id="3" name="Content Placeholder 2"/>
          <p:cNvSpPr>
            <a:spLocks noGrp="1"/>
          </p:cNvSpPr>
          <p:nvPr>
            <p:ph idx="1"/>
          </p:nvPr>
        </p:nvSpPr>
        <p:spPr/>
        <p:txBody>
          <a:bodyPr>
            <a:normAutofit/>
          </a:bodyPr>
          <a:lstStyle/>
          <a:p>
            <a:r>
              <a:rPr lang="en-US" sz="2800" b="1" dirty="0"/>
              <a:t>Jesus raised – 1</a:t>
            </a:r>
            <a:r>
              <a:rPr lang="en-US" sz="2800" b="1" baseline="30000" dirty="0"/>
              <a:t>st</a:t>
            </a:r>
            <a:r>
              <a:rPr lang="en-US" sz="2800" b="1" dirty="0"/>
              <a:t> day of the week</a:t>
            </a:r>
          </a:p>
          <a:p>
            <a:r>
              <a:rPr lang="en-US" sz="2800" b="1" dirty="0"/>
              <a:t>Met with 10 apostles – 1</a:t>
            </a:r>
            <a:r>
              <a:rPr lang="en-US" sz="2800" b="1" baseline="30000" dirty="0"/>
              <a:t>st</a:t>
            </a:r>
            <a:r>
              <a:rPr lang="en-US" sz="2800" b="1" dirty="0"/>
              <a:t> day of the week (Thomas absent)</a:t>
            </a:r>
          </a:p>
          <a:p>
            <a:r>
              <a:rPr lang="en-US" sz="2800" b="1" dirty="0"/>
              <a:t>Met with 11 apostles – 1</a:t>
            </a:r>
            <a:r>
              <a:rPr lang="en-US" sz="2800" b="1" baseline="30000" dirty="0"/>
              <a:t>st</a:t>
            </a:r>
            <a:r>
              <a:rPr lang="en-US" sz="2800" b="1" dirty="0"/>
              <a:t> day of the week (Thomas present)</a:t>
            </a:r>
          </a:p>
          <a:p>
            <a:r>
              <a:rPr lang="en-US" sz="2800" b="1" dirty="0"/>
              <a:t>Church begin – 1</a:t>
            </a:r>
            <a:r>
              <a:rPr lang="en-US" sz="2800" b="1" baseline="30000" dirty="0"/>
              <a:t>st</a:t>
            </a:r>
            <a:r>
              <a:rPr lang="en-US" sz="2800" b="1" dirty="0"/>
              <a:t> day of the week</a:t>
            </a:r>
          </a:p>
          <a:p>
            <a:r>
              <a:rPr lang="en-US" sz="2800" b="1" dirty="0"/>
              <a:t>Christians met to worship – 1</a:t>
            </a:r>
            <a:r>
              <a:rPr lang="en-US" sz="2800" b="1" baseline="30000" dirty="0"/>
              <a:t>st</a:t>
            </a:r>
            <a:r>
              <a:rPr lang="en-US" sz="2800" b="1" dirty="0"/>
              <a:t> day of the week</a:t>
            </a:r>
          </a:p>
        </p:txBody>
      </p:sp>
    </p:spTree>
    <p:extLst>
      <p:ext uri="{BB962C8B-B14F-4D97-AF65-F5344CB8AC3E}">
        <p14:creationId xmlns:p14="http://schemas.microsoft.com/office/powerpoint/2010/main" val="2660066651"/>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gospel is universal – not </a:t>
            </a:r>
            <a:r>
              <a:rPr lang="en-US" dirty="0" err="1"/>
              <a:t>jewish</a:t>
            </a:r>
            <a:endParaRPr lang="en-US" dirty="0"/>
          </a:p>
        </p:txBody>
      </p:sp>
      <p:sp>
        <p:nvSpPr>
          <p:cNvPr id="3" name="Content Placeholder 2"/>
          <p:cNvSpPr>
            <a:spLocks noGrp="1"/>
          </p:cNvSpPr>
          <p:nvPr>
            <p:ph idx="1"/>
          </p:nvPr>
        </p:nvSpPr>
        <p:spPr/>
        <p:txBody>
          <a:bodyPr>
            <a:normAutofit/>
          </a:bodyPr>
          <a:lstStyle/>
          <a:p>
            <a:r>
              <a:rPr lang="en-US" sz="3600" b="1" dirty="0"/>
              <a:t>Great Commission – all the world, every creature</a:t>
            </a:r>
          </a:p>
          <a:p>
            <a:r>
              <a:rPr lang="en-US" sz="3600" b="1" dirty="0"/>
              <a:t>The gospel went to other time zones, nations, races, and calendars</a:t>
            </a:r>
          </a:p>
        </p:txBody>
      </p:sp>
    </p:spTree>
    <p:extLst>
      <p:ext uri="{BB962C8B-B14F-4D97-AF65-F5344CB8AC3E}">
        <p14:creationId xmlns:p14="http://schemas.microsoft.com/office/powerpoint/2010/main" val="1272099737"/>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very different calendar</a:t>
            </a:r>
          </a:p>
        </p:txBody>
      </p:sp>
      <p:sp>
        <p:nvSpPr>
          <p:cNvPr id="3" name="Content Placeholder 2"/>
          <p:cNvSpPr>
            <a:spLocks noGrp="1"/>
          </p:cNvSpPr>
          <p:nvPr>
            <p:ph idx="1"/>
          </p:nvPr>
        </p:nvSpPr>
        <p:spPr>
          <a:xfrm>
            <a:off x="581192" y="2180496"/>
            <a:ext cx="5819607" cy="3678303"/>
          </a:xfrm>
        </p:spPr>
        <p:txBody>
          <a:bodyPr>
            <a:normAutofit/>
          </a:bodyPr>
          <a:lstStyle/>
          <a:p>
            <a:r>
              <a:rPr lang="en-US" sz="3200" b="1" dirty="0"/>
              <a:t>Different new year</a:t>
            </a:r>
          </a:p>
          <a:p>
            <a:pPr lvl="1"/>
            <a:r>
              <a:rPr lang="en-US" sz="3000" b="1" dirty="0"/>
              <a:t>Rosh </a:t>
            </a:r>
            <a:r>
              <a:rPr lang="en-US" sz="3000" b="1" dirty="0" err="1"/>
              <a:t>HaShanah</a:t>
            </a:r>
            <a:endParaRPr lang="en-US" sz="3000" b="1" dirty="0"/>
          </a:p>
          <a:p>
            <a:r>
              <a:rPr lang="en-US" sz="3200" b="1" dirty="0"/>
              <a:t>Different days per month</a:t>
            </a:r>
          </a:p>
          <a:p>
            <a:r>
              <a:rPr lang="en-US" sz="3200" b="1" dirty="0"/>
              <a:t>Different start of months</a:t>
            </a:r>
          </a:p>
          <a:p>
            <a:r>
              <a:rPr lang="en-US" sz="3200" b="1" dirty="0"/>
              <a:t>Different time a day begins</a:t>
            </a:r>
          </a:p>
        </p:txBody>
      </p:sp>
      <p:pic>
        <p:nvPicPr>
          <p:cNvPr id="5" name="Picture 4"/>
          <p:cNvPicPr>
            <a:picLocks noChangeAspect="1"/>
          </p:cNvPicPr>
          <p:nvPr/>
        </p:nvPicPr>
        <p:blipFill>
          <a:blip r:embed="rId2"/>
          <a:stretch>
            <a:fillRect/>
          </a:stretch>
        </p:blipFill>
        <p:spPr>
          <a:xfrm>
            <a:off x="6771861" y="2180496"/>
            <a:ext cx="4838947" cy="3609048"/>
          </a:xfrm>
          <a:prstGeom prst="rect">
            <a:avLst/>
          </a:prstGeom>
        </p:spPr>
      </p:pic>
    </p:spTree>
    <p:extLst>
      <p:ext uri="{BB962C8B-B14F-4D97-AF65-F5344CB8AC3E}">
        <p14:creationId xmlns:p14="http://schemas.microsoft.com/office/powerpoint/2010/main" val="3488310054"/>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day of the week = day of worship</a:t>
            </a:r>
          </a:p>
        </p:txBody>
      </p:sp>
      <p:sp>
        <p:nvSpPr>
          <p:cNvPr id="3" name="Content Placeholder 2"/>
          <p:cNvSpPr>
            <a:spLocks noGrp="1"/>
          </p:cNvSpPr>
          <p:nvPr>
            <p:ph idx="1"/>
          </p:nvPr>
        </p:nvSpPr>
        <p:spPr/>
        <p:txBody>
          <a:bodyPr>
            <a:noAutofit/>
          </a:bodyPr>
          <a:lstStyle/>
          <a:p>
            <a:r>
              <a:rPr lang="en-US" sz="2400" b="1" dirty="0"/>
              <a:t>John 20:1 Now on the first </a:t>
            </a:r>
            <a:r>
              <a:rPr lang="en-US" sz="2400" b="1" i="1" dirty="0"/>
              <a:t>day</a:t>
            </a:r>
            <a:r>
              <a:rPr lang="en-US" sz="2400" b="1" dirty="0"/>
              <a:t> of the week Mary Magdalene went to the tomb early, while it was still dark, and saw </a:t>
            </a:r>
            <a:r>
              <a:rPr lang="en-US" sz="2400" b="1" i="1" dirty="0"/>
              <a:t>that</a:t>
            </a:r>
            <a:r>
              <a:rPr lang="en-US" sz="2400" b="1" dirty="0"/>
              <a:t> the stone had been taken away from the tomb. </a:t>
            </a:r>
          </a:p>
          <a:p>
            <a:r>
              <a:rPr lang="en-US" sz="2400" b="1" dirty="0"/>
              <a:t>John 20:19 Then, the same day at evening, being the first </a:t>
            </a:r>
            <a:r>
              <a:rPr lang="en-US" sz="2400" b="1" i="1" dirty="0"/>
              <a:t>day</a:t>
            </a:r>
            <a:r>
              <a:rPr lang="en-US" sz="2400" b="1" dirty="0"/>
              <a:t> of the week, when the doors were shut where the disciples were assembled, for fear of the Jews, Jesus came and stood in the midst, and said to them, "Peace </a:t>
            </a:r>
            <a:r>
              <a:rPr lang="en-US" sz="2400" b="1" i="1" dirty="0"/>
              <a:t>be</a:t>
            </a:r>
            <a:r>
              <a:rPr lang="en-US" sz="2400" b="1" dirty="0"/>
              <a:t> with you."</a:t>
            </a:r>
          </a:p>
          <a:p>
            <a:r>
              <a:rPr lang="en-US" sz="2400" b="1" dirty="0"/>
              <a:t>John 20:26 And after eight days His disciples were again inside, and Thomas with them. Jesus came, the doors being shut, and stood in the midst, and said, "Peace to you!"</a:t>
            </a:r>
          </a:p>
        </p:txBody>
      </p:sp>
    </p:spTree>
    <p:extLst>
      <p:ext uri="{BB962C8B-B14F-4D97-AF65-F5344CB8AC3E}">
        <p14:creationId xmlns:p14="http://schemas.microsoft.com/office/powerpoint/2010/main" val="2869852782"/>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day of the week = day of worship</a:t>
            </a:r>
          </a:p>
        </p:txBody>
      </p:sp>
      <p:sp>
        <p:nvSpPr>
          <p:cNvPr id="3" name="Content Placeholder 2"/>
          <p:cNvSpPr>
            <a:spLocks noGrp="1"/>
          </p:cNvSpPr>
          <p:nvPr>
            <p:ph idx="1"/>
          </p:nvPr>
        </p:nvSpPr>
        <p:spPr/>
        <p:txBody>
          <a:bodyPr>
            <a:noAutofit/>
          </a:bodyPr>
          <a:lstStyle/>
          <a:p>
            <a:r>
              <a:rPr lang="en-US" sz="2400" b="1" dirty="0"/>
              <a:t>Acts 2:1 When the Day of Pentecost had fully come, they were all with one accord in one place.</a:t>
            </a:r>
          </a:p>
          <a:p>
            <a:r>
              <a:rPr lang="en-US" sz="2400" b="1" dirty="0"/>
              <a:t>From Sabbath – count 7 Sabbaths (7 X 7 = 49); the next day (day 50) is Pentecost.</a:t>
            </a:r>
          </a:p>
          <a:p>
            <a:r>
              <a:rPr lang="en-US" sz="2400" b="1" dirty="0"/>
              <a:t>Since Passover was on a Sabbath; Pentecost was on a Sunday.</a:t>
            </a:r>
          </a:p>
        </p:txBody>
      </p:sp>
    </p:spTree>
    <p:extLst>
      <p:ext uri="{BB962C8B-B14F-4D97-AF65-F5344CB8AC3E}">
        <p14:creationId xmlns:p14="http://schemas.microsoft.com/office/powerpoint/2010/main" val="3805576553"/>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day of the week = day of worship</a:t>
            </a:r>
          </a:p>
        </p:txBody>
      </p:sp>
      <p:sp>
        <p:nvSpPr>
          <p:cNvPr id="3" name="Content Placeholder 2"/>
          <p:cNvSpPr>
            <a:spLocks noGrp="1"/>
          </p:cNvSpPr>
          <p:nvPr>
            <p:ph idx="1"/>
          </p:nvPr>
        </p:nvSpPr>
        <p:spPr/>
        <p:txBody>
          <a:bodyPr>
            <a:noAutofit/>
          </a:bodyPr>
          <a:lstStyle/>
          <a:p>
            <a:r>
              <a:rPr lang="en-US" sz="2400" b="1" dirty="0"/>
              <a:t>Acts 20:7 Now on the first </a:t>
            </a:r>
            <a:r>
              <a:rPr lang="en-US" sz="2400" b="1" i="1" dirty="0"/>
              <a:t>day</a:t>
            </a:r>
            <a:r>
              <a:rPr lang="en-US" sz="2400" b="1" dirty="0"/>
              <a:t> of the week, when the disciples came together to break bread, Paul, ready to depart the next day, spoke to them and continued his message until midnight.</a:t>
            </a:r>
          </a:p>
          <a:p>
            <a:r>
              <a:rPr lang="en-US" sz="2400" b="1" dirty="0"/>
              <a:t>Disciples came together on first day of the week</a:t>
            </a:r>
          </a:p>
          <a:p>
            <a:r>
              <a:rPr lang="en-US" sz="2400" b="1" dirty="0"/>
              <a:t>When then came together, they would worship, partake of communion and study how they should live.</a:t>
            </a:r>
          </a:p>
          <a:p>
            <a:r>
              <a:rPr lang="en-US" sz="2400" b="1" u="sng" dirty="0"/>
              <a:t>When a regularly recurring event occurs on a regularly recurring day, the two will always recur together.</a:t>
            </a:r>
          </a:p>
        </p:txBody>
      </p:sp>
    </p:spTree>
    <p:extLst>
      <p:ext uri="{BB962C8B-B14F-4D97-AF65-F5344CB8AC3E}">
        <p14:creationId xmlns:p14="http://schemas.microsoft.com/office/powerpoint/2010/main" val="707059741"/>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Strict observance requires us to live on Israel time</a:t>
            </a:r>
          </a:p>
        </p:txBody>
      </p:sp>
      <p:sp>
        <p:nvSpPr>
          <p:cNvPr id="3" name="Content Placeholder 2"/>
          <p:cNvSpPr>
            <a:spLocks noGrp="1"/>
          </p:cNvSpPr>
          <p:nvPr>
            <p:ph idx="1"/>
          </p:nvPr>
        </p:nvSpPr>
        <p:spPr/>
        <p:txBody>
          <a:bodyPr>
            <a:noAutofit/>
          </a:bodyPr>
          <a:lstStyle/>
          <a:p>
            <a:r>
              <a:rPr lang="en-US" sz="2800" b="1" dirty="0"/>
              <a:t>We are on Central Time and about 8 hours behind Israel.</a:t>
            </a:r>
          </a:p>
          <a:p>
            <a:r>
              <a:rPr lang="en-US" sz="2800" b="1" dirty="0"/>
              <a:t>All Jews (no matter where they lived) were to follow Israel time and calendar</a:t>
            </a:r>
          </a:p>
          <a:p>
            <a:r>
              <a:rPr lang="en-US" sz="2800" b="1" dirty="0"/>
              <a:t>Day begins at 6 pm.</a:t>
            </a:r>
          </a:p>
          <a:p>
            <a:r>
              <a:rPr lang="en-US" sz="2800" b="1" dirty="0"/>
              <a:t>Adjust your clock and calendar to Jewish day and time</a:t>
            </a:r>
          </a:p>
          <a:p>
            <a:r>
              <a:rPr lang="en-US" sz="2800" b="1" dirty="0"/>
              <a:t>Matthew followed the Jewish time and calendar</a:t>
            </a:r>
          </a:p>
          <a:p>
            <a:r>
              <a:rPr lang="en-US" sz="2800" b="1" dirty="0"/>
              <a:t>Other gospels – followed Roman time and calendar</a:t>
            </a:r>
          </a:p>
        </p:txBody>
      </p:sp>
    </p:spTree>
    <p:extLst>
      <p:ext uri="{BB962C8B-B14F-4D97-AF65-F5344CB8AC3E}">
        <p14:creationId xmlns:p14="http://schemas.microsoft.com/office/powerpoint/2010/main" val="790967483"/>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Judaism has been done away</a:t>
            </a:r>
          </a:p>
        </p:txBody>
      </p:sp>
      <p:sp>
        <p:nvSpPr>
          <p:cNvPr id="3" name="Content Placeholder 2"/>
          <p:cNvSpPr>
            <a:spLocks noGrp="1"/>
          </p:cNvSpPr>
          <p:nvPr>
            <p:ph idx="1"/>
          </p:nvPr>
        </p:nvSpPr>
        <p:spPr/>
        <p:txBody>
          <a:bodyPr>
            <a:noAutofit/>
          </a:bodyPr>
          <a:lstStyle/>
          <a:p>
            <a:r>
              <a:rPr lang="en-US" sz="2800" b="1" dirty="0"/>
              <a:t>Romans 7:6 But now we have been delivered from the law, having died to what we were held by, so that we should serve in the newness of the Spirit and not </a:t>
            </a:r>
            <a:r>
              <a:rPr lang="en-US" sz="2800" b="1" i="1" dirty="0"/>
              <a:t>in</a:t>
            </a:r>
            <a:r>
              <a:rPr lang="en-US" sz="2800" b="1" dirty="0"/>
              <a:t> the oldness of the letter.</a:t>
            </a:r>
          </a:p>
          <a:p>
            <a:r>
              <a:rPr lang="en-US" sz="2800" b="1" dirty="0"/>
              <a:t>Colossians 2:14 having wiped out the handwriting of requirements that was against us, which was contrary to us. And He has taken it out of the way, having nailed it to the cross.</a:t>
            </a:r>
          </a:p>
        </p:txBody>
      </p:sp>
    </p:spTree>
    <p:extLst>
      <p:ext uri="{BB962C8B-B14F-4D97-AF65-F5344CB8AC3E}">
        <p14:creationId xmlns:p14="http://schemas.microsoft.com/office/powerpoint/2010/main" val="2228807584"/>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Judaism has been done away</a:t>
            </a:r>
          </a:p>
        </p:txBody>
      </p:sp>
      <p:sp>
        <p:nvSpPr>
          <p:cNvPr id="3" name="Content Placeholder 2"/>
          <p:cNvSpPr>
            <a:spLocks noGrp="1"/>
          </p:cNvSpPr>
          <p:nvPr>
            <p:ph idx="1"/>
          </p:nvPr>
        </p:nvSpPr>
        <p:spPr>
          <a:xfrm>
            <a:off x="581192" y="2180496"/>
            <a:ext cx="11029615" cy="4140791"/>
          </a:xfrm>
        </p:spPr>
        <p:txBody>
          <a:bodyPr>
            <a:noAutofit/>
          </a:bodyPr>
          <a:lstStyle/>
          <a:p>
            <a:r>
              <a:rPr lang="en-US" sz="3200" b="1" dirty="0"/>
              <a:t>Ephesians 2:14-15 </a:t>
            </a:r>
            <a:r>
              <a:rPr lang="en-US" sz="3200" b="1" baseline="30000" dirty="0"/>
              <a:t>14</a:t>
            </a:r>
            <a:r>
              <a:rPr lang="en-US" sz="3200" b="1" dirty="0"/>
              <a:t> For He Himself is our peace, who has made both one, and has broken down the middle wall of separation, </a:t>
            </a:r>
            <a:r>
              <a:rPr lang="en-US" sz="3200" b="1" baseline="30000" dirty="0"/>
              <a:t>15</a:t>
            </a:r>
            <a:r>
              <a:rPr lang="en-US" sz="3200" b="1" dirty="0"/>
              <a:t> having abolished in His flesh the enmity, </a:t>
            </a:r>
            <a:r>
              <a:rPr lang="en-US" sz="3200" b="1" i="1" dirty="0"/>
              <a:t>that is,</a:t>
            </a:r>
            <a:r>
              <a:rPr lang="en-US" sz="3200" b="1" dirty="0"/>
              <a:t> the law of commandments </a:t>
            </a:r>
            <a:r>
              <a:rPr lang="en-US" sz="3200" b="1" i="1" dirty="0"/>
              <a:t>contained</a:t>
            </a:r>
            <a:r>
              <a:rPr lang="en-US" sz="3200" b="1" dirty="0"/>
              <a:t> in ordinances, so as to create in Himself one new man </a:t>
            </a:r>
            <a:r>
              <a:rPr lang="en-US" sz="3200" b="1" i="1" dirty="0"/>
              <a:t>from</a:t>
            </a:r>
            <a:r>
              <a:rPr lang="en-US" sz="3200" b="1" dirty="0"/>
              <a:t> the two, </a:t>
            </a:r>
            <a:r>
              <a:rPr lang="en-US" sz="3200" b="1" i="1" dirty="0"/>
              <a:t>thus</a:t>
            </a:r>
            <a:r>
              <a:rPr lang="en-US" sz="3200" b="1" dirty="0"/>
              <a:t> making peace</a:t>
            </a:r>
          </a:p>
        </p:txBody>
      </p:sp>
    </p:spTree>
    <p:extLst>
      <p:ext uri="{BB962C8B-B14F-4D97-AF65-F5344CB8AC3E}">
        <p14:creationId xmlns:p14="http://schemas.microsoft.com/office/powerpoint/2010/main" val="3729165042"/>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Judaism has been done away</a:t>
            </a:r>
          </a:p>
        </p:txBody>
      </p:sp>
      <p:sp>
        <p:nvSpPr>
          <p:cNvPr id="3" name="Content Placeholder 2"/>
          <p:cNvSpPr>
            <a:spLocks noGrp="1"/>
          </p:cNvSpPr>
          <p:nvPr>
            <p:ph idx="1"/>
          </p:nvPr>
        </p:nvSpPr>
        <p:spPr/>
        <p:txBody>
          <a:bodyPr>
            <a:noAutofit/>
          </a:bodyPr>
          <a:lstStyle/>
          <a:p>
            <a:r>
              <a:rPr lang="en-US" sz="3600" b="1" dirty="0"/>
              <a:t>Hebrews 8:6-7 </a:t>
            </a:r>
            <a:r>
              <a:rPr lang="en-US" sz="3600" b="1" baseline="30000" dirty="0"/>
              <a:t>6</a:t>
            </a:r>
            <a:r>
              <a:rPr lang="en-US" sz="3600" b="1" dirty="0"/>
              <a:t> But now He has obtained a more excellent ministry, inasmuch as He is also Mediator of a better covenant, which was established on better promises. </a:t>
            </a:r>
            <a:r>
              <a:rPr lang="en-US" sz="3600" b="1" baseline="30000" dirty="0"/>
              <a:t>7</a:t>
            </a:r>
            <a:r>
              <a:rPr lang="en-US" sz="3600" b="1" dirty="0"/>
              <a:t> For if that first </a:t>
            </a:r>
            <a:r>
              <a:rPr lang="en-US" sz="3600" b="1" i="1" dirty="0"/>
              <a:t>covenant</a:t>
            </a:r>
            <a:r>
              <a:rPr lang="en-US" sz="3600" b="1" dirty="0"/>
              <a:t> had been faultless, then no place would have been sought for a second.</a:t>
            </a:r>
          </a:p>
        </p:txBody>
      </p:sp>
    </p:spTree>
    <p:extLst>
      <p:ext uri="{BB962C8B-B14F-4D97-AF65-F5344CB8AC3E}">
        <p14:creationId xmlns:p14="http://schemas.microsoft.com/office/powerpoint/2010/main" val="1132357314"/>
      </p:ext>
    </p:extLst>
  </p:cSld>
  <p:clrMapOvr>
    <a:masterClrMapping/>
  </p:clrMapOvr>
  <p:transition spd="med">
    <p:pull/>
  </p:transition>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Template>
  <TotalTime>58</TotalTime>
  <Words>611</Words>
  <Application>Microsoft Office PowerPoint</Application>
  <PresentationFormat>Widescreen</PresentationFormat>
  <Paragraphs>47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Gill Sans MT</vt:lpstr>
      <vt:lpstr>Wingdings 2</vt:lpstr>
      <vt:lpstr>Dividend</vt:lpstr>
      <vt:lpstr>Should we follow the Jewish calendar?</vt:lpstr>
      <vt:lpstr>A very different calendar</vt:lpstr>
      <vt:lpstr>First day of the week = day of worship</vt:lpstr>
      <vt:lpstr>First day of the week = day of worship</vt:lpstr>
      <vt:lpstr>First day of the week = day of worship</vt:lpstr>
      <vt:lpstr>Strict observance requires us to live on Israel time</vt:lpstr>
      <vt:lpstr>Judaism has been done away</vt:lpstr>
      <vt:lpstr>Judaism has been done away</vt:lpstr>
      <vt:lpstr>Judaism has been done away</vt:lpstr>
      <vt:lpstr>Christians celebrate the resurrection</vt:lpstr>
      <vt:lpstr>Sunday (1st day of week) is day of worship</vt:lpstr>
      <vt:lpstr>The gospel is universal – not jewish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Should we follow the Jewish calendar?</dc:title>
  <dc:creator>Manly Luscombe</dc:creator>
  <cp:lastModifiedBy>Manly Luscombe</cp:lastModifiedBy>
  <cp:revision>6</cp:revision>
  <dcterms:created xsi:type="dcterms:W3CDTF">2016-07-26T16:23:18Z</dcterms:created>
  <dcterms:modified xsi:type="dcterms:W3CDTF">2016-07-26T17:21:31Z</dcterms:modified>
</cp:coreProperties>
</file>