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20708C8-3C5E-4BB1-9E8A-E1CFAEB36D30}" v="2" dt="2023-10-14T23:02:19.8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ccount Update" userId="d66a401e1e7a39bf" providerId="LiveId" clId="{920708C8-3C5E-4BB1-9E8A-E1CFAEB36D30}"/>
    <pc:docChg chg="modSld modMainMaster">
      <pc:chgData name="Account Update" userId="d66a401e1e7a39bf" providerId="LiveId" clId="{920708C8-3C5E-4BB1-9E8A-E1CFAEB36D30}" dt="2023-10-14T23:02:19.885" v="1"/>
      <pc:docMkLst>
        <pc:docMk/>
      </pc:docMkLst>
      <pc:sldChg chg="modTransition">
        <pc:chgData name="Account Update" userId="d66a401e1e7a39bf" providerId="LiveId" clId="{920708C8-3C5E-4BB1-9E8A-E1CFAEB36D30}" dt="2023-10-14T23:02:19.885" v="1"/>
        <pc:sldMkLst>
          <pc:docMk/>
          <pc:sldMk cId="1796740567" sldId="256"/>
        </pc:sldMkLst>
      </pc:sldChg>
      <pc:sldChg chg="modTransition">
        <pc:chgData name="Account Update" userId="d66a401e1e7a39bf" providerId="LiveId" clId="{920708C8-3C5E-4BB1-9E8A-E1CFAEB36D30}" dt="2023-10-14T23:02:19.885" v="1"/>
        <pc:sldMkLst>
          <pc:docMk/>
          <pc:sldMk cId="3569400195" sldId="257"/>
        </pc:sldMkLst>
      </pc:sldChg>
      <pc:sldChg chg="modTransition">
        <pc:chgData name="Account Update" userId="d66a401e1e7a39bf" providerId="LiveId" clId="{920708C8-3C5E-4BB1-9E8A-E1CFAEB36D30}" dt="2023-10-14T23:02:19.885" v="1"/>
        <pc:sldMkLst>
          <pc:docMk/>
          <pc:sldMk cId="366181935" sldId="258"/>
        </pc:sldMkLst>
      </pc:sldChg>
      <pc:sldChg chg="modTransition">
        <pc:chgData name="Account Update" userId="d66a401e1e7a39bf" providerId="LiveId" clId="{920708C8-3C5E-4BB1-9E8A-E1CFAEB36D30}" dt="2023-10-14T23:02:19.885" v="1"/>
        <pc:sldMkLst>
          <pc:docMk/>
          <pc:sldMk cId="2736833977" sldId="259"/>
        </pc:sldMkLst>
      </pc:sldChg>
      <pc:sldChg chg="modTransition">
        <pc:chgData name="Account Update" userId="d66a401e1e7a39bf" providerId="LiveId" clId="{920708C8-3C5E-4BB1-9E8A-E1CFAEB36D30}" dt="2023-10-14T23:02:19.885" v="1"/>
        <pc:sldMkLst>
          <pc:docMk/>
          <pc:sldMk cId="4123881644" sldId="260"/>
        </pc:sldMkLst>
      </pc:sldChg>
      <pc:sldChg chg="modTransition">
        <pc:chgData name="Account Update" userId="d66a401e1e7a39bf" providerId="LiveId" clId="{920708C8-3C5E-4BB1-9E8A-E1CFAEB36D30}" dt="2023-10-14T23:02:19.885" v="1"/>
        <pc:sldMkLst>
          <pc:docMk/>
          <pc:sldMk cId="350696084" sldId="261"/>
        </pc:sldMkLst>
      </pc:sldChg>
      <pc:sldChg chg="modTransition">
        <pc:chgData name="Account Update" userId="d66a401e1e7a39bf" providerId="LiveId" clId="{920708C8-3C5E-4BB1-9E8A-E1CFAEB36D30}" dt="2023-10-14T23:02:19.885" v="1"/>
        <pc:sldMkLst>
          <pc:docMk/>
          <pc:sldMk cId="960859115" sldId="262"/>
        </pc:sldMkLst>
      </pc:sldChg>
      <pc:sldChg chg="modTransition">
        <pc:chgData name="Account Update" userId="d66a401e1e7a39bf" providerId="LiveId" clId="{920708C8-3C5E-4BB1-9E8A-E1CFAEB36D30}" dt="2023-10-14T23:02:19.885" v="1"/>
        <pc:sldMkLst>
          <pc:docMk/>
          <pc:sldMk cId="3442523971" sldId="263"/>
        </pc:sldMkLst>
      </pc:sldChg>
      <pc:sldChg chg="modTransition">
        <pc:chgData name="Account Update" userId="d66a401e1e7a39bf" providerId="LiveId" clId="{920708C8-3C5E-4BB1-9E8A-E1CFAEB36D30}" dt="2023-10-14T23:02:19.885" v="1"/>
        <pc:sldMkLst>
          <pc:docMk/>
          <pc:sldMk cId="2405529073" sldId="264"/>
        </pc:sldMkLst>
      </pc:sldChg>
      <pc:sldChg chg="modTransition">
        <pc:chgData name="Account Update" userId="d66a401e1e7a39bf" providerId="LiveId" clId="{920708C8-3C5E-4BB1-9E8A-E1CFAEB36D30}" dt="2023-10-14T23:02:19.885" v="1"/>
        <pc:sldMkLst>
          <pc:docMk/>
          <pc:sldMk cId="1676834395" sldId="265"/>
        </pc:sldMkLst>
      </pc:sldChg>
      <pc:sldChg chg="modTransition">
        <pc:chgData name="Account Update" userId="d66a401e1e7a39bf" providerId="LiveId" clId="{920708C8-3C5E-4BB1-9E8A-E1CFAEB36D30}" dt="2023-10-14T23:02:19.885" v="1"/>
        <pc:sldMkLst>
          <pc:docMk/>
          <pc:sldMk cId="2143770898" sldId="266"/>
        </pc:sldMkLst>
      </pc:sldChg>
      <pc:sldChg chg="modTransition">
        <pc:chgData name="Account Update" userId="d66a401e1e7a39bf" providerId="LiveId" clId="{920708C8-3C5E-4BB1-9E8A-E1CFAEB36D30}" dt="2023-10-14T23:02:19.885" v="1"/>
        <pc:sldMkLst>
          <pc:docMk/>
          <pc:sldMk cId="2469408371" sldId="267"/>
        </pc:sldMkLst>
      </pc:sldChg>
      <pc:sldChg chg="modTransition">
        <pc:chgData name="Account Update" userId="d66a401e1e7a39bf" providerId="LiveId" clId="{920708C8-3C5E-4BB1-9E8A-E1CFAEB36D30}" dt="2023-10-14T23:02:19.885" v="1"/>
        <pc:sldMkLst>
          <pc:docMk/>
          <pc:sldMk cId="187807134" sldId="268"/>
        </pc:sldMkLst>
      </pc:sldChg>
      <pc:sldMasterChg chg="modTransition modSldLayout">
        <pc:chgData name="Account Update" userId="d66a401e1e7a39bf" providerId="LiveId" clId="{920708C8-3C5E-4BB1-9E8A-E1CFAEB36D30}" dt="2023-10-14T23:02:19.885" v="1"/>
        <pc:sldMasterMkLst>
          <pc:docMk/>
          <pc:sldMasterMk cId="0" sldId="2147483648"/>
        </pc:sldMasterMkLst>
        <pc:sldLayoutChg chg="modTransition">
          <pc:chgData name="Account Update" userId="d66a401e1e7a39bf" providerId="LiveId" clId="{920708C8-3C5E-4BB1-9E8A-E1CFAEB36D30}" dt="2023-10-14T23:02:19.885" v="1"/>
          <pc:sldLayoutMkLst>
            <pc:docMk/>
            <pc:sldMasterMk cId="0" sldId="2147483648"/>
            <pc:sldLayoutMk cId="0" sldId="2147483649"/>
          </pc:sldLayoutMkLst>
        </pc:sldLayoutChg>
        <pc:sldLayoutChg chg="modTransition">
          <pc:chgData name="Account Update" userId="d66a401e1e7a39bf" providerId="LiveId" clId="{920708C8-3C5E-4BB1-9E8A-E1CFAEB36D30}" dt="2023-10-14T23:02:19.885" v="1"/>
          <pc:sldLayoutMkLst>
            <pc:docMk/>
            <pc:sldMasterMk cId="0" sldId="2147483648"/>
            <pc:sldLayoutMk cId="0" sldId="2147483650"/>
          </pc:sldLayoutMkLst>
        </pc:sldLayoutChg>
        <pc:sldLayoutChg chg="modTransition">
          <pc:chgData name="Account Update" userId="d66a401e1e7a39bf" providerId="LiveId" clId="{920708C8-3C5E-4BB1-9E8A-E1CFAEB36D30}" dt="2023-10-14T23:02:19.885" v="1"/>
          <pc:sldLayoutMkLst>
            <pc:docMk/>
            <pc:sldMasterMk cId="0" sldId="2147483648"/>
            <pc:sldLayoutMk cId="0" sldId="2147483651"/>
          </pc:sldLayoutMkLst>
        </pc:sldLayoutChg>
        <pc:sldLayoutChg chg="modTransition">
          <pc:chgData name="Account Update" userId="d66a401e1e7a39bf" providerId="LiveId" clId="{920708C8-3C5E-4BB1-9E8A-E1CFAEB36D30}" dt="2023-10-14T23:02:19.885" v="1"/>
          <pc:sldLayoutMkLst>
            <pc:docMk/>
            <pc:sldMasterMk cId="0" sldId="2147483648"/>
            <pc:sldLayoutMk cId="0" sldId="2147483652"/>
          </pc:sldLayoutMkLst>
        </pc:sldLayoutChg>
        <pc:sldLayoutChg chg="modTransition">
          <pc:chgData name="Account Update" userId="d66a401e1e7a39bf" providerId="LiveId" clId="{920708C8-3C5E-4BB1-9E8A-E1CFAEB36D30}" dt="2023-10-14T23:02:19.885" v="1"/>
          <pc:sldLayoutMkLst>
            <pc:docMk/>
            <pc:sldMasterMk cId="0" sldId="2147483648"/>
            <pc:sldLayoutMk cId="0" sldId="2147483653"/>
          </pc:sldLayoutMkLst>
        </pc:sldLayoutChg>
        <pc:sldLayoutChg chg="modTransition">
          <pc:chgData name="Account Update" userId="d66a401e1e7a39bf" providerId="LiveId" clId="{920708C8-3C5E-4BB1-9E8A-E1CFAEB36D30}" dt="2023-10-14T23:02:19.885" v="1"/>
          <pc:sldLayoutMkLst>
            <pc:docMk/>
            <pc:sldMasterMk cId="0" sldId="2147483648"/>
            <pc:sldLayoutMk cId="0" sldId="2147483654"/>
          </pc:sldLayoutMkLst>
        </pc:sldLayoutChg>
        <pc:sldLayoutChg chg="modTransition">
          <pc:chgData name="Account Update" userId="d66a401e1e7a39bf" providerId="LiveId" clId="{920708C8-3C5E-4BB1-9E8A-E1CFAEB36D30}" dt="2023-10-14T23:02:19.885" v="1"/>
          <pc:sldLayoutMkLst>
            <pc:docMk/>
            <pc:sldMasterMk cId="0" sldId="2147483648"/>
            <pc:sldLayoutMk cId="0" sldId="2147483655"/>
          </pc:sldLayoutMkLst>
        </pc:sldLayoutChg>
        <pc:sldLayoutChg chg="modTransition">
          <pc:chgData name="Account Update" userId="d66a401e1e7a39bf" providerId="LiveId" clId="{920708C8-3C5E-4BB1-9E8A-E1CFAEB36D30}" dt="2023-10-14T23:02:19.885" v="1"/>
          <pc:sldLayoutMkLst>
            <pc:docMk/>
            <pc:sldMasterMk cId="0" sldId="2147483648"/>
            <pc:sldLayoutMk cId="0" sldId="2147483656"/>
          </pc:sldLayoutMkLst>
        </pc:sldLayoutChg>
        <pc:sldLayoutChg chg="modTransition">
          <pc:chgData name="Account Update" userId="d66a401e1e7a39bf" providerId="LiveId" clId="{920708C8-3C5E-4BB1-9E8A-E1CFAEB36D30}" dt="2023-10-14T23:02:19.885" v="1"/>
          <pc:sldLayoutMkLst>
            <pc:docMk/>
            <pc:sldMasterMk cId="0" sldId="2147483648"/>
            <pc:sldLayoutMk cId="0" sldId="2147483657"/>
          </pc:sldLayoutMkLst>
        </pc:sldLayoutChg>
        <pc:sldLayoutChg chg="modTransition">
          <pc:chgData name="Account Update" userId="d66a401e1e7a39bf" providerId="LiveId" clId="{920708C8-3C5E-4BB1-9E8A-E1CFAEB36D30}" dt="2023-10-14T23:02:19.885" v="1"/>
          <pc:sldLayoutMkLst>
            <pc:docMk/>
            <pc:sldMasterMk cId="0" sldId="2147483648"/>
            <pc:sldLayoutMk cId="0" sldId="2147483658"/>
          </pc:sldLayoutMkLst>
        </pc:sldLayoutChg>
        <pc:sldLayoutChg chg="modTransition">
          <pc:chgData name="Account Update" userId="d66a401e1e7a39bf" providerId="LiveId" clId="{920708C8-3C5E-4BB1-9E8A-E1CFAEB36D30}" dt="2023-10-14T23:02:19.885" v="1"/>
          <pc:sldLayoutMkLst>
            <pc:docMk/>
            <pc:sldMasterMk cId="0" sldId="2147483648"/>
            <pc:sldLayoutMk cId="0" sldId="2147483659"/>
          </pc:sldLayoutMkLst>
        </pc:sldLayoutChg>
        <pc:sldLayoutChg chg="modTransition">
          <pc:chgData name="Account Update" userId="d66a401e1e7a39bf" providerId="LiveId" clId="{920708C8-3C5E-4BB1-9E8A-E1CFAEB36D30}" dt="2023-10-14T23:02:19.885" v="1"/>
          <pc:sldLayoutMkLst>
            <pc:docMk/>
            <pc:sldMasterMk cId="0" sldId="2147483648"/>
            <pc:sldLayoutMk cId="0" sldId="2147483660"/>
          </pc:sldLayoutMkLst>
        </pc:sldLayoutChg>
        <pc:sldLayoutChg chg="modTransition">
          <pc:chgData name="Account Update" userId="d66a401e1e7a39bf" providerId="LiveId" clId="{920708C8-3C5E-4BB1-9E8A-E1CFAEB36D30}" dt="2023-10-14T23:02:19.885" v="1"/>
          <pc:sldLayoutMkLst>
            <pc:docMk/>
            <pc:sldMasterMk cId="0" sldId="2147483648"/>
            <pc:sldLayoutMk cId="0" sldId="2147483661"/>
          </pc:sldLayoutMkLst>
        </pc:sldLayoutChg>
        <pc:sldLayoutChg chg="modTransition">
          <pc:chgData name="Account Update" userId="d66a401e1e7a39bf" providerId="LiveId" clId="{920708C8-3C5E-4BB1-9E8A-E1CFAEB36D30}" dt="2023-10-14T23:02:19.885" v="1"/>
          <pc:sldLayoutMkLst>
            <pc:docMk/>
            <pc:sldMasterMk cId="0" sldId="2147483648"/>
            <pc:sldLayoutMk cId="0" sldId="2147483663"/>
          </pc:sldLayoutMkLst>
        </pc:sldLayoutChg>
        <pc:sldLayoutChg chg="modTransition">
          <pc:chgData name="Account Update" userId="d66a401e1e7a39bf" providerId="LiveId" clId="{920708C8-3C5E-4BB1-9E8A-E1CFAEB36D30}" dt="2023-10-14T23:02:19.885" v="1"/>
          <pc:sldLayoutMkLst>
            <pc:docMk/>
            <pc:sldMasterMk cId="0" sldId="2147483648"/>
            <pc:sldLayoutMk cId="0" sldId="2147483666"/>
          </pc:sldLayoutMkLst>
        </pc:sldLayoutChg>
        <pc:sldLayoutChg chg="modTransition">
          <pc:chgData name="Account Update" userId="d66a401e1e7a39bf" providerId="LiveId" clId="{920708C8-3C5E-4BB1-9E8A-E1CFAEB36D30}" dt="2023-10-14T23:02:19.885" v="1"/>
          <pc:sldLayoutMkLst>
            <pc:docMk/>
            <pc:sldMasterMk cId="0" sldId="2147483648"/>
            <pc:sldLayoutMk cId="0" sldId="2147483667"/>
          </pc:sldLayoutMkLst>
        </pc:sldLayoutChg>
        <pc:sldLayoutChg chg="modTransition">
          <pc:chgData name="Account Update" userId="d66a401e1e7a39bf" providerId="LiveId" clId="{920708C8-3C5E-4BB1-9E8A-E1CFAEB36D30}" dt="2023-10-14T23:02:19.885" v="1"/>
          <pc:sldLayoutMkLst>
            <pc:docMk/>
            <pc:sldMasterMk cId="0" sldId="2147483648"/>
            <pc:sldLayoutMk cId="0" sldId="2147483668"/>
          </pc:sldLayoutMkLst>
        </pc:sldLayoutChg>
      </pc:sldMaster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F239A9A-B4B0-4B32-B8CD-2E25E95134C4}" type="datetimeFigureOut">
              <a:rPr lang="en-US" dirty="0"/>
              <a:t>10/14/2023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25518A9-B687-4302-9395-2322403C6656}" type="datetimeFigureOut">
              <a:rPr lang="en-US" dirty="0"/>
              <a:t>10/14/2023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A99A684-0CB7-41E9-A4DF-5D1C2CA5BF6F}" type="datetimeFigureOut">
              <a:rPr lang="en-US" dirty="0"/>
              <a:t>10/14/2023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EDD7C35-9E19-4518-A4B2-3B09CD8CC756}" type="datetimeFigureOut">
              <a:rPr lang="en-US" dirty="0"/>
              <a:t>10/14/2023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6196DA8-8897-4DDF-BFB6-5D83863C837A}" type="datetimeFigureOut">
              <a:rPr lang="en-US" dirty="0"/>
              <a:t>10/14/2023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CBBA708-C5F0-412D-90E2-1919F0D196AE}" type="datetimeFigureOut">
              <a:rPr lang="en-US" dirty="0"/>
              <a:t>10/14/2023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A9C8F8FA-EF43-4642-9368-3F4E33039BD9}" type="datetimeFigureOut">
              <a:rPr lang="en-US" dirty="0"/>
              <a:t>10/14/2023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61E721-B01C-4D5D-A3CA-2E5518383F10}" type="datetimeFigureOut">
              <a:rPr lang="en-US" dirty="0"/>
              <a:t>10/14/2023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513FEF9-69D0-4F8C-A336-59491FBEDC47}" type="datetimeFigureOut">
              <a:rPr lang="en-US" dirty="0"/>
              <a:t>10/14/2023</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1E21DC-8981-44E6-BC8C-2BA8F673FFBB}" type="datetimeFigureOut">
              <a:rPr lang="en-US" dirty="0"/>
              <a:t>10/14/2023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EB9C5D3-0140-4E75-8D7F-C0623D06DFD7}" type="datetimeFigureOut">
              <a:rPr lang="en-US" dirty="0"/>
              <a:t>10/14/2023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A5666F9-5B40-48E0-8DFD-99EF944CDD22}" type="datetimeFigureOut">
              <a:rPr lang="en-US" dirty="0"/>
              <a:t>10/14/2023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A698D6B-2C72-4E21-9893-A649C6E2A47D}" type="datetimeFigureOut">
              <a:rPr lang="en-US" dirty="0"/>
              <a:t>10/14/2023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6811C9-A66C-49F0-970E-F7B68D9109A0}" type="datetimeFigureOut">
              <a:rPr lang="en-US" dirty="0"/>
              <a:t>10/14/2023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6C01AE78-96A2-4A23-B183-3B6DB4374FE7}" type="datetimeFigureOut">
              <a:rPr lang="en-US" dirty="0"/>
              <a:t>10/14/2023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AE0757-B101-4811-9189-10EB2F458E2D}" type="datetimeFigureOut">
              <a:rPr lang="en-US" dirty="0"/>
              <a:t>10/14/2023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EBDC078-589F-40E3-816C-EE21D62B5BBA}" type="datetimeFigureOut">
              <a:rPr lang="en-US" dirty="0"/>
              <a:t>10/14/2023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7004436-CA73-4D53-89B4-2A5C7347BF2F}" type="datetimeFigureOut">
              <a:rPr lang="en-US" dirty="0"/>
              <a:t>10/14/2023</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A51D8-E6DD-6AD4-BA4C-444680389026}"/>
              </a:ext>
            </a:extLst>
          </p:cNvPr>
          <p:cNvSpPr>
            <a:spLocks noGrp="1"/>
          </p:cNvSpPr>
          <p:nvPr>
            <p:ph type="ctrTitle"/>
          </p:nvPr>
        </p:nvSpPr>
        <p:spPr/>
        <p:txBody>
          <a:bodyPr/>
          <a:lstStyle/>
          <a:p>
            <a:r>
              <a:rPr lang="en-US" dirty="0"/>
              <a:t>Things Jesus </a:t>
            </a:r>
            <a:br>
              <a:rPr lang="en-US" dirty="0"/>
            </a:br>
            <a:r>
              <a:rPr lang="en-US" dirty="0"/>
              <a:t>Preached Against</a:t>
            </a:r>
          </a:p>
        </p:txBody>
      </p:sp>
      <p:sp>
        <p:nvSpPr>
          <p:cNvPr id="3" name="Subtitle 2">
            <a:extLst>
              <a:ext uri="{FF2B5EF4-FFF2-40B4-BE49-F238E27FC236}">
                <a16:creationId xmlns:a16="http://schemas.microsoft.com/office/drawing/2014/main" id="{9A12F43B-4B13-2699-16FF-A1E6A6048638}"/>
              </a:ext>
            </a:extLst>
          </p:cNvPr>
          <p:cNvSpPr>
            <a:spLocks noGrp="1"/>
          </p:cNvSpPr>
          <p:nvPr>
            <p:ph type="subTitle" idx="1"/>
          </p:nvPr>
        </p:nvSpPr>
        <p:spPr/>
        <p:txBody>
          <a:bodyPr/>
          <a:lstStyle/>
          <a:p>
            <a:r>
              <a:rPr lang="en-US" dirty="0"/>
              <a:t>Matthew 10:34</a:t>
            </a:r>
          </a:p>
        </p:txBody>
      </p:sp>
    </p:spTree>
    <p:extLst>
      <p:ext uri="{BB962C8B-B14F-4D97-AF65-F5344CB8AC3E}">
        <p14:creationId xmlns:p14="http://schemas.microsoft.com/office/powerpoint/2010/main" val="1796740567"/>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52D9B-F0BF-5436-B720-16886BAB1D5B}"/>
              </a:ext>
            </a:extLst>
          </p:cNvPr>
          <p:cNvSpPr>
            <a:spLocks noGrp="1"/>
          </p:cNvSpPr>
          <p:nvPr>
            <p:ph type="title"/>
          </p:nvPr>
        </p:nvSpPr>
        <p:spPr/>
        <p:txBody>
          <a:bodyPr/>
          <a:lstStyle/>
          <a:p>
            <a:r>
              <a:rPr lang="en-US" dirty="0"/>
              <a:t>Jesus taught against – Inconsistency</a:t>
            </a:r>
          </a:p>
        </p:txBody>
      </p:sp>
      <p:sp>
        <p:nvSpPr>
          <p:cNvPr id="3" name="Content Placeholder 2">
            <a:extLst>
              <a:ext uri="{FF2B5EF4-FFF2-40B4-BE49-F238E27FC236}">
                <a16:creationId xmlns:a16="http://schemas.microsoft.com/office/drawing/2014/main" id="{9560B311-5EDC-2137-673D-2B1F7B5C9004}"/>
              </a:ext>
            </a:extLst>
          </p:cNvPr>
          <p:cNvSpPr>
            <a:spLocks noGrp="1"/>
          </p:cNvSpPr>
          <p:nvPr>
            <p:ph idx="1"/>
          </p:nvPr>
        </p:nvSpPr>
        <p:spPr>
          <a:xfrm>
            <a:off x="680321" y="2336873"/>
            <a:ext cx="9613861" cy="4003542"/>
          </a:xfrm>
        </p:spPr>
        <p:txBody>
          <a:bodyPr>
            <a:normAutofit/>
          </a:bodyPr>
          <a:lstStyle/>
          <a:p>
            <a:pPr marR="0" algn="l" rtl="0"/>
            <a:r>
              <a:rPr lang="en-US" sz="2800" b="1" i="0" u="none" strike="noStrike" baseline="0" dirty="0">
                <a:solidFill>
                  <a:schemeClr val="bg1"/>
                </a:solidFill>
                <a:effectLst/>
                <a:latin typeface="Verdana" panose="020B0604030504040204" pitchFamily="34" charset="0"/>
              </a:rPr>
              <a:t>(Mat 23:3)  Therefore whatever they tell you to observe, </a:t>
            </a:r>
            <a:r>
              <a:rPr lang="en-US" sz="2800" b="1" i="1" u="none" strike="noStrike" baseline="0" dirty="0">
                <a:solidFill>
                  <a:schemeClr val="bg1"/>
                </a:solidFill>
                <a:effectLst/>
                <a:latin typeface="Verdana" panose="020B0604030504040204" pitchFamily="34" charset="0"/>
              </a:rPr>
              <a:t>that</a:t>
            </a:r>
            <a:r>
              <a:rPr lang="en-US" sz="2800" b="1" i="0" u="none" strike="noStrike" baseline="0" dirty="0">
                <a:solidFill>
                  <a:schemeClr val="bg1"/>
                </a:solidFill>
                <a:effectLst/>
                <a:latin typeface="Verdana" panose="020B0604030504040204" pitchFamily="34" charset="0"/>
              </a:rPr>
              <a:t> observe and do, but do not do according to their works; for they say, and do not do.</a:t>
            </a:r>
          </a:p>
          <a:p>
            <a:pPr marR="0" algn="l" rtl="0"/>
            <a:r>
              <a:rPr lang="en-US" sz="2800" b="1" i="0" u="none" strike="noStrike" baseline="0" dirty="0">
                <a:solidFill>
                  <a:schemeClr val="bg1"/>
                </a:solidFill>
                <a:effectLst/>
                <a:latin typeface="Verdana" panose="020B0604030504040204" pitchFamily="34" charset="0"/>
              </a:rPr>
              <a:t>(Mat 23:4)  For they bind heavy burdens, hard to bear, and lay </a:t>
            </a:r>
            <a:r>
              <a:rPr lang="en-US" sz="2800" b="1" i="1" u="none" strike="noStrike" baseline="0" dirty="0">
                <a:solidFill>
                  <a:schemeClr val="bg1"/>
                </a:solidFill>
                <a:effectLst/>
                <a:latin typeface="Verdana" panose="020B0604030504040204" pitchFamily="34" charset="0"/>
              </a:rPr>
              <a:t>them</a:t>
            </a:r>
            <a:r>
              <a:rPr lang="en-US" sz="2800" b="1" i="0" u="none" strike="noStrike" baseline="0" dirty="0">
                <a:solidFill>
                  <a:schemeClr val="bg1"/>
                </a:solidFill>
                <a:effectLst/>
                <a:latin typeface="Verdana" panose="020B0604030504040204" pitchFamily="34" charset="0"/>
              </a:rPr>
              <a:t> on men's shoulders; but they </a:t>
            </a:r>
            <a:r>
              <a:rPr lang="en-US" sz="2800" b="1" i="1" u="none" strike="noStrike" baseline="0" dirty="0">
                <a:solidFill>
                  <a:schemeClr val="bg1"/>
                </a:solidFill>
                <a:effectLst/>
                <a:latin typeface="Verdana" panose="020B0604030504040204" pitchFamily="34" charset="0"/>
              </a:rPr>
              <a:t>themselves</a:t>
            </a:r>
            <a:r>
              <a:rPr lang="en-US" sz="2800" b="1" i="0" u="none" strike="noStrike" baseline="0" dirty="0">
                <a:solidFill>
                  <a:schemeClr val="bg1"/>
                </a:solidFill>
                <a:effectLst/>
                <a:latin typeface="Verdana" panose="020B0604030504040204" pitchFamily="34" charset="0"/>
              </a:rPr>
              <a:t> will not move them with one of their fingers.</a:t>
            </a:r>
          </a:p>
        </p:txBody>
      </p:sp>
    </p:spTree>
    <p:extLst>
      <p:ext uri="{BB962C8B-B14F-4D97-AF65-F5344CB8AC3E}">
        <p14:creationId xmlns:p14="http://schemas.microsoft.com/office/powerpoint/2010/main" val="1676834395"/>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52D9B-F0BF-5436-B720-16886BAB1D5B}"/>
              </a:ext>
            </a:extLst>
          </p:cNvPr>
          <p:cNvSpPr>
            <a:spLocks noGrp="1"/>
          </p:cNvSpPr>
          <p:nvPr>
            <p:ph type="title"/>
          </p:nvPr>
        </p:nvSpPr>
        <p:spPr/>
        <p:txBody>
          <a:bodyPr/>
          <a:lstStyle/>
          <a:p>
            <a:r>
              <a:rPr lang="en-US" dirty="0"/>
              <a:t>Jesus taught against – Self-Righteousness</a:t>
            </a:r>
          </a:p>
        </p:txBody>
      </p:sp>
      <p:sp>
        <p:nvSpPr>
          <p:cNvPr id="3" name="Content Placeholder 2">
            <a:extLst>
              <a:ext uri="{FF2B5EF4-FFF2-40B4-BE49-F238E27FC236}">
                <a16:creationId xmlns:a16="http://schemas.microsoft.com/office/drawing/2014/main" id="{9560B311-5EDC-2137-673D-2B1F7B5C9004}"/>
              </a:ext>
            </a:extLst>
          </p:cNvPr>
          <p:cNvSpPr>
            <a:spLocks noGrp="1"/>
          </p:cNvSpPr>
          <p:nvPr>
            <p:ph idx="1"/>
          </p:nvPr>
        </p:nvSpPr>
        <p:spPr>
          <a:xfrm>
            <a:off x="680321" y="2336873"/>
            <a:ext cx="9613861" cy="4003542"/>
          </a:xfrm>
        </p:spPr>
        <p:txBody>
          <a:bodyPr>
            <a:normAutofit/>
          </a:bodyPr>
          <a:lstStyle/>
          <a:p>
            <a:r>
              <a:rPr lang="en-US" b="1" i="0" u="none" strike="noStrike" baseline="0" dirty="0">
                <a:solidFill>
                  <a:schemeClr val="bg1"/>
                </a:solidFill>
                <a:effectLst/>
                <a:latin typeface="Verdana" panose="020B0604030504040204" pitchFamily="34" charset="0"/>
              </a:rPr>
              <a:t>(Luk 18:9)  Also He spoke this parable to some who trusted in themselves that they were righteous, and despised others:</a:t>
            </a:r>
          </a:p>
          <a:p>
            <a:pPr marR="0" algn="l" rtl="0"/>
            <a:endParaRPr lang="en-US" b="1" dirty="0">
              <a:solidFill>
                <a:schemeClr val="bg1"/>
              </a:solidFill>
              <a:effectLst/>
              <a:latin typeface="Verdana" panose="020B0604030504040204" pitchFamily="34" charset="0"/>
            </a:endParaRPr>
          </a:p>
          <a:p>
            <a:pPr marR="0" algn="l" rtl="0"/>
            <a:r>
              <a:rPr lang="en-US" b="1" i="0" u="none" strike="noStrike" baseline="0" dirty="0">
                <a:solidFill>
                  <a:schemeClr val="bg1"/>
                </a:solidFill>
                <a:effectLst/>
                <a:latin typeface="Verdana" panose="020B0604030504040204" pitchFamily="34" charset="0"/>
              </a:rPr>
              <a:t>(Luk 18:11)  The Pharisee stood and prayed thus with himself, 'God, I thank You that I am not like other men—extortioners, unjust, adulterers, or even as this tax collector. (12)  I fast twice a week; I give tithes of all that I possess.'</a:t>
            </a:r>
          </a:p>
        </p:txBody>
      </p:sp>
    </p:spTree>
    <p:extLst>
      <p:ext uri="{BB962C8B-B14F-4D97-AF65-F5344CB8AC3E}">
        <p14:creationId xmlns:p14="http://schemas.microsoft.com/office/powerpoint/2010/main" val="2143770898"/>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52D9B-F0BF-5436-B720-16886BAB1D5B}"/>
              </a:ext>
            </a:extLst>
          </p:cNvPr>
          <p:cNvSpPr>
            <a:spLocks noGrp="1"/>
          </p:cNvSpPr>
          <p:nvPr>
            <p:ph type="title"/>
          </p:nvPr>
        </p:nvSpPr>
        <p:spPr/>
        <p:txBody>
          <a:bodyPr/>
          <a:lstStyle/>
          <a:p>
            <a:r>
              <a:rPr lang="en-US" dirty="0"/>
              <a:t>Jesus taught against – Partial obedience</a:t>
            </a:r>
          </a:p>
        </p:txBody>
      </p:sp>
      <p:sp>
        <p:nvSpPr>
          <p:cNvPr id="3" name="Content Placeholder 2">
            <a:extLst>
              <a:ext uri="{FF2B5EF4-FFF2-40B4-BE49-F238E27FC236}">
                <a16:creationId xmlns:a16="http://schemas.microsoft.com/office/drawing/2014/main" id="{9560B311-5EDC-2137-673D-2B1F7B5C9004}"/>
              </a:ext>
            </a:extLst>
          </p:cNvPr>
          <p:cNvSpPr>
            <a:spLocks noGrp="1"/>
          </p:cNvSpPr>
          <p:nvPr>
            <p:ph idx="1"/>
          </p:nvPr>
        </p:nvSpPr>
        <p:spPr>
          <a:xfrm>
            <a:off x="680321" y="2336873"/>
            <a:ext cx="9613861" cy="4003542"/>
          </a:xfrm>
        </p:spPr>
        <p:txBody>
          <a:bodyPr>
            <a:noAutofit/>
          </a:bodyPr>
          <a:lstStyle/>
          <a:p>
            <a:pPr marR="0" algn="l" rtl="0"/>
            <a:r>
              <a:rPr lang="en-US" b="1" i="0" u="none" strike="noStrike" baseline="0" dirty="0">
                <a:solidFill>
                  <a:schemeClr val="bg1"/>
                </a:solidFill>
                <a:effectLst/>
                <a:latin typeface="Verdana" panose="020B0604030504040204" pitchFamily="34" charset="0"/>
              </a:rPr>
              <a:t>(Mat 23:14)  Woe to you, scribes and Pharisees, hypocrites! For you devour widows' houses, and for a pretense make long prayers. Therefore you will receive greater condemnation.</a:t>
            </a:r>
          </a:p>
          <a:p>
            <a:pPr marR="0" algn="l" rtl="0"/>
            <a:r>
              <a:rPr lang="en-US" b="1" i="0" u="none" strike="noStrike" baseline="0" dirty="0">
                <a:solidFill>
                  <a:schemeClr val="bg1"/>
                </a:solidFill>
                <a:effectLst/>
                <a:latin typeface="Verdana" panose="020B0604030504040204" pitchFamily="34" charset="0"/>
              </a:rPr>
              <a:t>(Mat 23:15)  "Woe to you, scribes and Pharisees, hypocrites! For you travel land and sea to win one proselyte, and when he is won, you make him twice as much a son of hell as yourselves.</a:t>
            </a:r>
          </a:p>
          <a:p>
            <a:pPr marR="0" algn="l" rtl="0"/>
            <a:r>
              <a:rPr lang="en-US" b="1" i="0" u="none" strike="noStrike" baseline="0" dirty="0">
                <a:solidFill>
                  <a:schemeClr val="bg1"/>
                </a:solidFill>
                <a:effectLst/>
                <a:latin typeface="Verdana" panose="020B0604030504040204" pitchFamily="34" charset="0"/>
              </a:rPr>
              <a:t>(Mat 23:16)  "Woe to you, blind guides, who say, 'Whoever swears by the temple, it is nothing; but whoever swears by the gold of the temple, he is obliged </a:t>
            </a:r>
            <a:r>
              <a:rPr lang="en-US" b="1" i="1" u="none" strike="noStrike" baseline="0" dirty="0">
                <a:solidFill>
                  <a:schemeClr val="bg1"/>
                </a:solidFill>
                <a:effectLst/>
                <a:latin typeface="Verdana" panose="020B0604030504040204" pitchFamily="34" charset="0"/>
              </a:rPr>
              <a:t>to perform it.</a:t>
            </a:r>
            <a:r>
              <a:rPr lang="en-US" b="1" i="0" u="none" strike="noStrike" baseline="0" dirty="0">
                <a:solidFill>
                  <a:schemeClr val="bg1"/>
                </a:solidFill>
                <a:effectLst/>
                <a:latin typeface="Verdana" panose="020B0604030504040204" pitchFamily="34" charset="0"/>
              </a:rPr>
              <a:t>'</a:t>
            </a:r>
          </a:p>
        </p:txBody>
      </p:sp>
    </p:spTree>
    <p:extLst>
      <p:ext uri="{BB962C8B-B14F-4D97-AF65-F5344CB8AC3E}">
        <p14:creationId xmlns:p14="http://schemas.microsoft.com/office/powerpoint/2010/main" val="2469408371"/>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52D9B-F0BF-5436-B720-16886BAB1D5B}"/>
              </a:ext>
            </a:extLst>
          </p:cNvPr>
          <p:cNvSpPr>
            <a:spLocks noGrp="1"/>
          </p:cNvSpPr>
          <p:nvPr>
            <p:ph type="title"/>
          </p:nvPr>
        </p:nvSpPr>
        <p:spPr/>
        <p:txBody>
          <a:bodyPr/>
          <a:lstStyle/>
          <a:p>
            <a:r>
              <a:rPr lang="en-US" dirty="0"/>
              <a:t>Jesus taught against – So must we</a:t>
            </a:r>
          </a:p>
        </p:txBody>
      </p:sp>
      <p:sp>
        <p:nvSpPr>
          <p:cNvPr id="3" name="Content Placeholder 2">
            <a:extLst>
              <a:ext uri="{FF2B5EF4-FFF2-40B4-BE49-F238E27FC236}">
                <a16:creationId xmlns:a16="http://schemas.microsoft.com/office/drawing/2014/main" id="{9560B311-5EDC-2137-673D-2B1F7B5C9004}"/>
              </a:ext>
            </a:extLst>
          </p:cNvPr>
          <p:cNvSpPr>
            <a:spLocks noGrp="1"/>
          </p:cNvSpPr>
          <p:nvPr>
            <p:ph idx="1"/>
          </p:nvPr>
        </p:nvSpPr>
        <p:spPr>
          <a:xfrm>
            <a:off x="680321" y="2336873"/>
            <a:ext cx="9613861" cy="4003542"/>
          </a:xfrm>
        </p:spPr>
        <p:txBody>
          <a:bodyPr>
            <a:noAutofit/>
          </a:bodyPr>
          <a:lstStyle/>
          <a:p>
            <a:pPr marR="0" algn="l" rtl="0"/>
            <a:r>
              <a:rPr lang="en-US" sz="2800" b="1" i="0" u="none" strike="noStrike" baseline="0" dirty="0">
                <a:solidFill>
                  <a:schemeClr val="bg1"/>
                </a:solidFill>
                <a:effectLst/>
                <a:latin typeface="Verdana" panose="020B0604030504040204" pitchFamily="34" charset="0"/>
              </a:rPr>
              <a:t>(2Jn 1:9)  Whoever transgresses and does not abide in the </a:t>
            </a:r>
            <a:r>
              <a:rPr lang="en-US" sz="2800" b="1" i="0" u="sng" strike="noStrike" baseline="0" dirty="0">
                <a:solidFill>
                  <a:schemeClr val="bg1"/>
                </a:solidFill>
                <a:effectLst/>
                <a:latin typeface="Verdana" panose="020B0604030504040204" pitchFamily="34" charset="0"/>
              </a:rPr>
              <a:t>doctrine of Christ </a:t>
            </a:r>
            <a:r>
              <a:rPr lang="en-US" sz="2800" b="1" i="0" u="none" strike="noStrike" baseline="0" dirty="0">
                <a:solidFill>
                  <a:schemeClr val="bg1"/>
                </a:solidFill>
                <a:effectLst/>
                <a:latin typeface="Verdana" panose="020B0604030504040204" pitchFamily="34" charset="0"/>
              </a:rPr>
              <a:t>does not have God. He who abides in the </a:t>
            </a:r>
            <a:r>
              <a:rPr lang="en-US" sz="2800" b="1" i="0" u="sng" strike="noStrike" baseline="0" dirty="0">
                <a:solidFill>
                  <a:schemeClr val="bg1"/>
                </a:solidFill>
                <a:effectLst/>
                <a:latin typeface="Verdana" panose="020B0604030504040204" pitchFamily="34" charset="0"/>
              </a:rPr>
              <a:t>doctrine of Christ </a:t>
            </a:r>
            <a:r>
              <a:rPr lang="en-US" sz="2800" b="1" i="0" u="none" strike="noStrike" baseline="0" dirty="0">
                <a:solidFill>
                  <a:schemeClr val="bg1"/>
                </a:solidFill>
                <a:effectLst/>
                <a:latin typeface="Verdana" panose="020B0604030504040204" pitchFamily="34" charset="0"/>
              </a:rPr>
              <a:t>has both the Father and the Son.</a:t>
            </a:r>
          </a:p>
          <a:p>
            <a:pPr marR="0" algn="l" rtl="0"/>
            <a:r>
              <a:rPr lang="en-US" sz="2800" b="1" i="0" u="none" strike="noStrike" baseline="0" dirty="0">
                <a:solidFill>
                  <a:schemeClr val="bg1"/>
                </a:solidFill>
                <a:effectLst/>
                <a:latin typeface="Verdana" panose="020B0604030504040204" pitchFamily="34" charset="0"/>
              </a:rPr>
              <a:t>(2Jn 1:10)  If anyone comes to you and does not bring </a:t>
            </a:r>
            <a:r>
              <a:rPr lang="en-US" sz="2800" b="1" i="0" u="sng" strike="noStrike" baseline="0" dirty="0">
                <a:solidFill>
                  <a:schemeClr val="bg1"/>
                </a:solidFill>
                <a:effectLst/>
                <a:latin typeface="Verdana" panose="020B0604030504040204" pitchFamily="34" charset="0"/>
              </a:rPr>
              <a:t>this doctrine</a:t>
            </a:r>
            <a:r>
              <a:rPr lang="en-US" sz="2800" b="1" i="0" u="none" strike="noStrike" baseline="0" dirty="0">
                <a:solidFill>
                  <a:schemeClr val="bg1"/>
                </a:solidFill>
                <a:effectLst/>
                <a:latin typeface="Verdana" panose="020B0604030504040204" pitchFamily="34" charset="0"/>
              </a:rPr>
              <a:t>, do not receive him into your house nor greet him;</a:t>
            </a:r>
          </a:p>
          <a:p>
            <a:pPr marR="0" algn="l" rtl="0"/>
            <a:r>
              <a:rPr lang="en-US" sz="2800" b="1" i="0" u="none" strike="noStrike" baseline="0" dirty="0">
                <a:solidFill>
                  <a:schemeClr val="bg1"/>
                </a:solidFill>
                <a:effectLst/>
                <a:latin typeface="Verdana" panose="020B0604030504040204" pitchFamily="34" charset="0"/>
              </a:rPr>
              <a:t>(2Jn 1:11)  for he who greets him shares in his evil deeds.</a:t>
            </a:r>
          </a:p>
        </p:txBody>
      </p:sp>
    </p:spTree>
    <p:extLst>
      <p:ext uri="{BB962C8B-B14F-4D97-AF65-F5344CB8AC3E}">
        <p14:creationId xmlns:p14="http://schemas.microsoft.com/office/powerpoint/2010/main" val="187807134"/>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17857-9C2B-7649-C74C-CC46CDD9889C}"/>
              </a:ext>
            </a:extLst>
          </p:cNvPr>
          <p:cNvSpPr>
            <a:spLocks noGrp="1"/>
          </p:cNvSpPr>
          <p:nvPr>
            <p:ph type="title"/>
          </p:nvPr>
        </p:nvSpPr>
        <p:spPr/>
        <p:txBody>
          <a:bodyPr/>
          <a:lstStyle/>
          <a:p>
            <a:r>
              <a:rPr lang="en-US" dirty="0"/>
              <a:t>Matthew 10:34</a:t>
            </a:r>
          </a:p>
        </p:txBody>
      </p:sp>
      <p:sp>
        <p:nvSpPr>
          <p:cNvPr id="3" name="Content Placeholder 2">
            <a:extLst>
              <a:ext uri="{FF2B5EF4-FFF2-40B4-BE49-F238E27FC236}">
                <a16:creationId xmlns:a16="http://schemas.microsoft.com/office/drawing/2014/main" id="{6CE79651-088B-B452-E16F-79EB501CBE55}"/>
              </a:ext>
            </a:extLst>
          </p:cNvPr>
          <p:cNvSpPr>
            <a:spLocks noGrp="1"/>
          </p:cNvSpPr>
          <p:nvPr>
            <p:ph idx="1"/>
          </p:nvPr>
        </p:nvSpPr>
        <p:spPr/>
        <p:txBody>
          <a:bodyPr>
            <a:normAutofit fontScale="92500"/>
          </a:bodyPr>
          <a:lstStyle/>
          <a:p>
            <a:r>
              <a:rPr lang="en-US" b="1" i="0" u="none" strike="noStrike" baseline="0" dirty="0">
                <a:solidFill>
                  <a:schemeClr val="bg1"/>
                </a:solidFill>
                <a:effectLst/>
                <a:latin typeface="Verdana" panose="020B0604030504040204" pitchFamily="34" charset="0"/>
              </a:rPr>
              <a:t>(Mat 10:34)  "Do not think that I came to bring peace on earth. I did not come to bring peace but a sword.</a:t>
            </a:r>
          </a:p>
          <a:p>
            <a:endParaRPr lang="en-US" b="1" dirty="0">
              <a:solidFill>
                <a:schemeClr val="bg1"/>
              </a:solidFill>
              <a:effectLst/>
              <a:latin typeface="Verdana" panose="020B0604030504040204" pitchFamily="34" charset="0"/>
            </a:endParaRPr>
          </a:p>
          <a:p>
            <a:r>
              <a:rPr lang="en-US" b="1" i="0" u="none" strike="noStrike" baseline="0" dirty="0">
                <a:solidFill>
                  <a:schemeClr val="bg1"/>
                </a:solidFill>
                <a:effectLst/>
                <a:latin typeface="Verdana" panose="020B0604030504040204" pitchFamily="34" charset="0"/>
              </a:rPr>
              <a:t>Jesus is the Great Divider.</a:t>
            </a:r>
          </a:p>
          <a:p>
            <a:r>
              <a:rPr lang="en-US" b="1" i="0" u="none" strike="noStrike" baseline="0" dirty="0">
                <a:solidFill>
                  <a:schemeClr val="bg1"/>
                </a:solidFill>
                <a:effectLst/>
                <a:latin typeface="Verdana" panose="020B0604030504040204" pitchFamily="34" charset="0"/>
              </a:rPr>
              <a:t>He did not come to bring peace.</a:t>
            </a:r>
          </a:p>
          <a:p>
            <a:r>
              <a:rPr lang="en-US" b="1" i="0" u="none" strike="noStrike" baseline="0" dirty="0">
                <a:solidFill>
                  <a:schemeClr val="bg1"/>
                </a:solidFill>
                <a:effectLst/>
                <a:latin typeface="Verdana" panose="020B0604030504040204" pitchFamily="34" charset="0"/>
              </a:rPr>
              <a:t>When Jesus preached – some followed; some did not.</a:t>
            </a:r>
          </a:p>
          <a:p>
            <a:r>
              <a:rPr lang="en-US" b="1" i="0" u="none" strike="noStrike" baseline="0" dirty="0">
                <a:solidFill>
                  <a:schemeClr val="bg1"/>
                </a:solidFill>
                <a:effectLst/>
                <a:latin typeface="Verdana" panose="020B0604030504040204" pitchFamily="34" charset="0"/>
              </a:rPr>
              <a:t>When Jesus preached there was division (a sword) that separated the believers from those who rejected His teaching.</a:t>
            </a:r>
          </a:p>
          <a:p>
            <a:endParaRPr lang="en-US" dirty="0"/>
          </a:p>
        </p:txBody>
      </p:sp>
    </p:spTree>
    <p:extLst>
      <p:ext uri="{BB962C8B-B14F-4D97-AF65-F5344CB8AC3E}">
        <p14:creationId xmlns:p14="http://schemas.microsoft.com/office/powerpoint/2010/main" val="3569400195"/>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52D9B-F0BF-5436-B720-16886BAB1D5B}"/>
              </a:ext>
            </a:extLst>
          </p:cNvPr>
          <p:cNvSpPr>
            <a:spLocks noGrp="1"/>
          </p:cNvSpPr>
          <p:nvPr>
            <p:ph type="title"/>
          </p:nvPr>
        </p:nvSpPr>
        <p:spPr/>
        <p:txBody>
          <a:bodyPr/>
          <a:lstStyle/>
          <a:p>
            <a:r>
              <a:rPr lang="en-US" dirty="0"/>
              <a:t>Jesus taught against some things</a:t>
            </a:r>
          </a:p>
        </p:txBody>
      </p:sp>
      <p:sp>
        <p:nvSpPr>
          <p:cNvPr id="3" name="Content Placeholder 2">
            <a:extLst>
              <a:ext uri="{FF2B5EF4-FFF2-40B4-BE49-F238E27FC236}">
                <a16:creationId xmlns:a16="http://schemas.microsoft.com/office/drawing/2014/main" id="{9560B311-5EDC-2137-673D-2B1F7B5C9004}"/>
              </a:ext>
            </a:extLst>
          </p:cNvPr>
          <p:cNvSpPr>
            <a:spLocks noGrp="1"/>
          </p:cNvSpPr>
          <p:nvPr>
            <p:ph idx="1"/>
          </p:nvPr>
        </p:nvSpPr>
        <p:spPr/>
        <p:txBody>
          <a:bodyPr/>
          <a:lstStyle/>
          <a:p>
            <a:r>
              <a:rPr lang="en-US" sz="3600" b="1" dirty="0">
                <a:solidFill>
                  <a:schemeClr val="bg1"/>
                </a:solidFill>
                <a:effectLst/>
                <a:latin typeface="Verdana" panose="020B0604030504040204" pitchFamily="34" charset="0"/>
              </a:rPr>
              <a:t>Many think of Jesus teaching forgiveness, love, peace, mercy, kindness and hope.</a:t>
            </a:r>
          </a:p>
          <a:p>
            <a:r>
              <a:rPr lang="en-US" sz="3600" b="1" i="0" u="none" strike="noStrike" baseline="0" dirty="0">
                <a:solidFill>
                  <a:schemeClr val="bg1"/>
                </a:solidFill>
                <a:effectLst/>
                <a:latin typeface="Verdana" panose="020B0604030504040204" pitchFamily="34" charset="0"/>
              </a:rPr>
              <a:t>Jesus did teach all of these things.</a:t>
            </a:r>
          </a:p>
          <a:p>
            <a:r>
              <a:rPr lang="en-US" sz="3600" b="1" dirty="0">
                <a:solidFill>
                  <a:schemeClr val="bg1"/>
                </a:solidFill>
                <a:effectLst/>
                <a:latin typeface="Verdana" panose="020B0604030504040204" pitchFamily="34" charset="0"/>
              </a:rPr>
              <a:t>Jesus also taught against some things.</a:t>
            </a:r>
            <a:endParaRPr lang="en-US" sz="3600" b="1" i="0" u="none" strike="noStrike" baseline="0" dirty="0">
              <a:solidFill>
                <a:schemeClr val="bg1"/>
              </a:solidFill>
              <a:effectLst/>
              <a:latin typeface="Verdana" panose="020B0604030504040204" pitchFamily="34" charset="0"/>
            </a:endParaRPr>
          </a:p>
          <a:p>
            <a:endParaRPr lang="en-US" dirty="0"/>
          </a:p>
        </p:txBody>
      </p:sp>
    </p:spTree>
    <p:extLst>
      <p:ext uri="{BB962C8B-B14F-4D97-AF65-F5344CB8AC3E}">
        <p14:creationId xmlns:p14="http://schemas.microsoft.com/office/powerpoint/2010/main" val="366181935"/>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52D9B-F0BF-5436-B720-16886BAB1D5B}"/>
              </a:ext>
            </a:extLst>
          </p:cNvPr>
          <p:cNvSpPr>
            <a:spLocks noGrp="1"/>
          </p:cNvSpPr>
          <p:nvPr>
            <p:ph type="title"/>
          </p:nvPr>
        </p:nvSpPr>
        <p:spPr/>
        <p:txBody>
          <a:bodyPr/>
          <a:lstStyle/>
          <a:p>
            <a:r>
              <a:rPr lang="en-US" dirty="0"/>
              <a:t>Jesus taught against some things</a:t>
            </a:r>
          </a:p>
        </p:txBody>
      </p:sp>
      <p:sp>
        <p:nvSpPr>
          <p:cNvPr id="3" name="Content Placeholder 2">
            <a:extLst>
              <a:ext uri="{FF2B5EF4-FFF2-40B4-BE49-F238E27FC236}">
                <a16:creationId xmlns:a16="http://schemas.microsoft.com/office/drawing/2014/main" id="{9560B311-5EDC-2137-673D-2B1F7B5C9004}"/>
              </a:ext>
            </a:extLst>
          </p:cNvPr>
          <p:cNvSpPr>
            <a:spLocks noGrp="1"/>
          </p:cNvSpPr>
          <p:nvPr>
            <p:ph idx="1"/>
          </p:nvPr>
        </p:nvSpPr>
        <p:spPr/>
        <p:txBody>
          <a:bodyPr/>
          <a:lstStyle/>
          <a:p>
            <a:r>
              <a:rPr lang="en-US" sz="3600" b="1" dirty="0">
                <a:solidFill>
                  <a:schemeClr val="bg1"/>
                </a:solidFill>
                <a:effectLst/>
                <a:latin typeface="Verdana" panose="020B0604030504040204" pitchFamily="34" charset="0"/>
              </a:rPr>
              <a:t>The teachings of Jesus contain both some positive and some negative truths.</a:t>
            </a:r>
          </a:p>
          <a:p>
            <a:r>
              <a:rPr lang="en-US" sz="3600" b="1" i="0" u="none" strike="noStrike" baseline="0" dirty="0">
                <a:solidFill>
                  <a:schemeClr val="bg1"/>
                </a:solidFill>
                <a:effectLst/>
                <a:latin typeface="Verdana" panose="020B0604030504040204" pitchFamily="34" charset="0"/>
              </a:rPr>
              <a:t>We must stand FOR what Jesus was for; and AGAINST what Jesus was against.</a:t>
            </a:r>
          </a:p>
          <a:p>
            <a:endParaRPr lang="en-US" dirty="0"/>
          </a:p>
        </p:txBody>
      </p:sp>
    </p:spTree>
    <p:extLst>
      <p:ext uri="{BB962C8B-B14F-4D97-AF65-F5344CB8AC3E}">
        <p14:creationId xmlns:p14="http://schemas.microsoft.com/office/powerpoint/2010/main" val="2736833977"/>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52D9B-F0BF-5436-B720-16886BAB1D5B}"/>
              </a:ext>
            </a:extLst>
          </p:cNvPr>
          <p:cNvSpPr>
            <a:spLocks noGrp="1"/>
          </p:cNvSpPr>
          <p:nvPr>
            <p:ph type="title"/>
          </p:nvPr>
        </p:nvSpPr>
        <p:spPr/>
        <p:txBody>
          <a:bodyPr/>
          <a:lstStyle/>
          <a:p>
            <a:r>
              <a:rPr lang="en-US" dirty="0"/>
              <a:t>Jesus taught against – False Doctrine</a:t>
            </a:r>
          </a:p>
        </p:txBody>
      </p:sp>
      <p:sp>
        <p:nvSpPr>
          <p:cNvPr id="3" name="Content Placeholder 2">
            <a:extLst>
              <a:ext uri="{FF2B5EF4-FFF2-40B4-BE49-F238E27FC236}">
                <a16:creationId xmlns:a16="http://schemas.microsoft.com/office/drawing/2014/main" id="{9560B311-5EDC-2137-673D-2B1F7B5C9004}"/>
              </a:ext>
            </a:extLst>
          </p:cNvPr>
          <p:cNvSpPr>
            <a:spLocks noGrp="1"/>
          </p:cNvSpPr>
          <p:nvPr>
            <p:ph idx="1"/>
          </p:nvPr>
        </p:nvSpPr>
        <p:spPr>
          <a:xfrm>
            <a:off x="680321" y="2336873"/>
            <a:ext cx="9613861" cy="4003542"/>
          </a:xfrm>
        </p:spPr>
        <p:txBody>
          <a:bodyPr>
            <a:normAutofit lnSpcReduction="10000"/>
          </a:bodyPr>
          <a:lstStyle/>
          <a:p>
            <a:pPr marR="0" algn="l" rtl="0"/>
            <a:r>
              <a:rPr lang="en-US" b="1" i="0" u="none" strike="noStrike" baseline="0" dirty="0">
                <a:solidFill>
                  <a:schemeClr val="bg1"/>
                </a:solidFill>
                <a:effectLst/>
                <a:latin typeface="Verdana" panose="020B0604030504040204" pitchFamily="34" charset="0"/>
              </a:rPr>
              <a:t>(Mat 15:6)  then he need not honor his father or mother.' Thus you have made the commandment of God of no effect by your tradition.</a:t>
            </a:r>
          </a:p>
          <a:p>
            <a:pPr marR="0" algn="l" rtl="0"/>
            <a:r>
              <a:rPr lang="en-US" b="1" i="0" u="none" strike="noStrike" baseline="0" dirty="0">
                <a:solidFill>
                  <a:schemeClr val="bg1"/>
                </a:solidFill>
                <a:effectLst/>
                <a:latin typeface="Verdana" panose="020B0604030504040204" pitchFamily="34" charset="0"/>
              </a:rPr>
              <a:t>(Mat 15:7)  Hypocrites! Well did Isaiah prophesy about you, saying:</a:t>
            </a:r>
          </a:p>
          <a:p>
            <a:pPr marR="0" algn="l" rtl="0"/>
            <a:r>
              <a:rPr lang="en-US" b="1" i="0" u="none" strike="noStrike" baseline="0" dirty="0">
                <a:solidFill>
                  <a:schemeClr val="bg1"/>
                </a:solidFill>
                <a:effectLst/>
                <a:latin typeface="Verdana" panose="020B0604030504040204" pitchFamily="34" charset="0"/>
              </a:rPr>
              <a:t>(Mat 15:8)  'THESE PEOPLE DRAW NEAR TO ME WITH THEIR MOUTH, AND HONOR ME WITH THEIR LIPS, BUT THEIR HEART IS FAR FROM ME.</a:t>
            </a:r>
          </a:p>
          <a:p>
            <a:pPr marR="0" algn="l" rtl="0"/>
            <a:r>
              <a:rPr lang="en-US" b="1" i="0" u="none" strike="noStrike" baseline="0" dirty="0">
                <a:solidFill>
                  <a:schemeClr val="bg1"/>
                </a:solidFill>
                <a:effectLst/>
                <a:latin typeface="Verdana" panose="020B0604030504040204" pitchFamily="34" charset="0"/>
              </a:rPr>
              <a:t>(Mat 15:9)  AND IN VAIN THEY WORSHIP ME, TEACHING AS DOCTRINES THE COMMANDMENTS OF MEN.'</a:t>
            </a:r>
          </a:p>
        </p:txBody>
      </p:sp>
    </p:spTree>
    <p:extLst>
      <p:ext uri="{BB962C8B-B14F-4D97-AF65-F5344CB8AC3E}">
        <p14:creationId xmlns:p14="http://schemas.microsoft.com/office/powerpoint/2010/main" val="4123881644"/>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52D9B-F0BF-5436-B720-16886BAB1D5B}"/>
              </a:ext>
            </a:extLst>
          </p:cNvPr>
          <p:cNvSpPr>
            <a:spLocks noGrp="1"/>
          </p:cNvSpPr>
          <p:nvPr>
            <p:ph type="title"/>
          </p:nvPr>
        </p:nvSpPr>
        <p:spPr/>
        <p:txBody>
          <a:bodyPr/>
          <a:lstStyle/>
          <a:p>
            <a:r>
              <a:rPr lang="en-US" dirty="0"/>
              <a:t>Jesus taught against – False Doctrine</a:t>
            </a:r>
          </a:p>
        </p:txBody>
      </p:sp>
      <p:sp>
        <p:nvSpPr>
          <p:cNvPr id="3" name="Content Placeholder 2">
            <a:extLst>
              <a:ext uri="{FF2B5EF4-FFF2-40B4-BE49-F238E27FC236}">
                <a16:creationId xmlns:a16="http://schemas.microsoft.com/office/drawing/2014/main" id="{9560B311-5EDC-2137-673D-2B1F7B5C9004}"/>
              </a:ext>
            </a:extLst>
          </p:cNvPr>
          <p:cNvSpPr>
            <a:spLocks noGrp="1"/>
          </p:cNvSpPr>
          <p:nvPr>
            <p:ph idx="1"/>
          </p:nvPr>
        </p:nvSpPr>
        <p:spPr>
          <a:xfrm>
            <a:off x="680321" y="2336873"/>
            <a:ext cx="9613861" cy="4003542"/>
          </a:xfrm>
        </p:spPr>
        <p:txBody>
          <a:bodyPr>
            <a:normAutofit/>
          </a:bodyPr>
          <a:lstStyle/>
          <a:p>
            <a:pPr marR="0" algn="l" rtl="0"/>
            <a:r>
              <a:rPr lang="en-US" b="1" i="0" u="none" strike="noStrike" baseline="0" dirty="0">
                <a:solidFill>
                  <a:schemeClr val="bg1"/>
                </a:solidFill>
                <a:effectLst/>
                <a:latin typeface="Verdana" panose="020B0604030504040204" pitchFamily="34" charset="0"/>
              </a:rPr>
              <a:t>(Heb 2:1)  Therefore we must give the more earnest heed to the things we have heard, lest we drift away.</a:t>
            </a:r>
          </a:p>
          <a:p>
            <a:pPr marR="0" algn="l" rtl="0"/>
            <a:r>
              <a:rPr lang="en-US" b="1" i="0" u="none" strike="noStrike" baseline="0" dirty="0">
                <a:solidFill>
                  <a:schemeClr val="bg1"/>
                </a:solidFill>
                <a:effectLst/>
                <a:latin typeface="Verdana" panose="020B0604030504040204" pitchFamily="34" charset="0"/>
              </a:rPr>
              <a:t>(Heb 2:2)  For if the word spoken through angels proved steadfast, and every transgression and disobedience received a just reward,</a:t>
            </a:r>
          </a:p>
          <a:p>
            <a:pPr marR="0" algn="l" rtl="0"/>
            <a:r>
              <a:rPr lang="en-US" b="1" i="0" u="none" strike="noStrike" baseline="0" dirty="0">
                <a:solidFill>
                  <a:schemeClr val="bg1"/>
                </a:solidFill>
                <a:effectLst/>
                <a:latin typeface="Verdana" panose="020B0604030504040204" pitchFamily="34" charset="0"/>
              </a:rPr>
              <a:t>(Heb 2:3)  how shall we escape if we neglect so great a salvation, which at the first began to be spoken by the Lord, and was confirmed to us by those who heard </a:t>
            </a:r>
            <a:r>
              <a:rPr lang="en-US" b="1" i="1" u="none" strike="noStrike" baseline="0" dirty="0">
                <a:solidFill>
                  <a:schemeClr val="bg1"/>
                </a:solidFill>
                <a:effectLst/>
                <a:latin typeface="Verdana" panose="020B0604030504040204" pitchFamily="34" charset="0"/>
              </a:rPr>
              <a:t>Him,</a:t>
            </a:r>
            <a:endParaRPr lang="en-US" b="1" i="0" u="none" strike="noStrike" baseline="0" dirty="0">
              <a:solidFill>
                <a:schemeClr val="bg1"/>
              </a:solidFill>
              <a:effectLst/>
              <a:latin typeface="Verdana" panose="020B0604030504040204" pitchFamily="34" charset="0"/>
            </a:endParaRPr>
          </a:p>
        </p:txBody>
      </p:sp>
    </p:spTree>
    <p:extLst>
      <p:ext uri="{BB962C8B-B14F-4D97-AF65-F5344CB8AC3E}">
        <p14:creationId xmlns:p14="http://schemas.microsoft.com/office/powerpoint/2010/main" val="350696084"/>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52D9B-F0BF-5436-B720-16886BAB1D5B}"/>
              </a:ext>
            </a:extLst>
          </p:cNvPr>
          <p:cNvSpPr>
            <a:spLocks noGrp="1"/>
          </p:cNvSpPr>
          <p:nvPr>
            <p:ph type="title"/>
          </p:nvPr>
        </p:nvSpPr>
        <p:spPr/>
        <p:txBody>
          <a:bodyPr/>
          <a:lstStyle/>
          <a:p>
            <a:r>
              <a:rPr lang="en-US" dirty="0"/>
              <a:t>Jesus taught against – False Doctrine</a:t>
            </a:r>
          </a:p>
        </p:txBody>
      </p:sp>
      <p:sp>
        <p:nvSpPr>
          <p:cNvPr id="3" name="Content Placeholder 2">
            <a:extLst>
              <a:ext uri="{FF2B5EF4-FFF2-40B4-BE49-F238E27FC236}">
                <a16:creationId xmlns:a16="http://schemas.microsoft.com/office/drawing/2014/main" id="{9560B311-5EDC-2137-673D-2B1F7B5C9004}"/>
              </a:ext>
            </a:extLst>
          </p:cNvPr>
          <p:cNvSpPr>
            <a:spLocks noGrp="1"/>
          </p:cNvSpPr>
          <p:nvPr>
            <p:ph idx="1"/>
          </p:nvPr>
        </p:nvSpPr>
        <p:spPr>
          <a:xfrm>
            <a:off x="680321" y="2336873"/>
            <a:ext cx="9613861" cy="4003542"/>
          </a:xfrm>
        </p:spPr>
        <p:txBody>
          <a:bodyPr>
            <a:normAutofit/>
          </a:bodyPr>
          <a:lstStyle/>
          <a:p>
            <a:pPr marR="0" algn="l" rtl="0"/>
            <a:r>
              <a:rPr lang="en-US" sz="2800" b="1" i="0" u="none" strike="noStrike" baseline="0" dirty="0">
                <a:solidFill>
                  <a:schemeClr val="bg1"/>
                </a:solidFill>
                <a:effectLst/>
                <a:latin typeface="Verdana" panose="020B0604030504040204" pitchFamily="34" charset="0"/>
              </a:rPr>
              <a:t>(2Jn 1:9)  Whoever transgresses and does not abide in the doctrine of Christ does not have God. He who abides in the doctrine of Christ has both the Father and the Son.</a:t>
            </a:r>
          </a:p>
          <a:p>
            <a:pPr marR="0" algn="l" rtl="0"/>
            <a:r>
              <a:rPr lang="en-US" sz="2800" b="1" i="0" u="none" strike="noStrike" baseline="0" dirty="0">
                <a:solidFill>
                  <a:schemeClr val="bg1"/>
                </a:solidFill>
                <a:effectLst/>
                <a:latin typeface="Verdana" panose="020B0604030504040204" pitchFamily="34" charset="0"/>
              </a:rPr>
              <a:t>(2Jn 1:10)  If anyone comes to you and does not bring this doctrine, do not receive him into your house nor greet him;</a:t>
            </a:r>
          </a:p>
          <a:p>
            <a:pPr marR="0" algn="l" rtl="0"/>
            <a:r>
              <a:rPr lang="en-US" sz="2800" b="1" i="0" u="none" strike="noStrike" baseline="0" dirty="0">
                <a:solidFill>
                  <a:schemeClr val="bg1"/>
                </a:solidFill>
                <a:effectLst/>
                <a:latin typeface="Verdana" panose="020B0604030504040204" pitchFamily="34" charset="0"/>
              </a:rPr>
              <a:t>(2Jn 1:11)  for he who greets him shares in his evil deeds.</a:t>
            </a:r>
          </a:p>
          <a:p>
            <a:pPr marR="0" algn="l" rtl="0"/>
            <a:endParaRPr lang="en-US" b="0" i="0" u="none" strike="noStrike" baseline="0" dirty="0">
              <a:solidFill>
                <a:schemeClr val="bg1"/>
              </a:solidFill>
              <a:effectLst/>
              <a:latin typeface="Verdana" panose="020B0604030504040204" pitchFamily="34" charset="0"/>
            </a:endParaRPr>
          </a:p>
        </p:txBody>
      </p:sp>
    </p:spTree>
    <p:extLst>
      <p:ext uri="{BB962C8B-B14F-4D97-AF65-F5344CB8AC3E}">
        <p14:creationId xmlns:p14="http://schemas.microsoft.com/office/powerpoint/2010/main" val="960859115"/>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52D9B-F0BF-5436-B720-16886BAB1D5B}"/>
              </a:ext>
            </a:extLst>
          </p:cNvPr>
          <p:cNvSpPr>
            <a:spLocks noGrp="1"/>
          </p:cNvSpPr>
          <p:nvPr>
            <p:ph type="title"/>
          </p:nvPr>
        </p:nvSpPr>
        <p:spPr/>
        <p:txBody>
          <a:bodyPr/>
          <a:lstStyle/>
          <a:p>
            <a:r>
              <a:rPr lang="en-US" dirty="0"/>
              <a:t>Jesus taught against – False Doctrine</a:t>
            </a:r>
          </a:p>
        </p:txBody>
      </p:sp>
      <p:sp>
        <p:nvSpPr>
          <p:cNvPr id="3" name="Content Placeholder 2">
            <a:extLst>
              <a:ext uri="{FF2B5EF4-FFF2-40B4-BE49-F238E27FC236}">
                <a16:creationId xmlns:a16="http://schemas.microsoft.com/office/drawing/2014/main" id="{9560B311-5EDC-2137-673D-2B1F7B5C9004}"/>
              </a:ext>
            </a:extLst>
          </p:cNvPr>
          <p:cNvSpPr>
            <a:spLocks noGrp="1"/>
          </p:cNvSpPr>
          <p:nvPr>
            <p:ph idx="1"/>
          </p:nvPr>
        </p:nvSpPr>
        <p:spPr>
          <a:xfrm>
            <a:off x="680321" y="2336873"/>
            <a:ext cx="9613861" cy="4003542"/>
          </a:xfrm>
        </p:spPr>
        <p:txBody>
          <a:bodyPr>
            <a:normAutofit fontScale="92500"/>
          </a:bodyPr>
          <a:lstStyle/>
          <a:p>
            <a:pPr marR="0" algn="l" rtl="0"/>
            <a:r>
              <a:rPr lang="en-US" b="1" i="0" u="none" strike="noStrike" baseline="0" dirty="0">
                <a:solidFill>
                  <a:schemeClr val="bg1"/>
                </a:solidFill>
                <a:effectLst/>
                <a:latin typeface="Verdana" panose="020B0604030504040204" pitchFamily="34" charset="0"/>
              </a:rPr>
              <a:t>(1Tim 1:3)  As I urged you when I went into Macedonia—remain in Ephesus that you may charge some that they teach no other doctrine,</a:t>
            </a:r>
          </a:p>
          <a:p>
            <a:pPr marR="0" algn="l" rtl="0"/>
            <a:r>
              <a:rPr lang="en-US" b="1" i="0" u="none" strike="noStrike" baseline="0" dirty="0">
                <a:solidFill>
                  <a:schemeClr val="bg1"/>
                </a:solidFill>
                <a:effectLst/>
                <a:latin typeface="Verdana" panose="020B0604030504040204" pitchFamily="34" charset="0"/>
              </a:rPr>
              <a:t>(1Tim 6:3)  If anyone teaches otherwise and does not consent to wholesome words, </a:t>
            </a:r>
            <a:r>
              <a:rPr lang="en-US" b="1" i="1" u="none" strike="noStrike" baseline="0" dirty="0">
                <a:solidFill>
                  <a:schemeClr val="bg1"/>
                </a:solidFill>
                <a:effectLst/>
                <a:latin typeface="Verdana" panose="020B0604030504040204" pitchFamily="34" charset="0"/>
              </a:rPr>
              <a:t>even</a:t>
            </a:r>
            <a:r>
              <a:rPr lang="en-US" b="1" i="0" u="none" strike="noStrike" baseline="0" dirty="0">
                <a:solidFill>
                  <a:schemeClr val="bg1"/>
                </a:solidFill>
                <a:effectLst/>
                <a:latin typeface="Verdana" panose="020B0604030504040204" pitchFamily="34" charset="0"/>
              </a:rPr>
              <a:t> the words of our Lord Jesus Christ, and to the doctrine which accords with godliness, (4)  he is proud, knowing nothing, but is obsessed with disputes and arguments over words, from which come envy, strife, reviling, evil suspicions, (5)  useless wranglings of men of corrupt minds and destitute of the truth, who suppose that godliness is a </a:t>
            </a:r>
            <a:r>
              <a:rPr lang="en-US" b="1" i="1" u="none" strike="noStrike" baseline="0" dirty="0">
                <a:solidFill>
                  <a:schemeClr val="bg1"/>
                </a:solidFill>
                <a:effectLst/>
                <a:latin typeface="Verdana" panose="020B0604030504040204" pitchFamily="34" charset="0"/>
              </a:rPr>
              <a:t>means of</a:t>
            </a:r>
            <a:r>
              <a:rPr lang="en-US" b="1" i="0" u="none" strike="noStrike" baseline="0" dirty="0">
                <a:solidFill>
                  <a:schemeClr val="bg1"/>
                </a:solidFill>
                <a:effectLst/>
                <a:latin typeface="Verdana" panose="020B0604030504040204" pitchFamily="34" charset="0"/>
              </a:rPr>
              <a:t> gain. From such withdraw yourself.</a:t>
            </a:r>
          </a:p>
          <a:p>
            <a:pPr marR="0" algn="l" rtl="0"/>
            <a:endParaRPr lang="en-US" sz="2800" b="1" i="0" u="none" strike="noStrike" baseline="0" dirty="0">
              <a:solidFill>
                <a:schemeClr val="bg1"/>
              </a:solidFill>
              <a:effectLst/>
              <a:latin typeface="Verdana" panose="020B0604030504040204" pitchFamily="34" charset="0"/>
            </a:endParaRPr>
          </a:p>
          <a:p>
            <a:pPr marR="0" algn="l" rtl="0"/>
            <a:endParaRPr lang="en-US" b="0" i="0" u="none" strike="noStrike" baseline="0" dirty="0">
              <a:solidFill>
                <a:schemeClr val="bg1"/>
              </a:solidFill>
              <a:effectLst/>
              <a:latin typeface="Verdana" panose="020B0604030504040204" pitchFamily="34" charset="0"/>
            </a:endParaRPr>
          </a:p>
        </p:txBody>
      </p:sp>
    </p:spTree>
    <p:extLst>
      <p:ext uri="{BB962C8B-B14F-4D97-AF65-F5344CB8AC3E}">
        <p14:creationId xmlns:p14="http://schemas.microsoft.com/office/powerpoint/2010/main" val="3442523971"/>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52D9B-F0BF-5436-B720-16886BAB1D5B}"/>
              </a:ext>
            </a:extLst>
          </p:cNvPr>
          <p:cNvSpPr>
            <a:spLocks noGrp="1"/>
          </p:cNvSpPr>
          <p:nvPr>
            <p:ph type="title"/>
          </p:nvPr>
        </p:nvSpPr>
        <p:spPr/>
        <p:txBody>
          <a:bodyPr/>
          <a:lstStyle/>
          <a:p>
            <a:r>
              <a:rPr lang="en-US" dirty="0"/>
              <a:t>Jesus taught against – Insincerity</a:t>
            </a:r>
          </a:p>
        </p:txBody>
      </p:sp>
      <p:sp>
        <p:nvSpPr>
          <p:cNvPr id="3" name="Content Placeholder 2">
            <a:extLst>
              <a:ext uri="{FF2B5EF4-FFF2-40B4-BE49-F238E27FC236}">
                <a16:creationId xmlns:a16="http://schemas.microsoft.com/office/drawing/2014/main" id="{9560B311-5EDC-2137-673D-2B1F7B5C9004}"/>
              </a:ext>
            </a:extLst>
          </p:cNvPr>
          <p:cNvSpPr>
            <a:spLocks noGrp="1"/>
          </p:cNvSpPr>
          <p:nvPr>
            <p:ph idx="1"/>
          </p:nvPr>
        </p:nvSpPr>
        <p:spPr>
          <a:xfrm>
            <a:off x="680321" y="2336873"/>
            <a:ext cx="9613861" cy="4003542"/>
          </a:xfrm>
        </p:spPr>
        <p:txBody>
          <a:bodyPr>
            <a:normAutofit/>
          </a:bodyPr>
          <a:lstStyle/>
          <a:p>
            <a:pPr marR="0" algn="l" rtl="0"/>
            <a:r>
              <a:rPr lang="en-US" sz="2800" b="1" i="0" u="none" strike="noStrike" baseline="0" dirty="0">
                <a:solidFill>
                  <a:schemeClr val="bg1"/>
                </a:solidFill>
                <a:effectLst/>
                <a:latin typeface="Verdana" panose="020B0604030504040204" pitchFamily="34" charset="0"/>
              </a:rPr>
              <a:t>(Mat 23:5)  But all their works they do to be seen by men. They make their phylacteries broad and enlarge the borders of their garments.</a:t>
            </a:r>
          </a:p>
          <a:p>
            <a:pPr marR="0" algn="l" rtl="0"/>
            <a:endParaRPr lang="en-US" sz="2800" b="1" i="0" u="none" strike="noStrike" baseline="0" dirty="0">
              <a:solidFill>
                <a:schemeClr val="bg1"/>
              </a:solidFill>
              <a:effectLst/>
              <a:latin typeface="Verdana" panose="020B0604030504040204" pitchFamily="34" charset="0"/>
            </a:endParaRPr>
          </a:p>
          <a:p>
            <a:r>
              <a:rPr lang="en-US" sz="2800" b="1" i="0" u="none" strike="noStrike" baseline="0" dirty="0">
                <a:solidFill>
                  <a:schemeClr val="bg1"/>
                </a:solidFill>
                <a:effectLst/>
                <a:latin typeface="Verdana" panose="020B0604030504040204" pitchFamily="34" charset="0"/>
              </a:rPr>
              <a:t>(Mat 5:20)  For I say to you, that unless your righteousness exceeds </a:t>
            </a:r>
            <a:r>
              <a:rPr lang="en-US" sz="2800" b="1" i="1" u="none" strike="noStrike" baseline="0" dirty="0">
                <a:solidFill>
                  <a:schemeClr val="bg1"/>
                </a:solidFill>
                <a:effectLst/>
                <a:latin typeface="Verdana" panose="020B0604030504040204" pitchFamily="34" charset="0"/>
              </a:rPr>
              <a:t>the righteousness</a:t>
            </a:r>
            <a:r>
              <a:rPr lang="en-US" sz="2800" b="1" i="0" u="none" strike="noStrike" baseline="0" dirty="0">
                <a:solidFill>
                  <a:schemeClr val="bg1"/>
                </a:solidFill>
                <a:effectLst/>
                <a:latin typeface="Verdana" panose="020B0604030504040204" pitchFamily="34" charset="0"/>
              </a:rPr>
              <a:t> of the scribes and Pharisees, you will by no means enter the kingdom of heaven.</a:t>
            </a:r>
          </a:p>
        </p:txBody>
      </p:sp>
    </p:spTree>
    <p:extLst>
      <p:ext uri="{BB962C8B-B14F-4D97-AF65-F5344CB8AC3E}">
        <p14:creationId xmlns:p14="http://schemas.microsoft.com/office/powerpoint/2010/main" val="2405529073"/>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theme/theme1.xml><?xml version="1.0" encoding="utf-8"?>
<a:theme xmlns:a="http://schemas.openxmlformats.org/drawingml/2006/main" name="Berlin">
  <a:themeElements>
    <a:clrScheme name="Berlin">
      <a:dk1>
        <a:sysClr val="windowText" lastClr="000000"/>
      </a:dk1>
      <a:lt1>
        <a:sysClr val="window" lastClr="FFFFFF"/>
      </a:lt1>
      <a:dk2>
        <a:srgbClr val="6A9C41"/>
      </a:dk2>
      <a:lt2>
        <a:srgbClr val="E7E6E6"/>
      </a:lt2>
      <a:accent1>
        <a:srgbClr val="A7D535"/>
      </a:accent1>
      <a:accent2>
        <a:srgbClr val="EACA4F"/>
      </a:accent2>
      <a:accent3>
        <a:srgbClr val="FD9850"/>
      </a:accent3>
      <a:accent4>
        <a:srgbClr val="F46442"/>
      </a:accent4>
      <a:accent5>
        <a:srgbClr val="54D289"/>
      </a:accent5>
      <a:accent6>
        <a:srgbClr val="6AD8CB"/>
      </a:accent6>
      <a:hlink>
        <a:srgbClr val="CAFB50"/>
      </a:hlink>
      <a:folHlink>
        <a:srgbClr val="DEFF8B"/>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38000"/>
              </a:schemeClr>
            </a:gs>
            <a:gs pos="50000">
              <a:schemeClr val="phClr">
                <a:shade val="100000"/>
                <a:hueMod val="100000"/>
                <a:satMod val="110000"/>
                <a:lumMod val="130000"/>
              </a:schemeClr>
            </a:gs>
            <a:gs pos="100000">
              <a:schemeClr val="phClr">
                <a:shade val="78000"/>
                <a:hueMod val="106000"/>
                <a:satMod val="120000"/>
                <a:lumMod val="7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B587E4A9-1405-4B4F-8BC3-512EE08D2EBF}"/>
    </a:ext>
  </a:extLst>
</a:theme>
</file>

<file path=docProps/app.xml><?xml version="1.0" encoding="utf-8"?>
<Properties xmlns="http://schemas.openxmlformats.org/officeDocument/2006/extended-properties" xmlns:vt="http://schemas.openxmlformats.org/officeDocument/2006/docPropsVTypes">
  <Template>TM04033917[[fn=Berlin]]</Template>
  <TotalTime>36</TotalTime>
  <Words>1003</Words>
  <Application>Microsoft Office PowerPoint</Application>
  <PresentationFormat>Widescreen</PresentationFormat>
  <Paragraphs>51</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Trebuchet MS</vt:lpstr>
      <vt:lpstr>Verdana</vt:lpstr>
      <vt:lpstr>Berlin</vt:lpstr>
      <vt:lpstr>Things Jesus  Preached Against</vt:lpstr>
      <vt:lpstr>Matthew 10:34</vt:lpstr>
      <vt:lpstr>Jesus taught against some things</vt:lpstr>
      <vt:lpstr>Jesus taught against some things</vt:lpstr>
      <vt:lpstr>Jesus taught against – False Doctrine</vt:lpstr>
      <vt:lpstr>Jesus taught against – False Doctrine</vt:lpstr>
      <vt:lpstr>Jesus taught against – False Doctrine</vt:lpstr>
      <vt:lpstr>Jesus taught against – False Doctrine</vt:lpstr>
      <vt:lpstr>Jesus taught against – Insincerity</vt:lpstr>
      <vt:lpstr>Jesus taught against – Inconsistency</vt:lpstr>
      <vt:lpstr>Jesus taught against – Self-Righteousness</vt:lpstr>
      <vt:lpstr>Jesus taught against – Partial obedience</vt:lpstr>
      <vt:lpstr>Jesus taught against – So must we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Things Jesus  Preached Against</dc:title>
  <dc:creator>Account Update</dc:creator>
  <cp:lastModifiedBy>Account Update</cp:lastModifiedBy>
  <cp:revision>1</cp:revision>
  <dcterms:created xsi:type="dcterms:W3CDTF">2023-10-14T22:25:47Z</dcterms:created>
  <dcterms:modified xsi:type="dcterms:W3CDTF">2023-10-14T23:02:26Z</dcterms:modified>
</cp:coreProperties>
</file>