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2"/>
  </p:notesMasterIdLst>
  <p:handoutMasterIdLst>
    <p:handoutMasterId r:id="rId13"/>
  </p:handoutMasterIdLst>
  <p:sldIdLst>
    <p:sldId id="265" r:id="rId2"/>
    <p:sldId id="266" r:id="rId3"/>
    <p:sldId id="267" r:id="rId4"/>
    <p:sldId id="273" r:id="rId5"/>
    <p:sldId id="268" r:id="rId6"/>
    <p:sldId id="269" r:id="rId7"/>
    <p:sldId id="270" r:id="rId8"/>
    <p:sldId id="271" r:id="rId9"/>
    <p:sldId id="272"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7F97F63-1F7C-4153-82C9-95463C9C3068}"/>
    <pc:docChg chg="modSld modMainMaster">
      <pc:chgData name="Manly Luscombe" userId="d66a401e1e7a39bf" providerId="LiveId" clId="{87F97F63-1F7C-4153-82C9-95463C9C3068}" dt="2021-03-17T19:17:36.572" v="4"/>
      <pc:docMkLst>
        <pc:docMk/>
      </pc:docMkLst>
      <pc:sldChg chg="modTransition">
        <pc:chgData name="Manly Luscombe" userId="d66a401e1e7a39bf" providerId="LiveId" clId="{87F97F63-1F7C-4153-82C9-95463C9C3068}" dt="2021-03-17T19:17:36.572" v="4"/>
        <pc:sldMkLst>
          <pc:docMk/>
          <pc:sldMk cId="923078003" sldId="265"/>
        </pc:sldMkLst>
      </pc:sldChg>
      <pc:sldChg chg="modTransition">
        <pc:chgData name="Manly Luscombe" userId="d66a401e1e7a39bf" providerId="LiveId" clId="{87F97F63-1F7C-4153-82C9-95463C9C3068}" dt="2021-03-17T19:17:36.572" v="4"/>
        <pc:sldMkLst>
          <pc:docMk/>
          <pc:sldMk cId="2364934239" sldId="266"/>
        </pc:sldMkLst>
      </pc:sldChg>
      <pc:sldChg chg="modTransition">
        <pc:chgData name="Manly Luscombe" userId="d66a401e1e7a39bf" providerId="LiveId" clId="{87F97F63-1F7C-4153-82C9-95463C9C3068}" dt="2021-03-17T19:17:36.572" v="4"/>
        <pc:sldMkLst>
          <pc:docMk/>
          <pc:sldMk cId="3391558049" sldId="267"/>
        </pc:sldMkLst>
      </pc:sldChg>
      <pc:sldChg chg="modTransition">
        <pc:chgData name="Manly Luscombe" userId="d66a401e1e7a39bf" providerId="LiveId" clId="{87F97F63-1F7C-4153-82C9-95463C9C3068}" dt="2021-03-17T19:17:36.572" v="4"/>
        <pc:sldMkLst>
          <pc:docMk/>
          <pc:sldMk cId="2947643604" sldId="268"/>
        </pc:sldMkLst>
      </pc:sldChg>
      <pc:sldChg chg="modTransition">
        <pc:chgData name="Manly Luscombe" userId="d66a401e1e7a39bf" providerId="LiveId" clId="{87F97F63-1F7C-4153-82C9-95463C9C3068}" dt="2021-03-17T19:17:36.572" v="4"/>
        <pc:sldMkLst>
          <pc:docMk/>
          <pc:sldMk cId="219233473" sldId="269"/>
        </pc:sldMkLst>
      </pc:sldChg>
      <pc:sldChg chg="modTransition">
        <pc:chgData name="Manly Luscombe" userId="d66a401e1e7a39bf" providerId="LiveId" clId="{87F97F63-1F7C-4153-82C9-95463C9C3068}" dt="2021-03-17T19:17:36.572" v="4"/>
        <pc:sldMkLst>
          <pc:docMk/>
          <pc:sldMk cId="2521882770" sldId="270"/>
        </pc:sldMkLst>
      </pc:sldChg>
      <pc:sldChg chg="modTransition">
        <pc:chgData name="Manly Luscombe" userId="d66a401e1e7a39bf" providerId="LiveId" clId="{87F97F63-1F7C-4153-82C9-95463C9C3068}" dt="2021-03-17T19:17:36.572" v="4"/>
        <pc:sldMkLst>
          <pc:docMk/>
          <pc:sldMk cId="794436341" sldId="271"/>
        </pc:sldMkLst>
      </pc:sldChg>
      <pc:sldChg chg="modTransition">
        <pc:chgData name="Manly Luscombe" userId="d66a401e1e7a39bf" providerId="LiveId" clId="{87F97F63-1F7C-4153-82C9-95463C9C3068}" dt="2021-03-17T19:17:36.572" v="4"/>
        <pc:sldMkLst>
          <pc:docMk/>
          <pc:sldMk cId="3736127037" sldId="272"/>
        </pc:sldMkLst>
      </pc:sldChg>
      <pc:sldChg chg="modTransition">
        <pc:chgData name="Manly Luscombe" userId="d66a401e1e7a39bf" providerId="LiveId" clId="{87F97F63-1F7C-4153-82C9-95463C9C3068}" dt="2021-03-17T19:17:36.572" v="4"/>
        <pc:sldMkLst>
          <pc:docMk/>
          <pc:sldMk cId="696678327" sldId="273"/>
        </pc:sldMkLst>
      </pc:sldChg>
      <pc:sldChg chg="modTransition">
        <pc:chgData name="Manly Luscombe" userId="d66a401e1e7a39bf" providerId="LiveId" clId="{87F97F63-1F7C-4153-82C9-95463C9C3068}" dt="2021-03-17T19:17:36.572" v="4"/>
        <pc:sldMkLst>
          <pc:docMk/>
          <pc:sldMk cId="3617002492" sldId="274"/>
        </pc:sldMkLst>
      </pc:sldChg>
      <pc:sldMasterChg chg="modTransition modSldLayout">
        <pc:chgData name="Manly Luscombe" userId="d66a401e1e7a39bf" providerId="LiveId" clId="{87F97F63-1F7C-4153-82C9-95463C9C3068}" dt="2021-03-17T19:17:36.572" v="4"/>
        <pc:sldMasterMkLst>
          <pc:docMk/>
          <pc:sldMasterMk cId="3219367256" sldId="2147483684"/>
        </pc:sldMasterMkLst>
        <pc:sldLayoutChg chg="modTransition">
          <pc:chgData name="Manly Luscombe" userId="d66a401e1e7a39bf" providerId="LiveId" clId="{87F97F63-1F7C-4153-82C9-95463C9C3068}" dt="2021-03-17T19:17:36.572" v="4"/>
          <pc:sldLayoutMkLst>
            <pc:docMk/>
            <pc:sldMasterMk cId="3219367256" sldId="2147483684"/>
            <pc:sldLayoutMk cId="3413888850" sldId="2147483681"/>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646705622" sldId="2147483685"/>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2198793978" sldId="2147483686"/>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4067686796" sldId="2147483687"/>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10636805" sldId="2147483688"/>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3231661520" sldId="2147483689"/>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510586227" sldId="2147483690"/>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3215141400" sldId="2147483691"/>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2198712058" sldId="2147483692"/>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1619359647" sldId="2147483693"/>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2821885217" sldId="2147483694"/>
          </pc:sldLayoutMkLst>
        </pc:sldLayoutChg>
        <pc:sldLayoutChg chg="modTransition">
          <pc:chgData name="Manly Luscombe" userId="d66a401e1e7a39bf" providerId="LiveId" clId="{87F97F63-1F7C-4153-82C9-95463C9C3068}" dt="2021-03-17T19:17:36.572" v="4"/>
          <pc:sldLayoutMkLst>
            <pc:docMk/>
            <pc:sldMasterMk cId="3219367256" sldId="2147483684"/>
            <pc:sldLayoutMk cId="3388830140" sldId="214748369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3/17/2021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3/17/2021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3/17/2021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3/17/2021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3/17/2021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3/17/2021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3/17/2021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3/17/2021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t>3/17/2021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t>3/17/2021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t>3/17/2021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3/17/2021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3/17/2021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3/17/2021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3/17/2021</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WHY JESUS IS </a:t>
            </a:r>
            <a:r>
              <a:rPr lang="en-US" u="sng" dirty="0"/>
              <a:t>NOT</a:t>
            </a:r>
            <a:br>
              <a:rPr lang="en-US" dirty="0"/>
            </a:br>
            <a:r>
              <a:rPr lang="en-US" dirty="0"/>
              <a:t>COMING BACK - - -</a:t>
            </a:r>
          </a:p>
        </p:txBody>
      </p:sp>
      <p:sp>
        <p:nvSpPr>
          <p:cNvPr id="3" name="Subtitle 2"/>
          <p:cNvSpPr>
            <a:spLocks noGrp="1"/>
          </p:cNvSpPr>
          <p:nvPr>
            <p:ph type="subTitle" idx="1"/>
          </p:nvPr>
        </p:nvSpPr>
        <p:spPr/>
        <p:txBody>
          <a:bodyPr>
            <a:normAutofit/>
          </a:bodyPr>
          <a:lstStyle/>
          <a:p>
            <a:r>
              <a:rPr lang="en-US" sz="2800" b="1" dirty="0">
                <a:solidFill>
                  <a:schemeClr val="tx1"/>
                </a:solidFill>
              </a:rPr>
              <a:t>MANY MISUNDERSTAND WHAT THE BIBLE TEACHES</a:t>
            </a:r>
          </a:p>
          <a:p>
            <a:r>
              <a:rPr lang="en-US" sz="2800" b="1" dirty="0">
                <a:solidFill>
                  <a:schemeClr val="tx1"/>
                </a:solidFill>
              </a:rPr>
              <a:t>ABOUT THE SECOND COMING OF CHRIST</a:t>
            </a: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OFFER AN INVITATION</a:t>
            </a:r>
          </a:p>
        </p:txBody>
      </p:sp>
      <p:sp>
        <p:nvSpPr>
          <p:cNvPr id="14" name="Content Placeholder 13"/>
          <p:cNvSpPr>
            <a:spLocks noGrp="1"/>
          </p:cNvSpPr>
          <p:nvPr>
            <p:ph idx="1"/>
          </p:nvPr>
        </p:nvSpPr>
        <p:spPr>
          <a:xfrm>
            <a:off x="1694621" y="2690190"/>
            <a:ext cx="9791700" cy="3579537"/>
          </a:xfrm>
        </p:spPr>
        <p:txBody>
          <a:bodyPr>
            <a:noAutofit/>
          </a:bodyPr>
          <a:lstStyle/>
          <a:p>
            <a:pPr marR="0" algn="l" rtl="0"/>
            <a:r>
              <a:rPr lang="en-US" sz="3600" b="1" i="0" u="none" strike="noStrike" baseline="0" dirty="0">
                <a:latin typeface="Verdana" panose="020B0604030504040204" pitchFamily="34" charset="0"/>
              </a:rPr>
              <a:t>(2 Corinthians 6:2)  For He says: "IN AN ACCEPTABLE TIME I HAVE HEARD YOU, AND IN THE DAY OF SALVATION I HAVE HELPED YOU." Behold, </a:t>
            </a:r>
            <a:r>
              <a:rPr lang="en-US" sz="3600" b="1" i="0" u="sng" strike="noStrike" baseline="0" dirty="0">
                <a:latin typeface="Verdana" panose="020B0604030504040204" pitchFamily="34" charset="0"/>
              </a:rPr>
              <a:t>now </a:t>
            </a:r>
            <a:r>
              <a:rPr lang="en-US" sz="3600" b="1" i="1" u="sng" strike="noStrike" baseline="0" dirty="0">
                <a:latin typeface="Verdana" panose="020B0604030504040204" pitchFamily="34" charset="0"/>
              </a:rPr>
              <a:t>is</a:t>
            </a:r>
            <a:r>
              <a:rPr lang="en-US" sz="3600" b="1" i="0" u="sng" strike="noStrike" baseline="0" dirty="0">
                <a:latin typeface="Verdana" panose="020B0604030504040204" pitchFamily="34" charset="0"/>
              </a:rPr>
              <a:t> the accepted time</a:t>
            </a:r>
            <a:r>
              <a:rPr lang="en-US" sz="3600" b="1" i="0" u="none" strike="noStrike" baseline="0" dirty="0">
                <a:latin typeface="Verdana" panose="020B0604030504040204" pitchFamily="34" charset="0"/>
              </a:rPr>
              <a:t>; behold, </a:t>
            </a:r>
            <a:r>
              <a:rPr lang="en-US" sz="3600" b="1" i="0" u="sng" strike="noStrike" baseline="0" dirty="0">
                <a:latin typeface="Verdana" panose="020B0604030504040204" pitchFamily="34" charset="0"/>
              </a:rPr>
              <a:t>now </a:t>
            </a:r>
            <a:r>
              <a:rPr lang="en-US" sz="3600" b="1" i="1" u="sng" strike="noStrike" baseline="0" dirty="0">
                <a:latin typeface="Verdana" panose="020B0604030504040204" pitchFamily="34" charset="0"/>
              </a:rPr>
              <a:t>is</a:t>
            </a:r>
            <a:r>
              <a:rPr lang="en-US" sz="3600" b="1" i="0" u="sng" strike="noStrike" baseline="0" dirty="0">
                <a:latin typeface="Verdana" panose="020B0604030504040204" pitchFamily="34" charset="0"/>
              </a:rPr>
              <a:t> the day of salvation</a:t>
            </a:r>
            <a:r>
              <a:rPr lang="en-US" sz="3600" b="1" i="0" u="none" strike="noStrike" baseline="0" dirty="0">
                <a:latin typeface="Verdana" panose="020B0604030504040204" pitchFamily="34" charset="0"/>
              </a:rPr>
              <a:t>.</a:t>
            </a:r>
          </a:p>
        </p:txBody>
      </p:sp>
    </p:spTree>
    <p:extLst>
      <p:ext uri="{BB962C8B-B14F-4D97-AF65-F5344CB8AC3E}">
        <p14:creationId xmlns:p14="http://schemas.microsoft.com/office/powerpoint/2010/main" val="361700249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EARTH</a:t>
            </a:r>
          </a:p>
        </p:txBody>
      </p:sp>
      <p:sp>
        <p:nvSpPr>
          <p:cNvPr id="14" name="Content Placeholder 13"/>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(1 Thessalonians 4:16-18)  For the Lord Himself will descend from heaven with a shout, with the voice of an archangel, and with the trumpet of God. And the dead in Christ will rise first.  (17)  Then </a:t>
            </a:r>
            <a:r>
              <a:rPr lang="en-US" b="1" i="0" u="sng" strike="noStrike" baseline="0" dirty="0">
                <a:latin typeface="Verdana" panose="020B0604030504040204" pitchFamily="34" charset="0"/>
              </a:rPr>
              <a:t>we who are alive </a:t>
            </a:r>
            <a:r>
              <a:rPr lang="en-US" b="1" i="1" u="sng" strike="noStrike" baseline="0" dirty="0">
                <a:latin typeface="Verdana" panose="020B0604030504040204" pitchFamily="34" charset="0"/>
              </a:rPr>
              <a:t>and</a:t>
            </a:r>
            <a:r>
              <a:rPr lang="en-US" b="1" i="0" u="sng" strike="noStrike" baseline="0" dirty="0">
                <a:latin typeface="Verdana" panose="020B0604030504040204" pitchFamily="34" charset="0"/>
              </a:rPr>
              <a:t> remain shall be caught up together with them in the clouds to meet the Lord in the air</a:t>
            </a:r>
            <a:r>
              <a:rPr lang="en-US" b="1" i="0" u="none" strike="noStrike" baseline="0" dirty="0">
                <a:latin typeface="Verdana" panose="020B0604030504040204" pitchFamily="34" charset="0"/>
              </a:rPr>
              <a:t>. And thus we shall always be with the Lord.  (18)  Therefore comfort one another with these words.</a:t>
            </a:r>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OFFER SALVATION</a:t>
            </a:r>
          </a:p>
        </p:txBody>
      </p:sp>
      <p:sp>
        <p:nvSpPr>
          <p:cNvPr id="14" name="Content Placeholder 13"/>
          <p:cNvSpPr>
            <a:spLocks noGrp="1"/>
          </p:cNvSpPr>
          <p:nvPr>
            <p:ph idx="1"/>
          </p:nvPr>
        </p:nvSpPr>
        <p:spPr/>
        <p:txBody>
          <a:bodyPr>
            <a:noAutofit/>
          </a:bodyPr>
          <a:lstStyle/>
          <a:p>
            <a:r>
              <a:rPr lang="en-US" b="1" i="0" u="none" strike="noStrike" baseline="0" dirty="0">
                <a:latin typeface="Verdana" panose="020B0604030504040204" pitchFamily="34" charset="0"/>
              </a:rPr>
              <a:t>(Hebrews 9:12)  Not with the blood of goats and calves, but with His own blood He entered the Most Holy Place </a:t>
            </a:r>
            <a:r>
              <a:rPr lang="en-US" b="1" i="0" u="sng" strike="noStrike" baseline="0" dirty="0">
                <a:latin typeface="Verdana" panose="020B0604030504040204" pitchFamily="34" charset="0"/>
              </a:rPr>
              <a:t>once for all</a:t>
            </a:r>
            <a:r>
              <a:rPr lang="en-US" b="1" i="0" u="none" strike="noStrike" baseline="0" dirty="0">
                <a:latin typeface="Verdana" panose="020B0604030504040204" pitchFamily="34" charset="0"/>
              </a:rPr>
              <a:t>, having obtained eternal redemption.</a:t>
            </a:r>
          </a:p>
          <a:p>
            <a:endParaRPr lang="en-US" b="1" i="0" u="none" strike="noStrike" baseline="0" dirty="0">
              <a:latin typeface="Verdana" panose="020B0604030504040204" pitchFamily="34" charset="0"/>
            </a:endParaRPr>
          </a:p>
          <a:p>
            <a:pPr marR="0" algn="l" rtl="0"/>
            <a:r>
              <a:rPr lang="en-US" b="1" i="0" u="none" strike="noStrike" baseline="0" dirty="0">
                <a:latin typeface="Verdana" panose="020B0604030504040204" pitchFamily="34" charset="0"/>
              </a:rPr>
              <a:t>(Hebrews 9:27-28)  And as it is appointed for men to die once, but after this the judgment,  (28)  so Christ was offered </a:t>
            </a:r>
            <a:r>
              <a:rPr lang="en-US" b="1" i="0" u="sng" strike="noStrike" baseline="0" dirty="0">
                <a:latin typeface="Verdana" panose="020B0604030504040204" pitchFamily="34" charset="0"/>
              </a:rPr>
              <a:t>once</a:t>
            </a:r>
            <a:r>
              <a:rPr lang="en-US" b="1" i="0" u="none" strike="noStrike" baseline="0" dirty="0">
                <a:latin typeface="Verdana" panose="020B0604030504040204" pitchFamily="34" charset="0"/>
              </a:rPr>
              <a:t> to bear the sins of many. To those who eagerly wait for Him He will appear a second time, apart from sin, for salvation.</a:t>
            </a:r>
          </a:p>
        </p:txBody>
      </p:sp>
    </p:spTree>
    <p:extLst>
      <p:ext uri="{BB962C8B-B14F-4D97-AF65-F5344CB8AC3E}">
        <p14:creationId xmlns:p14="http://schemas.microsoft.com/office/powerpoint/2010/main" val="339155804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OFFER SALVATION</a:t>
            </a:r>
          </a:p>
        </p:txBody>
      </p:sp>
      <p:sp>
        <p:nvSpPr>
          <p:cNvPr id="14" name="Content Placeholder 13"/>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(Hebrews 10:9-10)  then He said, "BEHOLD, I HAVE COME TO DO YOUR WILL, O GOD." He takes away the first that He may establish the second.  (10)  By that will we have been sanctified through the offering of the body of Jesus Christ </a:t>
            </a:r>
            <a:r>
              <a:rPr lang="en-US" b="1" i="0" u="sng" strike="noStrike" baseline="0" dirty="0">
                <a:latin typeface="Verdana" panose="020B0604030504040204" pitchFamily="34" charset="0"/>
              </a:rPr>
              <a:t>once </a:t>
            </a:r>
            <a:r>
              <a:rPr lang="en-US" b="1" i="1" u="sng" strike="noStrike" baseline="0" dirty="0">
                <a:latin typeface="Verdana" panose="020B0604030504040204" pitchFamily="34" charset="0"/>
              </a:rPr>
              <a:t>for all.</a:t>
            </a:r>
            <a:endParaRPr lang="en-US" b="1" i="0" u="sng"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6966783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SET UP HIS KINGDOM</a:t>
            </a:r>
          </a:p>
        </p:txBody>
      </p:sp>
      <p:sp>
        <p:nvSpPr>
          <p:cNvPr id="14" name="Content Placeholder 13"/>
          <p:cNvSpPr>
            <a:spLocks noGrp="1"/>
          </p:cNvSpPr>
          <p:nvPr>
            <p:ph idx="1"/>
          </p:nvPr>
        </p:nvSpPr>
        <p:spPr/>
        <p:txBody>
          <a:bodyPr>
            <a:noAutofit/>
          </a:bodyPr>
          <a:lstStyle/>
          <a:p>
            <a:r>
              <a:rPr lang="en-US" b="1" i="0" u="none" strike="noStrike" baseline="0" dirty="0">
                <a:latin typeface="Verdana" panose="020B0604030504040204" pitchFamily="34" charset="0"/>
              </a:rPr>
              <a:t>(Mark 9:1)  And He said to them, "Assuredly, I say to you that there are some standing here who will </a:t>
            </a:r>
            <a:r>
              <a:rPr lang="en-US" b="1" i="0" u="sng" strike="noStrike" baseline="0" dirty="0">
                <a:latin typeface="Verdana" panose="020B0604030504040204" pitchFamily="34" charset="0"/>
              </a:rPr>
              <a:t>not taste death till they see the kingdom of God</a:t>
            </a:r>
            <a:r>
              <a:rPr lang="en-US" b="1" i="0" u="none" strike="noStrike" baseline="0" dirty="0">
                <a:latin typeface="Verdana" panose="020B0604030504040204" pitchFamily="34" charset="0"/>
              </a:rPr>
              <a:t> present with power."</a:t>
            </a:r>
          </a:p>
          <a:p>
            <a:r>
              <a:rPr lang="en-US" b="1" i="0" u="none" strike="noStrike" baseline="0" dirty="0">
                <a:latin typeface="Verdana" panose="020B0604030504040204" pitchFamily="34" charset="0"/>
              </a:rPr>
              <a:t>(Colossians 1:13)  He has delivered us from the power of darkness and </a:t>
            </a:r>
            <a:r>
              <a:rPr lang="en-US" b="1" i="0" u="sng" strike="noStrike" baseline="0" dirty="0">
                <a:latin typeface="Verdana" panose="020B0604030504040204" pitchFamily="34" charset="0"/>
              </a:rPr>
              <a:t>conveyed </a:t>
            </a:r>
            <a:r>
              <a:rPr lang="en-US" b="1" i="1" u="sng" strike="noStrike" baseline="0" dirty="0">
                <a:latin typeface="Verdana" panose="020B0604030504040204" pitchFamily="34" charset="0"/>
              </a:rPr>
              <a:t>us</a:t>
            </a:r>
            <a:r>
              <a:rPr lang="en-US" b="1" i="0" u="sng" strike="noStrike" baseline="0" dirty="0">
                <a:latin typeface="Verdana" panose="020B0604030504040204" pitchFamily="34" charset="0"/>
              </a:rPr>
              <a:t> into the kingdom</a:t>
            </a:r>
            <a:r>
              <a:rPr lang="en-US" b="1" i="0" u="none" strike="noStrike" baseline="0" dirty="0">
                <a:latin typeface="Verdana" panose="020B0604030504040204" pitchFamily="34" charset="0"/>
              </a:rPr>
              <a:t> of the Son of His love,</a:t>
            </a:r>
          </a:p>
          <a:p>
            <a:r>
              <a:rPr lang="en-US" b="1" i="0" u="none" strike="noStrike" baseline="0" dirty="0">
                <a:latin typeface="Verdana" panose="020B0604030504040204" pitchFamily="34" charset="0"/>
              </a:rPr>
              <a:t>(Hebrews 12:28)  Therefore, since </a:t>
            </a:r>
            <a:r>
              <a:rPr lang="en-US" b="1" i="0" u="sng" strike="noStrike" baseline="0" dirty="0">
                <a:latin typeface="Verdana" panose="020B0604030504040204" pitchFamily="34" charset="0"/>
              </a:rPr>
              <a:t>we are receiving a kingdom</a:t>
            </a:r>
            <a:r>
              <a:rPr lang="en-US" b="1" i="0" u="none" strike="noStrike" baseline="0" dirty="0">
                <a:latin typeface="Verdana" panose="020B0604030504040204" pitchFamily="34" charset="0"/>
              </a:rPr>
              <a:t> which cannot be shaken, let us have grace, by which we may serve God acceptably with reverence and godly fear.</a:t>
            </a:r>
          </a:p>
        </p:txBody>
      </p:sp>
    </p:spTree>
    <p:extLst>
      <p:ext uri="{BB962C8B-B14F-4D97-AF65-F5344CB8AC3E}">
        <p14:creationId xmlns:p14="http://schemas.microsoft.com/office/powerpoint/2010/main" val="294764360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SET UP HIS KINGDOM</a:t>
            </a:r>
          </a:p>
        </p:txBody>
      </p:sp>
      <p:sp>
        <p:nvSpPr>
          <p:cNvPr id="14" name="Content Placeholder 13"/>
          <p:cNvSpPr>
            <a:spLocks noGrp="1"/>
          </p:cNvSpPr>
          <p:nvPr>
            <p:ph idx="1"/>
          </p:nvPr>
        </p:nvSpPr>
        <p:spPr/>
        <p:txBody>
          <a:bodyPr>
            <a:noAutofit/>
          </a:bodyPr>
          <a:lstStyle/>
          <a:p>
            <a:r>
              <a:rPr lang="en-US" b="1" i="0" u="none" strike="noStrike" baseline="0" dirty="0">
                <a:latin typeface="Verdana" panose="020B0604030504040204" pitchFamily="34" charset="0"/>
              </a:rPr>
              <a:t>(Revelation 1:9)  I, John, both your brother and companion </a:t>
            </a:r>
            <a:r>
              <a:rPr lang="en-US" b="1" i="0" u="sng" strike="noStrike" baseline="0" dirty="0">
                <a:latin typeface="Verdana" panose="020B0604030504040204" pitchFamily="34" charset="0"/>
              </a:rPr>
              <a:t>in the tribulation and kingdom </a:t>
            </a:r>
            <a:r>
              <a:rPr lang="en-US" b="1" i="0" u="none" strike="noStrike" baseline="0" dirty="0">
                <a:latin typeface="Verdana" panose="020B0604030504040204" pitchFamily="34" charset="0"/>
              </a:rPr>
              <a:t>and patience of Jesus Christ, was on the island that is called Patmos for the word of God and for the testimony of Jesus Christ.</a:t>
            </a:r>
          </a:p>
          <a:p>
            <a:pPr marR="0" algn="l" rtl="0"/>
            <a:r>
              <a:rPr lang="en-US" b="1" i="0" u="none" strike="noStrike" baseline="0" dirty="0">
                <a:latin typeface="Verdana" panose="020B0604030504040204" pitchFamily="34" charset="0"/>
              </a:rPr>
              <a:t>(1 Corinthians 15:23-24)  But each one in his own order: Christ the </a:t>
            </a:r>
            <a:r>
              <a:rPr lang="en-US" b="1" i="0" u="none" strike="noStrike" baseline="0" dirty="0" err="1">
                <a:latin typeface="Verdana" panose="020B0604030504040204" pitchFamily="34" charset="0"/>
              </a:rPr>
              <a:t>firstfruits</a:t>
            </a:r>
            <a:r>
              <a:rPr lang="en-US" b="1" i="0" u="none" strike="noStrike" baseline="0" dirty="0">
                <a:latin typeface="Verdana" panose="020B0604030504040204" pitchFamily="34" charset="0"/>
              </a:rPr>
              <a:t>, afterward those </a:t>
            </a:r>
            <a:r>
              <a:rPr lang="en-US" b="1" i="1" u="none" strike="noStrike" baseline="0" dirty="0">
                <a:latin typeface="Verdana" panose="020B0604030504040204" pitchFamily="34" charset="0"/>
              </a:rPr>
              <a:t>who are</a:t>
            </a:r>
            <a:r>
              <a:rPr lang="en-US" b="1" i="0" u="none" strike="noStrike" baseline="0" dirty="0">
                <a:latin typeface="Verdana" panose="020B0604030504040204" pitchFamily="34" charset="0"/>
              </a:rPr>
              <a:t> Christ's at His coming.  (24)  </a:t>
            </a:r>
            <a:r>
              <a:rPr lang="en-US" b="1" i="0" u="sng" strike="noStrike" baseline="0" dirty="0">
                <a:latin typeface="Verdana" panose="020B0604030504040204" pitchFamily="34" charset="0"/>
              </a:rPr>
              <a:t>Then </a:t>
            </a:r>
            <a:r>
              <a:rPr lang="en-US" b="1" i="1" u="sng" strike="noStrike" baseline="0" dirty="0">
                <a:latin typeface="Verdana" panose="020B0604030504040204" pitchFamily="34" charset="0"/>
              </a:rPr>
              <a:t>comes</a:t>
            </a:r>
            <a:r>
              <a:rPr lang="en-US" b="1" i="0" u="sng" strike="noStrike" baseline="0" dirty="0">
                <a:latin typeface="Verdana" panose="020B0604030504040204" pitchFamily="34" charset="0"/>
              </a:rPr>
              <a:t> the end, when He delivers the kingdom to God the Father</a:t>
            </a:r>
            <a:r>
              <a:rPr lang="en-US" b="1" i="0" u="none" strike="noStrike" baseline="0" dirty="0">
                <a:latin typeface="Verdana" panose="020B0604030504040204" pitchFamily="34" charset="0"/>
              </a:rPr>
              <a:t>, when He puts an end to all rule and all authority and power.</a:t>
            </a:r>
          </a:p>
        </p:txBody>
      </p:sp>
    </p:spTree>
    <p:extLst>
      <p:ext uri="{BB962C8B-B14F-4D97-AF65-F5344CB8AC3E}">
        <p14:creationId xmlns:p14="http://schemas.microsoft.com/office/powerpoint/2010/main" val="21923347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SAVE EVERYBODY</a:t>
            </a:r>
          </a:p>
        </p:txBody>
      </p:sp>
      <p:sp>
        <p:nvSpPr>
          <p:cNvPr id="14" name="Content Placeholder 13"/>
          <p:cNvSpPr>
            <a:spLocks noGrp="1"/>
          </p:cNvSpPr>
          <p:nvPr>
            <p:ph idx="1"/>
          </p:nvPr>
        </p:nvSpPr>
        <p:spPr/>
        <p:txBody>
          <a:bodyPr>
            <a:noAutofit/>
          </a:bodyPr>
          <a:lstStyle/>
          <a:p>
            <a:r>
              <a:rPr lang="en-US" b="1" i="0" u="none" strike="noStrike" baseline="0" dirty="0">
                <a:latin typeface="Verdana" panose="020B0604030504040204" pitchFamily="34" charset="0"/>
              </a:rPr>
              <a:t>(Matthew 25:46)  And these will go away into </a:t>
            </a:r>
            <a:r>
              <a:rPr lang="en-US" b="1" i="0" u="sng" strike="noStrike" baseline="0" dirty="0">
                <a:latin typeface="Verdana" panose="020B0604030504040204" pitchFamily="34" charset="0"/>
              </a:rPr>
              <a:t>everlasting punishment</a:t>
            </a:r>
            <a:r>
              <a:rPr lang="en-US" b="1" i="0" u="none" strike="noStrike" baseline="0" dirty="0">
                <a:latin typeface="Verdana" panose="020B0604030504040204" pitchFamily="34" charset="0"/>
              </a:rPr>
              <a:t>, but the righteous into </a:t>
            </a:r>
            <a:r>
              <a:rPr lang="en-US" b="1" i="0" u="sng" strike="noStrike" baseline="0" dirty="0">
                <a:latin typeface="Verdana" panose="020B0604030504040204" pitchFamily="34" charset="0"/>
              </a:rPr>
              <a:t>eternal life</a:t>
            </a:r>
            <a:r>
              <a:rPr lang="en-US" b="1" i="0" u="none" strike="noStrike" baseline="0" dirty="0">
                <a:latin typeface="Verdana" panose="020B0604030504040204" pitchFamily="34" charset="0"/>
              </a:rPr>
              <a:t>."</a:t>
            </a:r>
          </a:p>
          <a:p>
            <a:pPr marR="0" algn="l" rtl="0"/>
            <a:r>
              <a:rPr lang="en-US" b="1" i="0" u="none" strike="noStrike" baseline="0" dirty="0">
                <a:latin typeface="Verdana" panose="020B0604030504040204" pitchFamily="34" charset="0"/>
              </a:rPr>
              <a:t>(Matthew 7:13-14)  "Enter by the narrow gate; for wide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gate and broad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way that </a:t>
            </a:r>
            <a:r>
              <a:rPr lang="en-US" b="1" i="0" u="sng" strike="noStrike" baseline="0" dirty="0">
                <a:latin typeface="Verdana" panose="020B0604030504040204" pitchFamily="34" charset="0"/>
              </a:rPr>
              <a:t>leads to destruction</a:t>
            </a:r>
            <a:r>
              <a:rPr lang="en-US" b="1" i="0" u="none" strike="noStrike" baseline="0" dirty="0">
                <a:latin typeface="Verdana" panose="020B0604030504040204" pitchFamily="34" charset="0"/>
              </a:rPr>
              <a:t>, and there are many who go in by it.  (14)  Because narrow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gate and difficult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way which </a:t>
            </a:r>
            <a:r>
              <a:rPr lang="en-US" b="1" i="0" u="sng" strike="noStrike" baseline="0" dirty="0">
                <a:latin typeface="Verdana" panose="020B0604030504040204" pitchFamily="34" charset="0"/>
              </a:rPr>
              <a:t>leads to life</a:t>
            </a:r>
            <a:r>
              <a:rPr lang="en-US" b="1" i="0" u="none" strike="noStrike" baseline="0" dirty="0">
                <a:latin typeface="Verdana" panose="020B0604030504040204" pitchFamily="34" charset="0"/>
              </a:rPr>
              <a:t>, and there are few who find it.</a:t>
            </a:r>
          </a:p>
        </p:txBody>
      </p:sp>
    </p:spTree>
    <p:extLst>
      <p:ext uri="{BB962C8B-B14F-4D97-AF65-F5344CB8AC3E}">
        <p14:creationId xmlns:p14="http://schemas.microsoft.com/office/powerpoint/2010/main" val="25218827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SAVE EVERYBODY</a:t>
            </a:r>
          </a:p>
        </p:txBody>
      </p:sp>
      <p:sp>
        <p:nvSpPr>
          <p:cNvPr id="14" name="Content Placeholder 13"/>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(Matthew 7:21-23)  "</a:t>
            </a:r>
            <a:r>
              <a:rPr lang="en-US" b="1" i="0" u="sng" strike="noStrike" baseline="0" dirty="0">
                <a:latin typeface="Verdana" panose="020B0604030504040204" pitchFamily="34" charset="0"/>
              </a:rPr>
              <a:t>Not everyone </a:t>
            </a:r>
            <a:r>
              <a:rPr lang="en-US" b="1" i="0" u="none" strike="noStrike" baseline="0" dirty="0">
                <a:latin typeface="Verdana" panose="020B0604030504040204" pitchFamily="34" charset="0"/>
              </a:rPr>
              <a:t>who says to Me, 'Lord, Lord,' shall enter the kingdom of heaven, but he who does the will of My Father in heaven.  (22)  Many will say to Me in that day, 'Lord, Lord, have we not prophesied in Your name, cast out demons in Your name, and done many wonders in Your name?’  (23)  </a:t>
            </a:r>
            <a:r>
              <a:rPr lang="en-US" b="1" i="0" u="sng" strike="noStrike" baseline="0" dirty="0">
                <a:latin typeface="Verdana" panose="020B0604030504040204" pitchFamily="34" charset="0"/>
              </a:rPr>
              <a:t>And then I will declare to them, 'I never knew you; depart from Me, you who practice lawlessness!'</a:t>
            </a:r>
          </a:p>
        </p:txBody>
      </p:sp>
    </p:spTree>
    <p:extLst>
      <p:ext uri="{BB962C8B-B14F-4D97-AF65-F5344CB8AC3E}">
        <p14:creationId xmlns:p14="http://schemas.microsoft.com/office/powerpoint/2010/main" val="7944363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a:t>JESUS IS NOT COMING BACK - - -</a:t>
            </a:r>
            <a:br>
              <a:rPr lang="en-US" dirty="0"/>
            </a:br>
            <a:r>
              <a:rPr lang="en-US" dirty="0"/>
              <a:t>TO OFFER AN INVITATION</a:t>
            </a:r>
          </a:p>
        </p:txBody>
      </p:sp>
      <p:sp>
        <p:nvSpPr>
          <p:cNvPr id="14" name="Content Placeholder 13"/>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(Matthew 11:28-30)  Come to Me, all </a:t>
            </a:r>
            <a:r>
              <a:rPr lang="en-US" b="1" i="1" u="none" strike="noStrike" baseline="0" dirty="0">
                <a:latin typeface="Verdana" panose="020B0604030504040204" pitchFamily="34" charset="0"/>
              </a:rPr>
              <a:t>you</a:t>
            </a:r>
            <a:r>
              <a:rPr lang="en-US" b="1" i="0" u="none" strike="noStrike" baseline="0" dirty="0">
                <a:latin typeface="Verdana" panose="020B0604030504040204" pitchFamily="34" charset="0"/>
              </a:rPr>
              <a:t> who labor and are heavy laden, and I will give you rest.  (29)  Take My yoke upon you and learn from Me, for I am gentle and lowly in heart, and you will find rest for your souls.  (30)  For My yoke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easy and My burden is light."</a:t>
            </a:r>
          </a:p>
          <a:p>
            <a:r>
              <a:rPr lang="en-US" b="1" i="0" u="none" strike="noStrike" baseline="0" dirty="0">
                <a:latin typeface="Verdana" panose="020B0604030504040204" pitchFamily="34" charset="0"/>
              </a:rPr>
              <a:t>(Revelation 22:17)  And the Spirit and the bride say, "Come!" And let him who hears say, "Come!" And let him who thirsts come. Whoever desires, let him take the water of life freely.</a:t>
            </a:r>
          </a:p>
        </p:txBody>
      </p:sp>
    </p:spTree>
    <p:extLst>
      <p:ext uri="{BB962C8B-B14F-4D97-AF65-F5344CB8AC3E}">
        <p14:creationId xmlns:p14="http://schemas.microsoft.com/office/powerpoint/2010/main" val="37361270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37</TotalTime>
  <Words>915</Words>
  <Application>Microsoft Office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vt:lpstr>
      <vt:lpstr>Verdana</vt:lpstr>
      <vt:lpstr>Cloud skipper design template</vt:lpstr>
      <vt:lpstr>WHY JESUS IS NOT COMING BACK - - -</vt:lpstr>
      <vt:lpstr>JESUS IS NOT COMING BACK - - - TO EARTH</vt:lpstr>
      <vt:lpstr>JESUS IS NOT COMING BACK - - - TO OFFER SALVATION</vt:lpstr>
      <vt:lpstr>JESUS IS NOT COMING BACK - - - TO OFFER SALVATION</vt:lpstr>
      <vt:lpstr>JESUS IS NOT COMING BACK - - - TO SET UP HIS KINGDOM</vt:lpstr>
      <vt:lpstr>JESUS IS NOT COMING BACK - - - TO SET UP HIS KINGDOM</vt:lpstr>
      <vt:lpstr>JESUS IS NOT COMING BACK - - - TO SAVE EVERYBODY</vt:lpstr>
      <vt:lpstr>JESUS IS NOT COMING BACK - - - TO SAVE EVERYBODY</vt:lpstr>
      <vt:lpstr>JESUS IS NOT COMING BACK - - - TO OFFER AN INVITATION</vt:lpstr>
      <vt:lpstr>JESUS IS NOT COMING BACK - - - TO OFFER AN INVITATION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JESUS IS NOT COMING BACK - - -</dc:title>
  <dc:creator>Manly Luscombe</dc:creator>
  <cp:lastModifiedBy>Manly Luscombe</cp:lastModifiedBy>
  <cp:revision>4</cp:revision>
  <dcterms:created xsi:type="dcterms:W3CDTF">2021-03-17T18:40:22Z</dcterms:created>
  <dcterms:modified xsi:type="dcterms:W3CDTF">2021-03-17T19:17:39Z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