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E4047-601D-41AF-8ADB-D459F2DA35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5ABEBF-8B17-4A3A-811D-2242E60155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05FFD-482E-4221-8A1C-512494FD7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708A-8EC7-4CB4-8750-1F55B205A532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98189-2A7E-4526-AE39-ECE8C0046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97A1C-BA78-41D9-978C-42C24AF1E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A03C-44EE-4877-8C1B-5BED1F185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3838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3BB2E-A8AF-4D0B-B665-1803A4E38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8588EB-75CC-4AD5-B679-CFD74F81AB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0CB41-0B6F-44F6-B9F3-82CE6DB66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708A-8EC7-4CB4-8750-1F55B205A532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99AB0-9A13-4D7B-8641-3D59113AD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22871-18BB-422B-947D-5EBA3A05D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A03C-44EE-4877-8C1B-5BED1F185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270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BA3F42-68E7-4A33-9460-C4A1A7ED5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605D8C-90E9-47C9-B429-649A566C04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048B0-C142-4267-9C00-C31AC693D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708A-8EC7-4CB4-8750-1F55B205A532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F3876-B571-4977-A805-234121482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0FA0E-B5A2-4A09-85ED-EE78996BB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A03C-44EE-4877-8C1B-5BED1F185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5661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C388C-E826-443F-939B-9EB37FCA1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6F3E7-7886-4512-85CD-65C6D1899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4361A-439A-4588-B7A6-44EA5CA93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708A-8EC7-4CB4-8750-1F55B205A532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3628E-F8A5-4FA0-8825-91B0DA2C7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902B5-5893-4467-BA5C-DA977AFD7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A03C-44EE-4877-8C1B-5BED1F185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6421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192C5-FB6C-4637-91EC-D12A14676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91D0E2-EF1F-4CDC-9663-F3DAC03B9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FD763-3D81-48C3-99F3-940F4E2D6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708A-8EC7-4CB4-8750-1F55B205A532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047D3-446E-4AA9-AD26-F2CD19B99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60D15-1180-449E-AD33-7D7AAF000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A03C-44EE-4877-8C1B-5BED1F185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944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4F11F-17A9-4C67-8A8A-23095D28C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0956B-0336-4C8D-8EB0-14FDAAB835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20FD05-D845-4F1E-9CD7-D7115E5471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C7564-D865-4A1A-BB84-3AFA1EF9B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708A-8EC7-4CB4-8750-1F55B205A532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265D0D-76C9-4B85-B2AD-3C1686707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A7ABD1-94F3-4B64-8610-3BF86123F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A03C-44EE-4877-8C1B-5BED1F185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0463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2F76E-587C-4407-986E-401B3D005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CC1A9F-E15E-4537-A8A6-5E46346C47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4404CB-EE03-4550-8BB6-8866D13137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8C0628-5554-4BC0-A391-3AE1945A43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A9964E-4A39-477E-AFF5-A7AFA53BD7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B99F17-F9B0-406B-BAA6-75E0F0A55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708A-8EC7-4CB4-8750-1F55B205A532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45A872-42B4-4901-849D-FAB925A52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6798BA-AD2E-486D-BFF3-CA801BF0A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A03C-44EE-4877-8C1B-5BED1F185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545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5F1B3-2939-44D0-89A1-974D7FF54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F3E653-8FAD-49FD-9BEA-917A6244A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708A-8EC7-4CB4-8750-1F55B205A532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5810EB-0896-4987-B56D-8B2A5706F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A5FC0B-E2E4-4680-A2BB-AD971FA7F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A03C-44EE-4877-8C1B-5BED1F185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4206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671876-BEF5-4522-9F4E-4CC90B1E5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708A-8EC7-4CB4-8750-1F55B205A532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700AEC-D7D2-40B7-A26F-ED6F4F829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5EAAA-50E8-4F94-AFD8-A59C2A957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A03C-44EE-4877-8C1B-5BED1F185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244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7216A-22B5-412B-9BCE-F487719D9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99122-5167-4EE6-8CE9-C5A5371EF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DFAD3D-FB56-4CCB-B595-30EFBFC178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7D9DC-C83B-46A2-B176-B6F85D300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708A-8EC7-4CB4-8750-1F55B205A532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D8D23A-88A1-429C-9132-5FC206DAC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C57654-9D3E-40D9-ACC6-B40C46806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A03C-44EE-4877-8C1B-5BED1F185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7175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4EE9C-BC79-4C50-B0DA-BB1E2036B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E33FB7-CA0C-4567-86D3-00533A3FF2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E4B2C8-3138-4D7C-9D88-F5D5F08A9F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1221C4-1661-41F9-8F5D-5BDD6A309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708A-8EC7-4CB4-8750-1F55B205A532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522922-448E-46AB-A898-7D6D76B9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A7276A-EF99-48BD-8D11-B1244B7E7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A03C-44EE-4877-8C1B-5BED1F185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7522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CF2388-9736-448E-8687-BDF39523E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06B7ED-A7D5-41F8-B0F3-D7C2A5E75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C8B97-0F6E-4881-825B-563C1D620E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D708A-8EC7-4CB4-8750-1F55B205A532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CA202-097C-499A-B408-C4CB5BD6B4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366B8-DE07-4BEF-88CC-6BE1A06258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8A03C-44EE-4877-8C1B-5BED1F185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29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F9A084-8CBC-47B7-84CC-F7CBEB2B95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743" y="0"/>
            <a:ext cx="9498513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EDA14E4-13B8-4446-8F71-B43935022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45016"/>
            <a:ext cx="9144000" cy="1104002"/>
          </a:xfrm>
        </p:spPr>
        <p:txBody>
          <a:bodyPr>
            <a:noAutofit/>
          </a:bodyPr>
          <a:lstStyle/>
          <a:p>
            <a:r>
              <a:rPr lang="en-US" sz="6600" dirty="0">
                <a:latin typeface="Arial Black" panose="020B0A04020102020204" pitchFamily="34" charset="0"/>
              </a:rPr>
              <a:t>Jesus in the Midst</a:t>
            </a:r>
          </a:p>
        </p:txBody>
      </p:sp>
    </p:spTree>
    <p:extLst>
      <p:ext uri="{BB962C8B-B14F-4D97-AF65-F5344CB8AC3E}">
        <p14:creationId xmlns:p14="http://schemas.microsoft.com/office/powerpoint/2010/main" val="29664182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628B5-26DD-42B6-9B93-45648F5CA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In the midst of the Throne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50AEA-AA4C-40F5-A736-4809ECD2C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(Revelation 5:6)  And I looked, and behold, </a:t>
            </a:r>
            <a:r>
              <a:rPr lang="en-US" sz="3200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in the midst 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of the throne and of the four living creatures, and </a:t>
            </a:r>
            <a:r>
              <a:rPr lang="en-US" sz="3200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in the midst 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of the elders, stood a Lamb as though it had been slain, having seven horns and seven eyes, which are the seven Spirits of God sent out into all the earth.</a:t>
            </a:r>
          </a:p>
          <a:p>
            <a:pPr marR="0" algn="l" rtl="0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Reigning</a:t>
            </a:r>
          </a:p>
          <a:p>
            <a:pPr marR="0" algn="l" rtl="0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</a:rPr>
              <a:t>King of Kings; Lord of Lords; Head of His church</a:t>
            </a:r>
          </a:p>
        </p:txBody>
      </p:sp>
    </p:spTree>
    <p:extLst>
      <p:ext uri="{BB962C8B-B14F-4D97-AF65-F5344CB8AC3E}">
        <p14:creationId xmlns:p14="http://schemas.microsoft.com/office/powerpoint/2010/main" val="40870215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628B5-26DD-42B6-9B93-45648F5CA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Jesus in the midst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50AEA-AA4C-40F5-A736-4809ECD2C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Jesus in the midst effects every area of your life.</a:t>
            </a:r>
          </a:p>
          <a:p>
            <a:pPr marR="0" algn="l" rtl="0"/>
            <a:endParaRPr lang="en-US" sz="320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</a:rPr>
              <a:t>If Jesus is in your midst, He will make you accountable, hopeful, faithful, and responsible.</a:t>
            </a:r>
          </a:p>
          <a:p>
            <a:pPr marR="0" algn="l" rtl="0"/>
            <a:endParaRPr lang="en-US" sz="320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ctr" rtl="0"/>
            <a:r>
              <a:rPr lang="en-US" sz="4400" b="1" dirty="0">
                <a:solidFill>
                  <a:schemeClr val="bg1"/>
                </a:solidFill>
                <a:latin typeface="Verdana" panose="020B0604030504040204" pitchFamily="34" charset="0"/>
              </a:rPr>
              <a:t>IS JESUS IN THE MIDST </a:t>
            </a:r>
            <a:br>
              <a:rPr lang="en-US" sz="4400" b="1" dirty="0">
                <a:solidFill>
                  <a:schemeClr val="bg1"/>
                </a:solidFill>
                <a:latin typeface="Verdana" panose="020B0604030504040204" pitchFamily="34" charset="0"/>
              </a:rPr>
            </a:br>
            <a:r>
              <a:rPr lang="en-US" sz="4400" b="1" dirty="0">
                <a:solidFill>
                  <a:schemeClr val="bg1"/>
                </a:solidFill>
                <a:latin typeface="Verdana" panose="020B0604030504040204" pitchFamily="34" charset="0"/>
              </a:rPr>
              <a:t>OF YOUR LIFE?</a:t>
            </a:r>
          </a:p>
        </p:txBody>
      </p:sp>
    </p:spTree>
    <p:extLst>
      <p:ext uri="{BB962C8B-B14F-4D97-AF65-F5344CB8AC3E}">
        <p14:creationId xmlns:p14="http://schemas.microsoft.com/office/powerpoint/2010/main" val="23844891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628B5-26DD-42B6-9B93-45648F5CA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Jesus in the Midst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50AEA-AA4C-40F5-A736-4809ECD2C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Shadrach, Meshach and Abed-Nego we punished for refusing to worship the gold image of the king.</a:t>
            </a:r>
          </a:p>
          <a:p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(Daniel 3:25)  "Look!" he answered, "I see four men loose, walking in the midst of the fire; and they are not hurt, and the form of the fourth is like the Son of God.“</a:t>
            </a:r>
          </a:p>
          <a:p>
            <a:endParaRPr lang="en-US" b="0" i="0" u="none" strike="noStrike" baseline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Many believe the fourth was Jesus. He was in the fiery furnace with them. He was with them in the worst trial of their faith.</a:t>
            </a:r>
          </a:p>
        </p:txBody>
      </p:sp>
    </p:spTree>
    <p:extLst>
      <p:ext uri="{BB962C8B-B14F-4D97-AF65-F5344CB8AC3E}">
        <p14:creationId xmlns:p14="http://schemas.microsoft.com/office/powerpoint/2010/main" val="7647168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628B5-26DD-42B6-9B93-45648F5CA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Jesus in the Midst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50AEA-AA4C-40F5-A736-4809ECD2C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Jesus promises the same for each of us.</a:t>
            </a:r>
          </a:p>
          <a:p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(Matthew 28:20)  teaching them to observe all things that I have commanded you; and lo, </a:t>
            </a:r>
            <a:r>
              <a:rPr lang="en-US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 am with you always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, </a:t>
            </a:r>
            <a:r>
              <a:rPr lang="en-US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even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to the end of the age." Amen.</a:t>
            </a:r>
          </a:p>
          <a:p>
            <a:endParaRPr lang="en-US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(Hebrews 13:5)  Let your conduct </a:t>
            </a:r>
            <a:r>
              <a:rPr lang="en-US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be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without covetousness; </a:t>
            </a:r>
            <a:r>
              <a:rPr lang="en-US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be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content with such things as you have. For He Himself has said, "</a:t>
            </a:r>
            <a:r>
              <a:rPr lang="en-US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 WILL NEVER LEAVE YOU NOR FORSAKE YOU."</a:t>
            </a:r>
          </a:p>
        </p:txBody>
      </p:sp>
    </p:spTree>
    <p:extLst>
      <p:ext uri="{BB962C8B-B14F-4D97-AF65-F5344CB8AC3E}">
        <p14:creationId xmlns:p14="http://schemas.microsoft.com/office/powerpoint/2010/main" val="37325951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628B5-26DD-42B6-9B93-45648F5CA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In the midst of doctors / lawyers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50AEA-AA4C-40F5-A736-4809ECD2C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(Luke 2:46)  Now so it was </a:t>
            </a:r>
            <a:r>
              <a:rPr lang="en-US" sz="32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that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after three days they found Him in the temple, sitting </a:t>
            </a:r>
            <a:r>
              <a:rPr lang="en-US" sz="3200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in the midst</a:t>
            </a:r>
            <a:r>
              <a:rPr lang="en-US" sz="3200" b="1" i="0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of the teachers, both listening to them and asking them questions.</a:t>
            </a:r>
          </a:p>
          <a:p>
            <a:pPr marR="0" algn="l" rtl="0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Listening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Jesus was 12.</a:t>
            </a:r>
          </a:p>
          <a:p>
            <a:pPr marR="0" algn="l" rtl="0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</a:rPr>
              <a:t>They were astonished at his understanding and answers about the law of God.</a:t>
            </a:r>
            <a:endParaRPr lang="en-US" sz="32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2967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628B5-26DD-42B6-9B93-45648F5CA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In the midst of disciples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50AEA-AA4C-40F5-A736-4809ECD2C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(John 20:19)  Then, the same day at evening, being the first </a:t>
            </a:r>
            <a:r>
              <a:rPr lang="en-US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day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of the week, when the doors were shut where the disciples were assembled, for fear of the Jews, Jesus came and stood </a:t>
            </a:r>
            <a:r>
              <a:rPr lang="en-US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in the midst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, and said to them, "Peace </a:t>
            </a:r>
            <a:r>
              <a:rPr lang="en-US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be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with you."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(John 20:20)  When He had said this, He showed them </a:t>
            </a:r>
            <a:r>
              <a:rPr lang="en-US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His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hands and His side. Then the disciples were glad when they saw the Lord.</a:t>
            </a:r>
          </a:p>
          <a:p>
            <a:pPr marR="0" algn="l" rtl="0"/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Comforting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Jesus assured them of his resurrection.</a:t>
            </a:r>
          </a:p>
        </p:txBody>
      </p:sp>
    </p:spTree>
    <p:extLst>
      <p:ext uri="{BB962C8B-B14F-4D97-AF65-F5344CB8AC3E}">
        <p14:creationId xmlns:p14="http://schemas.microsoft.com/office/powerpoint/2010/main" val="9252002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628B5-26DD-42B6-9B93-45648F5CA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In the midst of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50AEA-AA4C-40F5-A736-4809ECD2C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(Matthew 18:20)  For where two or three are gathered together in My name, I am there </a:t>
            </a:r>
            <a:r>
              <a:rPr lang="en-US" sz="3200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in the midst 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of them.“</a:t>
            </a:r>
          </a:p>
          <a:p>
            <a:pPr marR="0" algn="l" rtl="0"/>
            <a:endParaRPr lang="en-US" sz="32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Gathering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Jesus presence give confidence and assurance.</a:t>
            </a:r>
          </a:p>
          <a:p>
            <a:pPr marR="0" algn="l" rtl="0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</a:rPr>
              <a:t>We are assured that Jesus is in our assembly.</a:t>
            </a:r>
            <a:endParaRPr lang="en-US" sz="32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2461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628B5-26DD-42B6-9B93-45648F5CA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In the midst of the churches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50AEA-AA4C-40F5-A736-4809ECD2C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(Revelation 1:13)  and in the midst of the seven lampstands </a:t>
            </a:r>
            <a:r>
              <a:rPr lang="en-US" sz="32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One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like the Son of Man, clothed with a garment down to the feet and girded about the chest with a golden band.</a:t>
            </a:r>
          </a:p>
          <a:p>
            <a:pPr marR="0" algn="l" rtl="0"/>
            <a:endParaRPr lang="en-US" sz="32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Judging</a:t>
            </a:r>
          </a:p>
          <a:p>
            <a:pPr marR="0" algn="l" rtl="0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</a:rPr>
              <a:t>To be a Christ-centered church, we must live Christ-centered lives.</a:t>
            </a:r>
            <a:endParaRPr lang="en-US" sz="32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5374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628B5-26DD-42B6-9B93-45648F5CA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In the midst of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50AEA-AA4C-40F5-A736-4809ECD2C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(Hebrews 2:12)  saying: "I WILL DECLARE YOUR NAME TO MY BRETHREN; </a:t>
            </a:r>
            <a:r>
              <a:rPr lang="en-US" sz="3200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IN THE MIDST</a:t>
            </a:r>
            <a:r>
              <a:rPr lang="en-US" sz="3200" b="1" i="0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OF THE ASSEMBLY I WILL SING PRAISE TO YOU.“</a:t>
            </a:r>
          </a:p>
          <a:p>
            <a:pPr marR="0" algn="l" rtl="0"/>
            <a:endParaRPr lang="en-US" sz="32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Singing</a:t>
            </a:r>
          </a:p>
          <a:p>
            <a:pPr marR="0" algn="l" rtl="0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</a:rPr>
              <a:t>In singing we teach one another.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We also speak to God – our faith, our devotion, our hope, our desire to be with Him.</a:t>
            </a:r>
          </a:p>
        </p:txBody>
      </p:sp>
    </p:spTree>
    <p:extLst>
      <p:ext uri="{BB962C8B-B14F-4D97-AF65-F5344CB8AC3E}">
        <p14:creationId xmlns:p14="http://schemas.microsoft.com/office/powerpoint/2010/main" val="17864314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628B5-26DD-42B6-9B93-45648F5CA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In the midst of thieves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50AEA-AA4C-40F5-A736-4809ECD2C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(John 19:18)  where they crucified Him, and two others with Him, one on either side, and Jesus </a:t>
            </a:r>
            <a:r>
              <a:rPr lang="en-US" sz="3200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in the center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.</a:t>
            </a:r>
          </a:p>
          <a:p>
            <a:pPr marR="0" algn="l" rtl="0"/>
            <a:endParaRPr lang="en-US" sz="32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Suffering</a:t>
            </a:r>
          </a:p>
          <a:p>
            <a:pPr marR="0" algn="l" rtl="0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</a:rPr>
              <a:t>Jesus died FOR our sins.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One th</a:t>
            </a: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</a:rPr>
              <a:t>ief died TO his sins.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One thief died IN his sins.</a:t>
            </a:r>
          </a:p>
        </p:txBody>
      </p:sp>
    </p:spTree>
    <p:extLst>
      <p:ext uri="{BB962C8B-B14F-4D97-AF65-F5344CB8AC3E}">
        <p14:creationId xmlns:p14="http://schemas.microsoft.com/office/powerpoint/2010/main" val="33854738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690</Words>
  <Application>Microsoft Office PowerPoint</Application>
  <PresentationFormat>Widescreen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Verdana</vt:lpstr>
      <vt:lpstr>Office Theme</vt:lpstr>
      <vt:lpstr>Jesus in the Midst</vt:lpstr>
      <vt:lpstr>Jesus in the Midst</vt:lpstr>
      <vt:lpstr>Jesus in the Midst</vt:lpstr>
      <vt:lpstr>In the midst of doctors / lawyers</vt:lpstr>
      <vt:lpstr>In the midst of disciples</vt:lpstr>
      <vt:lpstr>In the midst of assembly</vt:lpstr>
      <vt:lpstr>In the midst of the churches</vt:lpstr>
      <vt:lpstr>In the midst of worship</vt:lpstr>
      <vt:lpstr>In the midst of thieves</vt:lpstr>
      <vt:lpstr>In the midst of the Throne</vt:lpstr>
      <vt:lpstr>Jesus in the midst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in the Midst</dc:title>
  <dc:creator>Manly Luscombe</dc:creator>
  <cp:lastModifiedBy>Manly Luscombe</cp:lastModifiedBy>
  <cp:revision>1</cp:revision>
  <dcterms:created xsi:type="dcterms:W3CDTF">2021-08-31T19:37:20Z</dcterms:created>
  <dcterms:modified xsi:type="dcterms:W3CDTF">2021-08-31T20:14:50Z</dcterms:modified>
</cp:coreProperties>
</file>