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B31E7F0-1624-4E1C-AAED-564A376575CD}"/>
    <pc:docChg chg="custSel addSld delSld modSld sldOrd modMainMaster">
      <pc:chgData name="Manly Luscombe" userId="d66a401e1e7a39bf" providerId="LiveId" clId="{DB31E7F0-1624-4E1C-AAED-564A376575CD}" dt="2021-03-27T15:57:40.846" v="3635" actId="20577"/>
      <pc:docMkLst>
        <pc:docMk/>
      </pc:docMkLst>
      <pc:sldChg chg="modSp mod modTransition">
        <pc:chgData name="Manly Luscombe" userId="d66a401e1e7a39bf" providerId="LiveId" clId="{DB31E7F0-1624-4E1C-AAED-564A376575CD}" dt="2021-03-27T14:54:58.152" v="3179"/>
        <pc:sldMkLst>
          <pc:docMk/>
          <pc:sldMk cId="971458298" sldId="256"/>
        </pc:sldMkLst>
        <pc:spChg chg="mod">
          <ac:chgData name="Manly Luscombe" userId="d66a401e1e7a39bf" providerId="LiveId" clId="{DB31E7F0-1624-4E1C-AAED-564A376575CD}" dt="2021-03-27T14:54:40.124" v="3177" actId="14100"/>
          <ac:spMkLst>
            <pc:docMk/>
            <pc:sldMk cId="971458298" sldId="256"/>
            <ac:spMk id="2" creationId="{3F49DC74-1BB6-4859-A448-84396888989C}"/>
          </ac:spMkLst>
        </pc:spChg>
      </pc:sldChg>
      <pc:sldChg chg="modTransition">
        <pc:chgData name="Manly Luscombe" userId="d66a401e1e7a39bf" providerId="LiveId" clId="{DB31E7F0-1624-4E1C-AAED-564A376575CD}" dt="2021-03-27T14:54:58.152" v="3179"/>
        <pc:sldMkLst>
          <pc:docMk/>
          <pc:sldMk cId="554819331" sldId="257"/>
        </pc:sldMkLst>
      </pc:sldChg>
      <pc:sldChg chg="modSp mod modTransition">
        <pc:chgData name="Manly Luscombe" userId="d66a401e1e7a39bf" providerId="LiveId" clId="{DB31E7F0-1624-4E1C-AAED-564A376575CD}" dt="2021-03-27T14:59:59.607" v="3180" actId="20577"/>
        <pc:sldMkLst>
          <pc:docMk/>
          <pc:sldMk cId="966576629" sldId="258"/>
        </pc:sldMkLst>
        <pc:spChg chg="mod">
          <ac:chgData name="Manly Luscombe" userId="d66a401e1e7a39bf" providerId="LiveId" clId="{DB31E7F0-1624-4E1C-AAED-564A376575CD}" dt="2021-03-27T13:51:05.136" v="47" actId="20577"/>
          <ac:spMkLst>
            <pc:docMk/>
            <pc:sldMk cId="966576629" sldId="258"/>
            <ac:spMk id="2" creationId="{06F7C8F8-C7B2-43FD-BFB4-3848C6C0B748}"/>
          </ac:spMkLst>
        </pc:spChg>
        <pc:spChg chg="mod">
          <ac:chgData name="Manly Luscombe" userId="d66a401e1e7a39bf" providerId="LiveId" clId="{DB31E7F0-1624-4E1C-AAED-564A376575CD}" dt="2021-03-27T13:52:08.203" v="86" actId="20577"/>
          <ac:spMkLst>
            <pc:docMk/>
            <pc:sldMk cId="966576629" sldId="258"/>
            <ac:spMk id="3" creationId="{BA875E6D-E6BA-4BD4-8FA0-7B8FE0642624}"/>
          </ac:spMkLst>
        </pc:spChg>
        <pc:spChg chg="mod">
          <ac:chgData name="Manly Luscombe" userId="d66a401e1e7a39bf" providerId="LiveId" clId="{DB31E7F0-1624-4E1C-AAED-564A376575CD}" dt="2021-03-27T14:59:59.607" v="3180" actId="20577"/>
          <ac:spMkLst>
            <pc:docMk/>
            <pc:sldMk cId="966576629" sldId="258"/>
            <ac:spMk id="4" creationId="{A0733DF1-08FE-42A5-B28B-A4A2C2FC2673}"/>
          </ac:spMkLst>
        </pc:spChg>
      </pc:sldChg>
      <pc:sldChg chg="modSp mod modTransition">
        <pc:chgData name="Manly Luscombe" userId="d66a401e1e7a39bf" providerId="LiveId" clId="{DB31E7F0-1624-4E1C-AAED-564A376575CD}" dt="2021-03-27T14:54:58.152" v="3179"/>
        <pc:sldMkLst>
          <pc:docMk/>
          <pc:sldMk cId="1551793419" sldId="259"/>
        </pc:sldMkLst>
        <pc:spChg chg="mod">
          <ac:chgData name="Manly Luscombe" userId="d66a401e1e7a39bf" providerId="LiveId" clId="{DB31E7F0-1624-4E1C-AAED-564A376575CD}" dt="2021-03-27T13:50:17.707" v="26" actId="20577"/>
          <ac:spMkLst>
            <pc:docMk/>
            <pc:sldMk cId="1551793419" sldId="259"/>
            <ac:spMk id="2" creationId="{19A393F9-9AD2-4A75-A611-154C1450F1A2}"/>
          </ac:spMkLst>
        </pc:spChg>
      </pc:sldChg>
      <pc:sldChg chg="modSp mod modTransition">
        <pc:chgData name="Manly Luscombe" userId="d66a401e1e7a39bf" providerId="LiveId" clId="{DB31E7F0-1624-4E1C-AAED-564A376575CD}" dt="2021-03-27T14:54:58.152" v="3179"/>
        <pc:sldMkLst>
          <pc:docMk/>
          <pc:sldMk cId="3177411592" sldId="260"/>
        </pc:sldMkLst>
        <pc:spChg chg="mod">
          <ac:chgData name="Manly Luscombe" userId="d66a401e1e7a39bf" providerId="LiveId" clId="{DB31E7F0-1624-4E1C-AAED-564A376575CD}" dt="2021-03-27T13:50:29.655" v="28" actId="27636"/>
          <ac:spMkLst>
            <pc:docMk/>
            <pc:sldMk cId="3177411592" sldId="260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4:05:52.075" v="679" actId="20577"/>
          <ac:spMkLst>
            <pc:docMk/>
            <pc:sldMk cId="3177411592" sldId="260"/>
            <ac:spMk id="3" creationId="{9B0164EF-2036-489A-85F9-2130301DBD8E}"/>
          </ac:spMkLst>
        </pc:spChg>
      </pc:sldChg>
      <pc:sldChg chg="modSp add mod ord modTransition">
        <pc:chgData name="Manly Luscombe" userId="d66a401e1e7a39bf" providerId="LiveId" clId="{DB31E7F0-1624-4E1C-AAED-564A376575CD}" dt="2021-03-27T15:01:18.378" v="3190" actId="20577"/>
        <pc:sldMkLst>
          <pc:docMk/>
          <pc:sldMk cId="2638211496" sldId="261"/>
        </pc:sldMkLst>
        <pc:spChg chg="mod">
          <ac:chgData name="Manly Luscombe" userId="d66a401e1e7a39bf" providerId="LiveId" clId="{DB31E7F0-1624-4E1C-AAED-564A376575CD}" dt="2021-03-27T14:08:20.227" v="706" actId="20577"/>
          <ac:spMkLst>
            <pc:docMk/>
            <pc:sldMk cId="2638211496" sldId="261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5:01:18.378" v="3190" actId="20577"/>
          <ac:spMkLst>
            <pc:docMk/>
            <pc:sldMk cId="2638211496" sldId="261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5:49:49.247" v="3585" actId="20577"/>
        <pc:sldMkLst>
          <pc:docMk/>
          <pc:sldMk cId="1083609244" sldId="262"/>
        </pc:sldMkLst>
        <pc:spChg chg="mod">
          <ac:chgData name="Manly Luscombe" userId="d66a401e1e7a39bf" providerId="LiveId" clId="{DB31E7F0-1624-4E1C-AAED-564A376575CD}" dt="2021-03-27T14:08:54.787" v="709"/>
          <ac:spMkLst>
            <pc:docMk/>
            <pc:sldMk cId="1083609244" sldId="262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5:49:49.247" v="3585" actId="20577"/>
          <ac:spMkLst>
            <pc:docMk/>
            <pc:sldMk cId="1083609244" sldId="262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4:54:58.152" v="3179"/>
        <pc:sldMkLst>
          <pc:docMk/>
          <pc:sldMk cId="867404123" sldId="263"/>
        </pc:sldMkLst>
        <pc:spChg chg="mod">
          <ac:chgData name="Manly Luscombe" userId="d66a401e1e7a39bf" providerId="LiveId" clId="{DB31E7F0-1624-4E1C-AAED-564A376575CD}" dt="2021-03-27T14:09:51.104" v="757" actId="20577"/>
          <ac:spMkLst>
            <pc:docMk/>
            <pc:sldMk cId="867404123" sldId="263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4:12:49.821" v="1058" actId="20577"/>
          <ac:spMkLst>
            <pc:docMk/>
            <pc:sldMk cId="867404123" sldId="263"/>
            <ac:spMk id="3" creationId="{9B0164EF-2036-489A-85F9-2130301DBD8E}"/>
          </ac:spMkLst>
        </pc:spChg>
      </pc:sldChg>
      <pc:sldChg chg="modSp add del mod">
        <pc:chgData name="Manly Luscombe" userId="d66a401e1e7a39bf" providerId="LiveId" clId="{DB31E7F0-1624-4E1C-AAED-564A376575CD}" dt="2021-03-27T14:06:18.519" v="680" actId="47"/>
        <pc:sldMkLst>
          <pc:docMk/>
          <pc:sldMk cId="1994442061" sldId="263"/>
        </pc:sldMkLst>
        <pc:spChg chg="mod">
          <ac:chgData name="Manly Luscombe" userId="d66a401e1e7a39bf" providerId="LiveId" clId="{DB31E7F0-1624-4E1C-AAED-564A376575CD}" dt="2021-03-27T14:03:52.818" v="597" actId="20577"/>
          <ac:spMkLst>
            <pc:docMk/>
            <pc:sldMk cId="1994442061" sldId="263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5:05:52.918" v="3204" actId="20577"/>
        <pc:sldMkLst>
          <pc:docMk/>
          <pc:sldMk cId="3831331310" sldId="264"/>
        </pc:sldMkLst>
        <pc:spChg chg="mod">
          <ac:chgData name="Manly Luscombe" userId="d66a401e1e7a39bf" providerId="LiveId" clId="{DB31E7F0-1624-4E1C-AAED-564A376575CD}" dt="2021-03-27T15:05:52.918" v="3204" actId="20577"/>
          <ac:spMkLst>
            <pc:docMk/>
            <pc:sldMk cId="3831331310" sldId="264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5:55:27.720" v="3629" actId="27636"/>
        <pc:sldMkLst>
          <pc:docMk/>
          <pc:sldMk cId="441756564" sldId="265"/>
        </pc:sldMkLst>
        <pc:spChg chg="mod">
          <ac:chgData name="Manly Luscombe" userId="d66a401e1e7a39bf" providerId="LiveId" clId="{DB31E7F0-1624-4E1C-AAED-564A376575CD}" dt="2021-03-27T15:55:27.720" v="3629" actId="27636"/>
          <ac:spMkLst>
            <pc:docMk/>
            <pc:sldMk cId="441756564" sldId="265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5:12:09.881" v="3396" actId="20577"/>
        <pc:sldMkLst>
          <pc:docMk/>
          <pc:sldMk cId="1669194333" sldId="266"/>
        </pc:sldMkLst>
        <pc:spChg chg="mod">
          <ac:chgData name="Manly Luscombe" userId="d66a401e1e7a39bf" providerId="LiveId" clId="{DB31E7F0-1624-4E1C-AAED-564A376575CD}" dt="2021-03-27T14:23:08.554" v="1736" actId="20577"/>
          <ac:spMkLst>
            <pc:docMk/>
            <pc:sldMk cId="1669194333" sldId="266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5:12:09.881" v="3396" actId="20577"/>
          <ac:spMkLst>
            <pc:docMk/>
            <pc:sldMk cId="1669194333" sldId="266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5:37:13.822" v="3564" actId="27636"/>
        <pc:sldMkLst>
          <pc:docMk/>
          <pc:sldMk cId="2822548661" sldId="267"/>
        </pc:sldMkLst>
        <pc:spChg chg="mod">
          <ac:chgData name="Manly Luscombe" userId="d66a401e1e7a39bf" providerId="LiveId" clId="{DB31E7F0-1624-4E1C-AAED-564A376575CD}" dt="2021-03-27T15:37:13.822" v="3564" actId="27636"/>
          <ac:spMkLst>
            <pc:docMk/>
            <pc:sldMk cId="2822548661" sldId="267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4:54:58.152" v="3179"/>
        <pc:sldMkLst>
          <pc:docMk/>
          <pc:sldMk cId="1542849844" sldId="268"/>
        </pc:sldMkLst>
        <pc:spChg chg="mod">
          <ac:chgData name="Manly Luscombe" userId="d66a401e1e7a39bf" providerId="LiveId" clId="{DB31E7F0-1624-4E1C-AAED-564A376575CD}" dt="2021-03-27T14:30:08.564" v="2234" actId="6549"/>
          <ac:spMkLst>
            <pc:docMk/>
            <pc:sldMk cId="1542849844" sldId="268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4:38:05.692" v="2790" actId="20577"/>
          <ac:spMkLst>
            <pc:docMk/>
            <pc:sldMk cId="1542849844" sldId="268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4:54:58.152" v="3179"/>
        <pc:sldMkLst>
          <pc:docMk/>
          <pc:sldMk cId="882015051" sldId="269"/>
        </pc:sldMkLst>
        <pc:spChg chg="mod">
          <ac:chgData name="Manly Luscombe" userId="d66a401e1e7a39bf" providerId="LiveId" clId="{DB31E7F0-1624-4E1C-AAED-564A376575CD}" dt="2021-03-27T14:50:08.840" v="2978" actId="20577"/>
          <ac:spMkLst>
            <pc:docMk/>
            <pc:sldMk cId="882015051" sldId="269"/>
            <ac:spMk id="3" creationId="{9B0164EF-2036-489A-85F9-2130301DBD8E}"/>
          </ac:spMkLst>
        </pc:spChg>
      </pc:sldChg>
      <pc:sldChg chg="modSp add mod modTransition">
        <pc:chgData name="Manly Luscombe" userId="d66a401e1e7a39bf" providerId="LiveId" clId="{DB31E7F0-1624-4E1C-AAED-564A376575CD}" dt="2021-03-27T14:54:58.152" v="3179"/>
        <pc:sldMkLst>
          <pc:docMk/>
          <pc:sldMk cId="1510505832" sldId="270"/>
        </pc:sldMkLst>
        <pc:spChg chg="mod">
          <ac:chgData name="Manly Luscombe" userId="d66a401e1e7a39bf" providerId="LiveId" clId="{DB31E7F0-1624-4E1C-AAED-564A376575CD}" dt="2021-03-27T14:51:36.716" v="2990" actId="20577"/>
          <ac:spMkLst>
            <pc:docMk/>
            <pc:sldMk cId="1510505832" sldId="270"/>
            <ac:spMk id="2" creationId="{19A393F9-9AD2-4A75-A611-154C1450F1A2}"/>
          </ac:spMkLst>
        </pc:spChg>
        <pc:spChg chg="mod">
          <ac:chgData name="Manly Luscombe" userId="d66a401e1e7a39bf" providerId="LiveId" clId="{DB31E7F0-1624-4E1C-AAED-564A376575CD}" dt="2021-03-27T14:53:59.264" v="3175" actId="20577"/>
          <ac:spMkLst>
            <pc:docMk/>
            <pc:sldMk cId="1510505832" sldId="270"/>
            <ac:spMk id="3" creationId="{9B0164EF-2036-489A-85F9-2130301DBD8E}"/>
          </ac:spMkLst>
        </pc:spChg>
      </pc:sldChg>
      <pc:sldChg chg="modSp add mod">
        <pc:chgData name="Manly Luscombe" userId="d66a401e1e7a39bf" providerId="LiveId" clId="{DB31E7F0-1624-4E1C-AAED-564A376575CD}" dt="2021-03-27T15:57:40.846" v="3635" actId="20577"/>
        <pc:sldMkLst>
          <pc:docMk/>
          <pc:sldMk cId="857393702" sldId="271"/>
        </pc:sldMkLst>
        <pc:spChg chg="mod">
          <ac:chgData name="Manly Luscombe" userId="d66a401e1e7a39bf" providerId="LiveId" clId="{DB31E7F0-1624-4E1C-AAED-564A376575CD}" dt="2021-03-27T15:57:40.846" v="3635" actId="20577"/>
          <ac:spMkLst>
            <pc:docMk/>
            <pc:sldMk cId="857393702" sldId="271"/>
            <ac:spMk id="3" creationId="{9B0164EF-2036-489A-85F9-2130301DBD8E}"/>
          </ac:spMkLst>
        </pc:spChg>
      </pc:sldChg>
      <pc:sldMasterChg chg="modTransition modSldLayout">
        <pc:chgData name="Manly Luscombe" userId="d66a401e1e7a39bf" providerId="LiveId" clId="{DB31E7F0-1624-4E1C-AAED-564A376575CD}" dt="2021-03-27T14:54:58.152" v="3179"/>
        <pc:sldMasterMkLst>
          <pc:docMk/>
          <pc:sldMasterMk cId="501325513" sldId="2147483648"/>
        </pc:sldMasterMkLst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1218849538" sldId="2147483649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3658238107" sldId="2147483650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496997073" sldId="2147483651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1761734753" sldId="2147483652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4067089308" sldId="2147483653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3773442880" sldId="2147483654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3050738371" sldId="2147483655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3009627095" sldId="2147483656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634505037" sldId="2147483657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73508207" sldId="2147483658"/>
          </pc:sldLayoutMkLst>
        </pc:sldLayoutChg>
        <pc:sldLayoutChg chg="modTransition">
          <pc:chgData name="Manly Luscombe" userId="d66a401e1e7a39bf" providerId="LiveId" clId="{DB31E7F0-1624-4E1C-AAED-564A376575CD}" dt="2021-03-27T14:54:58.152" v="3179"/>
          <pc:sldLayoutMkLst>
            <pc:docMk/>
            <pc:sldMasterMk cId="501325513" sldId="2147483648"/>
            <pc:sldLayoutMk cId="42751933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D784-D66D-40C3-8157-755DFC59C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15D58-D189-4A6C-B033-0C10F288E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4964D-8F91-4F11-B07E-580A3E5D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42FF5-AFCF-48BF-8819-ACFD9B5A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F12B1-329F-4EEC-A64C-C3154653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49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E7EF-AE2D-4911-93EC-E511A4E9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F739A-F2D4-4555-955F-54DEC8F5C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D8090-AF3B-47A7-A7B1-EE9BB4ED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412B-F227-4CBE-BAF2-19811842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6B5-1208-4389-AA7B-E17FACAF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7B525-968F-446F-912A-01A75D2CD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24A51-4500-4733-9E23-C28BB479B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1819-4A46-497D-A428-4A0905F8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44526-AE61-44CB-9F08-EE63761C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D7602-29F9-4876-BF94-EE765B59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9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7FE8-DC06-4FA0-8361-74AE65AD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ECEA-952B-4722-ABD0-0F6B49ADB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BDFAF-363E-48A7-AD39-CCD3CB3D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6AEA0-A776-4860-B4C4-71531793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1608-04BC-4793-A737-1A7EF475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3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D498-5578-4C60-90A5-73A8C2F9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01FB9-FBCF-42FE-9905-BBC8F2793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85DA-B7F3-42D2-9371-CA7A59A27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36B41-E6F9-4982-98C2-840D6479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1C8A4-0FBC-4099-9DC1-62EB0EAA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9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781B-99AF-4DA3-95DC-6F58D0BEA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70174-1A23-4CDE-97F6-A21D4C946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A4CDE-D6F0-4F87-9E56-85C0EA522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32CE8-F126-4A54-9705-ABC77289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E4FF3-87E3-49D0-9DC3-CCB474A1F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454A9-9AD7-455F-AD46-ED6E615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3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D5041-75D3-4166-86AC-A750B14C1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CAFC1-6C20-4640-AEC4-CAC6805E5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CA44A-020C-4E89-9C67-A8B61B34F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F5DD5-33C4-40DA-862F-F9C66226B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4A763-8ACF-4DD9-92A1-1DE0391BD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E9BA71-47CA-4B76-B5F4-B041C531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84D76-BC8E-4065-8338-1A696649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60B0B-F84C-4065-AA4F-2EAE7956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89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3D1D7-193C-408B-BD24-C122129C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57471-B68A-4A2D-B954-A8C6AFC3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756F9-D243-47CA-90CB-1B740664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39EEB-2990-4C8D-B313-D53CFF3E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2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07FF00-A115-4C85-83FF-D28F06EA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778391-B706-4902-AE1B-E88CB952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A7A05-589A-48FB-8A38-BA9067C7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3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107C-028F-4FD8-9984-4EF09779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87D27-DD3D-453D-9DE1-2D8A83081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7CEF9E-2572-4FA7-9C6B-5A9615361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B1F9E-C3E3-4671-A0D0-20021829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0E44C-EC61-48DB-911D-5776D29C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35609-99DA-4B2C-9CE7-2485FA17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2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B31D1-486E-4675-8107-00428E46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74265-7369-4D72-9FE3-61B35F85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82A7C-98E1-4DE5-949F-F744509B0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AD585-DF44-42A3-9129-A44BA67F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36FA2-FF28-4D55-822E-8DA58615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840DD-0C0E-4AE5-B062-2D9AC46E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0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F5E2A8-F9E9-4E64-8719-7889B87D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BF3FC-7A4A-4ED4-961F-9FAA62378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A549E-CF2B-4C2C-9581-96C2AE2F4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41A0F-5862-4132-8856-8C72D712715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44AD1-95D9-4379-8525-6EF58DFF8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4158A-1151-478E-B981-536505264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BB67C-6935-4091-91C6-9D2574AF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2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DC74-1BB6-4859-A448-843968889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9830"/>
            <a:ext cx="9144000" cy="1294226"/>
          </a:xfrm>
        </p:spPr>
        <p:txBody>
          <a:bodyPr/>
          <a:lstStyle/>
          <a:p>
            <a:r>
              <a:rPr lang="en-US" b="1" dirty="0"/>
              <a:t>Who was Jesus’ Grandfather?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9EB29-A7B2-46AE-82D3-EF811AD43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5096"/>
            <a:ext cx="9144000" cy="618270"/>
          </a:xfrm>
        </p:spPr>
        <p:txBody>
          <a:bodyPr>
            <a:normAutofit/>
          </a:bodyPr>
          <a:lstStyle/>
          <a:p>
            <a:r>
              <a:rPr lang="en-US" sz="3200" b="1" dirty="0"/>
              <a:t>Study the lists in Matthew 1 and Luke 3</a:t>
            </a:r>
          </a:p>
        </p:txBody>
      </p:sp>
      <p:pic>
        <p:nvPicPr>
          <p:cNvPr id="1026" name="Picture 2" descr="Grandfather And Grandson Learning About Nature Stock Photo, Picture And  Royalty Free Image. Image 39095763.">
            <a:extLst>
              <a:ext uri="{FF2B5EF4-FFF2-40B4-BE49-F238E27FC236}">
                <a16:creationId xmlns:a16="http://schemas.microsoft.com/office/drawing/2014/main" id="{35265A9E-5650-4ED5-B6FE-3EF57F091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66" y="3298537"/>
            <a:ext cx="4760668" cy="317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45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2 – Legal vs. Levirate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Albert Barnes says: “According to this solution - - - Jacob and Heli were children of the same mother. Heli died without children, so his brother Jacob married his widow and begot Joseph, who was the legal son of Heli.”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NOTE: This solves one problem but not all of the issues.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NOTE: Barnes does not agree with this view, he is just explaining the theory.</a:t>
            </a:r>
          </a:p>
        </p:txBody>
      </p:sp>
    </p:spTree>
    <p:extLst>
      <p:ext uri="{BB962C8B-B14F-4D97-AF65-F5344CB8AC3E}">
        <p14:creationId xmlns:p14="http://schemas.microsoft.com/office/powerpoint/2010/main" val="44175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3 – Joseph vs. 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This view also solves the problem of different names back in the lists.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Matthew and Luke agree – Abraham to David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Luke agrees with Genesis – Adam to Abraham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Matthew and Luke differ in their list from David to Christ</a:t>
            </a:r>
          </a:p>
        </p:txBody>
      </p:sp>
    </p:spTree>
    <p:extLst>
      <p:ext uri="{BB962C8B-B14F-4D97-AF65-F5344CB8AC3E}">
        <p14:creationId xmlns:p14="http://schemas.microsoft.com/office/powerpoint/2010/main" val="166919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3 – Joseph vs. 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Matthew gives the genealogy of Joseph, making Jesus legal heir to the throne of David.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The Jews were looking for a king to sit on David’s throne.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Matthew shows the royal line of David through Solomon.</a:t>
            </a:r>
          </a:p>
        </p:txBody>
      </p:sp>
    </p:spTree>
    <p:extLst>
      <p:ext uri="{BB962C8B-B14F-4D97-AF65-F5344CB8AC3E}">
        <p14:creationId xmlns:p14="http://schemas.microsoft.com/office/powerpoint/2010/main" val="857393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3 – Joseph vs. 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5155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Luke gives the genealogy of Mary to trace the blood line back to Adam.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Luke was writing to Gentiles who were looking for a savior for all of mankind, not just for the Jewish nation.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Luke shows the line from David through Nathan.</a:t>
            </a:r>
          </a:p>
        </p:txBody>
      </p:sp>
    </p:spTree>
    <p:extLst>
      <p:ext uri="{BB962C8B-B14F-4D97-AF65-F5344CB8AC3E}">
        <p14:creationId xmlns:p14="http://schemas.microsoft.com/office/powerpoint/2010/main" val="2822548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4 – 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1 Some names omitted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Because the list covers over 2,000 years from Abraham to Christ – they often skipped some (less important) names.</a:t>
            </a:r>
          </a:p>
          <a:p>
            <a:pPr lvl="1"/>
            <a:r>
              <a:rPr lang="en-US" sz="2800" b="1" i="0" u="none" strike="noStrike" baseline="0" dirty="0">
                <a:latin typeface="Verdana" panose="020B0604030504040204" pitchFamily="34" charset="0"/>
              </a:rPr>
              <a:t>(Matthew 1:8)  Asa begot Jehoshaphat, Jehoshaphat begot </a:t>
            </a:r>
            <a:r>
              <a:rPr lang="en-US" sz="2800" b="1" i="0" u="none" strike="noStrike" baseline="0" dirty="0" err="1">
                <a:latin typeface="Verdana" panose="020B0604030504040204" pitchFamily="34" charset="0"/>
              </a:rPr>
              <a:t>Joram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, and </a:t>
            </a:r>
            <a:r>
              <a:rPr lang="en-US" sz="2800" b="1" i="0" u="none" strike="noStrike" baseline="0" dirty="0" err="1">
                <a:latin typeface="Verdana" panose="020B0604030504040204" pitchFamily="34" charset="0"/>
              </a:rPr>
              <a:t>Joram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begot Uzziah.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</a:rPr>
              <a:t>Between </a:t>
            </a:r>
            <a:r>
              <a:rPr lang="en-US" sz="2800" b="1" dirty="0" err="1">
                <a:latin typeface="Verdana" panose="020B0604030504040204" pitchFamily="34" charset="0"/>
              </a:rPr>
              <a:t>Joram</a:t>
            </a:r>
            <a:r>
              <a:rPr lang="en-US" sz="2800" b="1" dirty="0">
                <a:latin typeface="Verdana" panose="020B0604030504040204" pitchFamily="34" charset="0"/>
              </a:rPr>
              <a:t> and Uzziah were – Ahaziah, </a:t>
            </a:r>
            <a:r>
              <a:rPr lang="en-US" sz="2800" b="1" dirty="0" err="1">
                <a:latin typeface="Verdana" panose="020B0604030504040204" pitchFamily="34" charset="0"/>
              </a:rPr>
              <a:t>Joash</a:t>
            </a:r>
            <a:r>
              <a:rPr lang="en-US" sz="2800" b="1" dirty="0">
                <a:latin typeface="Verdana" panose="020B0604030504040204" pitchFamily="34" charset="0"/>
              </a:rPr>
              <a:t>, and Amaziah.</a:t>
            </a:r>
          </a:p>
          <a:p>
            <a:pPr lvl="1"/>
            <a:r>
              <a:rPr lang="en-US" sz="2800" b="1" i="0" u="none" strike="noStrike" baseline="0" dirty="0">
                <a:latin typeface="Verdana" panose="020B0604030504040204" pitchFamily="34" charset="0"/>
              </a:rPr>
              <a:t>“Son” is often used for an extended relative.</a:t>
            </a: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4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4 – 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2 Memory work for children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Omitting some names made the list easier for children to memorize their heritage.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They often used mnemonics – device to assist in memorizing a list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Example – Lines in music treble </a:t>
            </a:r>
            <a:r>
              <a:rPr lang="en-US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cleff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 – Every Good Boy Does Fine (Spaces – FACE)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If you are related to Uzziah – you are related to all the kings before him.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1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Not a serious issue to inspiration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NOTE: No one (Jew or Gentile) challenged the lists in Matthew and Luke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YES, Jesus had a grandfather.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In fact, He had two.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0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Did Jesus have a grandfather?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YES – 2 of them.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When we read Matthew and Luke – we usually skip the genealogy lists because there are lots of names we don’t know, can’t pronounce and know nothing of who they are.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The two lists have some differences.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Why are they different?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What is the explanation for these differences?</a:t>
            </a:r>
          </a:p>
        </p:txBody>
      </p:sp>
    </p:spTree>
    <p:extLst>
      <p:ext uri="{BB962C8B-B14F-4D97-AF65-F5344CB8AC3E}">
        <p14:creationId xmlns:p14="http://schemas.microsoft.com/office/powerpoint/2010/main" val="554819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Reason for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1 Audience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Matthew writes to the Jewish world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Luke writes to the Greek world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2 Spelling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Slight differences in spelling when you translate from one language to another.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John (English) is Juan (Spanish)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Heli (Greek) is Eli (Hebrew)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Joshua (Hebrew) is Jesus (Greek)</a:t>
            </a:r>
          </a:p>
        </p:txBody>
      </p:sp>
    </p:spTree>
    <p:extLst>
      <p:ext uri="{BB962C8B-B14F-4D97-AF65-F5344CB8AC3E}">
        <p14:creationId xmlns:p14="http://schemas.microsoft.com/office/powerpoint/2010/main" val="155179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Reason for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3 Direction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Matthew writes forward (Abraham to Christ)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Luke writes backward (Christ back to Adam)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4 Length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Matthew – 42 names (3 sets of 14)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Luke – 60 names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5 Many people had more than one name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Simon – Peter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Saul – Paul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Jeconiah –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Coniah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7411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7C8F8-C7B2-43FD-BFB4-3848C6C0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Arial Black" panose="020B0A04020102020204" pitchFamily="34" charset="0"/>
              </a:rPr>
              <a:t>Jesus’ two grandfathers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75E6D-E6BA-4BD4-8FA0-7B8FE06426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(Matthew 1:15)  Eliud begot Eleazar, Eleazar begot </a:t>
            </a:r>
            <a:r>
              <a:rPr lang="en-US" sz="2400" b="1" i="0" u="sng" strike="noStrike" baseline="0" dirty="0" err="1">
                <a:latin typeface="Verdana" panose="020B0604030504040204" pitchFamily="34" charset="0"/>
              </a:rPr>
              <a:t>Matthan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and </a:t>
            </a:r>
            <a:r>
              <a:rPr lang="en-US" sz="2400" b="1" i="0" u="none" strike="noStrike" baseline="0" dirty="0" err="1">
                <a:latin typeface="Verdana" panose="020B0604030504040204" pitchFamily="34" charset="0"/>
              </a:rPr>
              <a:t>Matthan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begot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Jacob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(Matthew 1:16)  And Jacob begot Joseph the husband of Mary, of whom was born Jesus who I called Christ.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Jacob is grandfather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33DF1-08FE-42A5-B28B-A4A2C2FC26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3:23)  Now Jesus Himself began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His ministry at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about thirty years of age, being (as was supposed)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son of Joseph,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 son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Heli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3:24)  the son of </a:t>
            </a:r>
            <a:r>
              <a:rPr lang="en-US" sz="2400" b="1" i="0" u="sng" strike="noStrike" baseline="0" dirty="0" err="1">
                <a:latin typeface="Verdana" panose="020B0604030504040204" pitchFamily="34" charset="0"/>
              </a:rPr>
              <a:t>Matthat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 son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Levi,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 son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</a:t>
            </a:r>
            <a:r>
              <a:rPr lang="en-US" sz="2400" b="1" i="0" u="none" strike="noStrike" baseline="0" dirty="0" err="1">
                <a:latin typeface="Verdana" panose="020B0604030504040204" pitchFamily="34" charset="0"/>
              </a:rPr>
              <a:t>Melchi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 son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Janna,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the son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Joseph,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Heli (Eli) is grandfather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76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1 – Used official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There was an “official” genealogy kept by the Sanhedrin at the Temple.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1 – It only listed the blood (DNA) line.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2 – It did not include siblings, adopted or levirate births.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3 – It did not include women or other information.</a:t>
            </a:r>
          </a:p>
        </p:txBody>
      </p:sp>
    </p:spTree>
    <p:extLst>
      <p:ext uri="{BB962C8B-B14F-4D97-AF65-F5344CB8AC3E}">
        <p14:creationId xmlns:p14="http://schemas.microsoft.com/office/powerpoint/2010/main" val="2638211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1 – Used official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Matthew includes women and siblings</a:t>
            </a:r>
          </a:p>
          <a:p>
            <a:pPr lvl="1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Tamar and Zerah 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(Matthew 1:3)  Judah begot Perez and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Zerah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by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Tamar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, Perez begot </a:t>
            </a:r>
            <a:r>
              <a:rPr lang="en-US" sz="3200" b="1" i="0" u="none" strike="noStrike" baseline="0" dirty="0" err="1">
                <a:latin typeface="Verdana" panose="020B0604030504040204" pitchFamily="34" charset="0"/>
              </a:rPr>
              <a:t>Hezron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, and </a:t>
            </a:r>
            <a:r>
              <a:rPr lang="en-US" sz="3200" b="1" i="0" u="none" strike="noStrike" baseline="0" dirty="0" err="1">
                <a:latin typeface="Verdana" panose="020B0604030504040204" pitchFamily="34" charset="0"/>
              </a:rPr>
              <a:t>Hezron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begot Ram.</a:t>
            </a:r>
          </a:p>
          <a:p>
            <a:pPr lvl="1"/>
            <a:r>
              <a:rPr lang="en-US" sz="3200" b="1" i="0" u="none" strike="noStrike" baseline="0" dirty="0">
                <a:latin typeface="Verdana" panose="020B0604030504040204" pitchFamily="34" charset="0"/>
              </a:rPr>
              <a:t>Rahab and Ruth (Matthew 1:5)  Salmon begot Boaz by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Rahab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, Boaz begot Obed by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Ruth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, Obed begot Jesse,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Matthew is NOT using the “official” list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09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2 – Legal vs. Levirate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Deuteronomy 25:5-10 – law of levirate marriage</a:t>
            </a:r>
          </a:p>
          <a:p>
            <a:pPr lvl="1"/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If firstborn son dies without a son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2800" b="1" baseline="30000" dirty="0">
                <a:latin typeface="Verdana" panose="020B0604030504040204" pitchFamily="34" charset="0"/>
                <a:ea typeface="Verdana" panose="020B0604030504040204" pitchFamily="34" charset="0"/>
              </a:rPr>
              <a:t>nd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 son marries the widow and bears a son for his older brother who died</a:t>
            </a:r>
          </a:p>
          <a:p>
            <a:pPr lvl="1"/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The older brother is the “legal” father and the son inherits from the legal father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The younger brother is the “blood” father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0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93F9-9AD2-4A75-A611-154C1450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Arial Black" panose="020B0A04020102020204" pitchFamily="34" charset="0"/>
              </a:rPr>
              <a:t>2 – Legal vs. Levirate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64EF-2036-489A-85F9-2130301D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If this is the situation:</a:t>
            </a:r>
          </a:p>
          <a:p>
            <a:pPr lvl="1"/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Some think Joseph was the son of a Levirate marriage.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Heli – the legal father, died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Luke says Joseph was the son of Heli (thus, the legal heir)</a:t>
            </a:r>
          </a:p>
          <a:p>
            <a:pPr lvl="1"/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Jacob</a:t>
            </a:r>
            <a:r>
              <a:rPr lang="en-US" sz="2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– is the “blood” father</a:t>
            </a:r>
          </a:p>
          <a:p>
            <a:pPr lvl="1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Matthew says Jacob begot Joseph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331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956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Verdana</vt:lpstr>
      <vt:lpstr>Office Theme</vt:lpstr>
      <vt:lpstr>Who was Jesus’ Grandfather?</vt:lpstr>
      <vt:lpstr>Did Jesus have a grandfather?</vt:lpstr>
      <vt:lpstr>Reason for differences</vt:lpstr>
      <vt:lpstr>Reason for differences</vt:lpstr>
      <vt:lpstr>Jesus’ two grandfathers</vt:lpstr>
      <vt:lpstr>1 – Used official records</vt:lpstr>
      <vt:lpstr>1 – Used official records</vt:lpstr>
      <vt:lpstr>2 – Legal vs. Levirate</vt:lpstr>
      <vt:lpstr>2 – Legal vs. Levirate</vt:lpstr>
      <vt:lpstr>2 – Legal vs. Levirate</vt:lpstr>
      <vt:lpstr>3 – Joseph vs. Mary</vt:lpstr>
      <vt:lpstr>3 – Joseph vs. Mary</vt:lpstr>
      <vt:lpstr>3 – Joseph vs. Mary</vt:lpstr>
      <vt:lpstr>4 – Other Issues</vt:lpstr>
      <vt:lpstr>4 – Other Issues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was Jesus’ Grandfather?</dc:title>
  <dc:creator>Manly Luscombe</dc:creator>
  <cp:lastModifiedBy>Manly Luscombe</cp:lastModifiedBy>
  <cp:revision>11</cp:revision>
  <dcterms:created xsi:type="dcterms:W3CDTF">2021-03-27T13:24:02Z</dcterms:created>
  <dcterms:modified xsi:type="dcterms:W3CDTF">2021-03-27T15:58:02Z</dcterms:modified>
</cp:coreProperties>
</file>