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73" r:id="rId4"/>
    <p:sldId id="275" r:id="rId5"/>
    <p:sldId id="276" r:id="rId6"/>
    <p:sldId id="277" r:id="rId7"/>
    <p:sldId id="274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3344" autoAdjust="0"/>
    <p:restoredTop sz="93969" autoAdjust="0"/>
  </p:normalViewPr>
  <p:slideViewPr>
    <p:cSldViewPr>
      <p:cViewPr varScale="1">
        <p:scale>
          <a:sx n="59" d="100"/>
          <a:sy n="59" d="100"/>
        </p:scale>
        <p:origin x="-46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12/7/2010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12/7/2010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12/7/2010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12/7/2010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ransition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Jesus Could Have - - -</a:t>
            </a:r>
            <a:endParaRPr lang="en-US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2000" dirty="0" smtClean="0"/>
              <a:t>When we are facing a difficult situation, we have options.</a:t>
            </a:r>
          </a:p>
          <a:p>
            <a:r>
              <a:rPr lang="en-US" sz="2000" dirty="0" smtClean="0"/>
              <a:t>Jesus had some options He could have taken.</a:t>
            </a:r>
            <a:endParaRPr lang="en-US" sz="20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Simon the Zealot </a:t>
            </a:r>
            <a:r>
              <a:rPr lang="en-US" sz="3200" dirty="0" smtClean="0"/>
              <a:t>– (The Zealots were a pro-Israel and anti-Roman group of rebels)</a:t>
            </a:r>
          </a:p>
          <a:p>
            <a:pPr lvl="1"/>
            <a:r>
              <a:rPr lang="en-US" sz="3200" dirty="0" smtClean="0"/>
              <a:t>Was a terrorist</a:t>
            </a:r>
          </a:p>
          <a:p>
            <a:pPr lvl="1"/>
            <a:r>
              <a:rPr lang="en-US" sz="3200" dirty="0" smtClean="0"/>
              <a:t>With ambush tactics</a:t>
            </a:r>
          </a:p>
          <a:p>
            <a:pPr lvl="1"/>
            <a:r>
              <a:rPr lang="en-US" sz="3200" dirty="0" smtClean="0"/>
              <a:t>Knew gorilla warfare</a:t>
            </a:r>
          </a:p>
          <a:p>
            <a:pPr lvl="1"/>
            <a:r>
              <a:rPr lang="en-US" sz="3200" dirty="0" smtClean="0"/>
              <a:t>Strongly despised the Romans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HAD HIS SERVANTS FIGHT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BUT –</a:t>
            </a:r>
          </a:p>
          <a:p>
            <a:pPr lvl="1"/>
            <a:r>
              <a:rPr lang="en-US" sz="3200" dirty="0" smtClean="0"/>
              <a:t>Jesus healed the ear of </a:t>
            </a:r>
            <a:r>
              <a:rPr lang="en-US" sz="3200" dirty="0" err="1" smtClean="0"/>
              <a:t>Malchus</a:t>
            </a:r>
            <a:endParaRPr lang="en-US" sz="3200" dirty="0" smtClean="0"/>
          </a:p>
          <a:p>
            <a:pPr lvl="1"/>
            <a:r>
              <a:rPr lang="en-US" sz="3200" dirty="0" smtClean="0"/>
              <a:t>Jesus told Peter to put his sword away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HAD HIS SERVANTS FIGHT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John 18:3 </a:t>
            </a:r>
            <a:r>
              <a:rPr lang="en-US" sz="3200" dirty="0" smtClean="0"/>
              <a:t>Then Judas, having received a </a:t>
            </a:r>
            <a:r>
              <a:rPr lang="en-US" sz="3200" u="sng" dirty="0" smtClean="0"/>
              <a:t>detachment</a:t>
            </a:r>
            <a:r>
              <a:rPr lang="en-US" sz="3200" dirty="0" smtClean="0"/>
              <a:t> </a:t>
            </a:r>
            <a:r>
              <a:rPr lang="en-US" sz="3200" i="1" dirty="0" smtClean="0"/>
              <a:t>of troops,</a:t>
            </a:r>
            <a:r>
              <a:rPr lang="en-US" sz="3200" dirty="0" smtClean="0"/>
              <a:t> and officers from the chief priests and Pharisees, came there with lanterns, torches, and weapons.</a:t>
            </a:r>
          </a:p>
          <a:p>
            <a:r>
              <a:rPr lang="en-US" sz="3200" u="sng" dirty="0" smtClean="0"/>
              <a:t>Detachment</a:t>
            </a:r>
            <a:r>
              <a:rPr lang="en-US" sz="3200" dirty="0" smtClean="0"/>
              <a:t> – “Band” in KJV = about 600 men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EMPLOYED HIS MIRACULOUS POWERS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John 18:6 </a:t>
            </a:r>
            <a:r>
              <a:rPr lang="en-US" sz="3200" dirty="0" smtClean="0"/>
              <a:t>Now when He said to them, "I am </a:t>
            </a:r>
            <a:r>
              <a:rPr lang="en-US" sz="3200" i="1" dirty="0" smtClean="0"/>
              <a:t>He,"</a:t>
            </a:r>
            <a:r>
              <a:rPr lang="en-US" sz="3200" dirty="0" smtClean="0"/>
              <a:t> they drew back and fell to the ground.</a:t>
            </a:r>
          </a:p>
          <a:p>
            <a:r>
              <a:rPr lang="en-US" sz="3200" dirty="0" smtClean="0"/>
              <a:t>Why were they afraid?</a:t>
            </a:r>
          </a:p>
          <a:p>
            <a:pPr lvl="1"/>
            <a:r>
              <a:rPr lang="en-US" sz="3200" dirty="0" smtClean="0"/>
              <a:t>They knew His miracles – His power</a:t>
            </a:r>
          </a:p>
          <a:p>
            <a:pPr lvl="1"/>
            <a:r>
              <a:rPr lang="en-US" sz="3200" dirty="0" smtClean="0"/>
              <a:t>Even His enemies could not deny His power</a:t>
            </a:r>
          </a:p>
          <a:p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EMPLOYED HIS MIRACULOUS POWERS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Song – “He could have called 10,000 angels”</a:t>
            </a:r>
          </a:p>
          <a:p>
            <a:r>
              <a:rPr lang="en-US" sz="3200" b="1" dirty="0" smtClean="0"/>
              <a:t>Matthew 26:52-53 </a:t>
            </a:r>
            <a:r>
              <a:rPr lang="en-US" sz="3200" b="1" baseline="30000" dirty="0" smtClean="0"/>
              <a:t>52</a:t>
            </a:r>
            <a:r>
              <a:rPr lang="en-US" sz="3200" dirty="0" smtClean="0"/>
              <a:t> But Jesus said to him, "Put your sword in its place, for all who take the sword will perish by the sword. </a:t>
            </a:r>
            <a:r>
              <a:rPr lang="en-US" sz="3200" b="1" baseline="30000" dirty="0" smtClean="0"/>
              <a:t>53</a:t>
            </a:r>
            <a:r>
              <a:rPr lang="en-US" sz="3200" dirty="0" smtClean="0"/>
              <a:t> Or do you think that I cannot now pray to My Father, and He will provide Me with more than twelve legions of angels?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EMPLOYED HIS MIRACULOUS POWERS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 could have called 72,000 angels</a:t>
            </a:r>
          </a:p>
          <a:p>
            <a:r>
              <a:rPr lang="en-US" sz="3200" dirty="0" smtClean="0"/>
              <a:t>A legion – 6,000</a:t>
            </a:r>
          </a:p>
          <a:p>
            <a:r>
              <a:rPr lang="en-US" sz="3200" dirty="0" smtClean="0"/>
              <a:t>12 legions = 72,000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EMPLOYED HIS MIRACULOUS POWERS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He could have called angels to aid Him</a:t>
            </a:r>
          </a:p>
          <a:p>
            <a:r>
              <a:rPr lang="en-US" sz="3200" u="sng" dirty="0" smtClean="0"/>
              <a:t>He could have just “walked through the wall”</a:t>
            </a:r>
          </a:p>
          <a:p>
            <a:r>
              <a:rPr lang="en-US" sz="3200" b="1" dirty="0" smtClean="0"/>
              <a:t>John 20:19 </a:t>
            </a:r>
            <a:r>
              <a:rPr lang="en-US" sz="3200" dirty="0" smtClean="0"/>
              <a:t>Then, the same day at evening, being the first </a:t>
            </a:r>
            <a:r>
              <a:rPr lang="en-US" sz="3200" i="1" dirty="0" smtClean="0"/>
              <a:t>day</a:t>
            </a:r>
            <a:r>
              <a:rPr lang="en-US" sz="3200" dirty="0" smtClean="0"/>
              <a:t> of the week, when the doors were shut where the disciples were assembled, for fear of the Jews, Jesus came and stood in the midst, and said to them, "Peace </a:t>
            </a:r>
            <a:r>
              <a:rPr lang="en-US" sz="3200" i="1" dirty="0" smtClean="0"/>
              <a:t>be</a:t>
            </a:r>
            <a:r>
              <a:rPr lang="en-US" sz="3200" dirty="0" smtClean="0"/>
              <a:t> with you."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EMPLOYED HIS MIRACULOUS POWERS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 could have called angels to aid Him</a:t>
            </a:r>
          </a:p>
          <a:p>
            <a:r>
              <a:rPr lang="en-US" sz="3200" dirty="0" smtClean="0"/>
              <a:t>He could have just “walked through the wall”</a:t>
            </a:r>
          </a:p>
          <a:p>
            <a:r>
              <a:rPr lang="en-US" sz="3200" dirty="0" smtClean="0"/>
              <a:t>He could have vanished into thin air</a:t>
            </a:r>
          </a:p>
          <a:p>
            <a:r>
              <a:rPr lang="en-US" sz="3200" dirty="0" smtClean="0"/>
              <a:t>He cold have ascended back to heaven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EMPLOYED HIS MIRACULOUS POWERS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 smtClean="0"/>
              <a:t>17</a:t>
            </a:r>
            <a:r>
              <a:rPr lang="en-US" sz="3200" dirty="0" smtClean="0"/>
              <a:t> Therefore My Father loves Me, because I lay down My life that I may take it again. </a:t>
            </a:r>
            <a:r>
              <a:rPr lang="en-US" sz="3200" b="1" baseline="30000" dirty="0" smtClean="0"/>
              <a:t>18</a:t>
            </a:r>
            <a:r>
              <a:rPr lang="en-US" sz="3200" dirty="0" smtClean="0"/>
              <a:t> No one takes it from Me, but I lay it down of Myself. I have power to lay it down, and I have power to take it again. This command I have received from My Father.“ </a:t>
            </a:r>
            <a:r>
              <a:rPr lang="en-US" sz="3200" b="1" dirty="0" smtClean="0"/>
              <a:t>John 10:17-18</a:t>
            </a:r>
          </a:p>
          <a:p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BUT HE DID NOT</a:t>
            </a:r>
            <a:endParaRPr lang="en-US" dirty="0"/>
          </a:p>
        </p:txBody>
      </p:sp>
    </p:spTree>
  </p:cSld>
  <p:clrMapOvr>
    <a:masterClrMapping/>
  </p:clrMapOvr>
  <p:transition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John 10:17-18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3200" b="1" baseline="30000" dirty="0" smtClean="0"/>
              <a:t>17</a:t>
            </a:r>
            <a:r>
              <a:rPr lang="en-US" sz="3200" dirty="0" smtClean="0"/>
              <a:t> Therefore My Father loves Me, because I lay down My life that I may take it again. </a:t>
            </a:r>
            <a:r>
              <a:rPr lang="en-US" sz="3200" b="1" baseline="30000" dirty="0" smtClean="0"/>
              <a:t>18</a:t>
            </a:r>
            <a:r>
              <a:rPr lang="en-US" sz="3200" dirty="0" smtClean="0"/>
              <a:t> No one takes it from Me, but I lay it down of Myself. I have power to lay it down, and I have power to take it again. This command I have received from My Father."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600200"/>
          </a:xfrm>
        </p:spPr>
        <p:txBody>
          <a:bodyPr/>
          <a:lstStyle>
            <a:extLst/>
          </a:lstStyle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RUN AND HIDDEN FROM THEM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3200" b="1" dirty="0" smtClean="0"/>
              <a:t>John 18:4-5 </a:t>
            </a:r>
            <a:r>
              <a:rPr lang="en-US" sz="3200" b="1" baseline="30000" dirty="0" smtClean="0"/>
              <a:t>4</a:t>
            </a:r>
            <a:r>
              <a:rPr lang="en-US" sz="3200" dirty="0" smtClean="0"/>
              <a:t> Jesus therefore, knowing all things that would come upon Him, went forward and said to them, "Whom are you seeking?" </a:t>
            </a:r>
            <a:r>
              <a:rPr lang="en-US" sz="3200" b="1" baseline="30000" dirty="0" smtClean="0"/>
              <a:t>5</a:t>
            </a:r>
            <a:r>
              <a:rPr lang="en-US" sz="3200" dirty="0" smtClean="0"/>
              <a:t> They answered Him, "Jesus of Nazareth." Jesus said to them, "I am </a:t>
            </a:r>
            <a:r>
              <a:rPr lang="en-US" sz="3200" i="1" dirty="0" smtClean="0"/>
              <a:t>He."</a:t>
            </a:r>
            <a:r>
              <a:rPr lang="en-US" sz="3200" dirty="0" smtClean="0"/>
              <a:t> And Judas, who betrayed Him, also stood with them.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600200"/>
          </a:xfrm>
        </p:spPr>
        <p:txBody>
          <a:bodyPr/>
          <a:lstStyle>
            <a:extLst/>
          </a:lstStyle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RUN AND HIDDEN FROM THEM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>
            <a:extLst/>
          </a:lstStyle>
          <a:p>
            <a:r>
              <a:rPr lang="en-US" sz="3200" dirty="0" smtClean="0"/>
              <a:t>He had run before –</a:t>
            </a:r>
          </a:p>
          <a:p>
            <a:pPr lvl="1"/>
            <a:r>
              <a:rPr lang="en-US" sz="3200" b="1" dirty="0" smtClean="0"/>
              <a:t>John 10:39 </a:t>
            </a:r>
            <a:r>
              <a:rPr lang="en-US" sz="3200" dirty="0" smtClean="0"/>
              <a:t>Therefore they sought again to seize Him, but He escaped out of their hand.</a:t>
            </a:r>
          </a:p>
          <a:p>
            <a:pPr lvl="1"/>
            <a:r>
              <a:rPr lang="en-US" sz="3200" b="1" dirty="0" smtClean="0"/>
              <a:t>John 8:59 </a:t>
            </a:r>
            <a:r>
              <a:rPr lang="en-US" sz="3200" dirty="0" smtClean="0"/>
              <a:t>Then they took up stones to throw at Him; but Jesus hid Himself and went out of the temple, going through the midst of them, and so passed by.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600200"/>
          </a:xfrm>
        </p:spPr>
        <p:txBody>
          <a:bodyPr/>
          <a:lstStyle>
            <a:extLst/>
          </a:lstStyle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RUN AND HIDDEN FROM THEM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3200" dirty="0" smtClean="0"/>
              <a:t>He had run before –</a:t>
            </a:r>
          </a:p>
          <a:p>
            <a:pPr lvl="1"/>
            <a:r>
              <a:rPr lang="en-US" sz="3200" b="1" dirty="0" smtClean="0"/>
              <a:t>John 6:15 </a:t>
            </a:r>
            <a:r>
              <a:rPr lang="en-US" sz="3200" dirty="0" smtClean="0"/>
              <a:t>Therefore when Jesus perceived that they were about to come and take Him by force to make Him king, He departed again to the mountain by Himself alone.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600200"/>
          </a:xfrm>
        </p:spPr>
        <p:txBody>
          <a:bodyPr/>
          <a:lstStyle>
            <a:extLst/>
          </a:lstStyle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RUN AND HIDDEN FROM THEM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3200" dirty="0" smtClean="0"/>
              <a:t>He had run before –</a:t>
            </a:r>
          </a:p>
          <a:p>
            <a:r>
              <a:rPr lang="en-US" sz="3200" dirty="0" smtClean="0"/>
              <a:t>He tried to remain under the radar</a:t>
            </a:r>
          </a:p>
          <a:p>
            <a:pPr lvl="1"/>
            <a:r>
              <a:rPr lang="en-US" sz="3200" dirty="0" smtClean="0"/>
              <a:t>John 2 – wedding feast</a:t>
            </a:r>
          </a:p>
          <a:p>
            <a:r>
              <a:rPr lang="en-US" sz="3200" dirty="0" smtClean="0"/>
              <a:t>His hour had not yet come</a:t>
            </a:r>
          </a:p>
          <a:p>
            <a:r>
              <a:rPr lang="en-US" sz="3200" dirty="0" smtClean="0"/>
              <a:t>More than 3 hours passed after Judas left</a:t>
            </a:r>
          </a:p>
          <a:p>
            <a:r>
              <a:rPr lang="en-US" sz="3200" dirty="0" smtClean="0"/>
              <a:t>He had plenty of time to run and hide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John 18:10-11 </a:t>
            </a:r>
            <a:r>
              <a:rPr lang="en-US" sz="3200" b="1" baseline="30000" dirty="0" smtClean="0"/>
              <a:t>10</a:t>
            </a:r>
            <a:r>
              <a:rPr lang="en-US" sz="3200" dirty="0" smtClean="0"/>
              <a:t> Then Simon Peter, having a sword, drew it and struck the high priest's servant, and cut off his right ear. The servant's name was </a:t>
            </a:r>
            <a:r>
              <a:rPr lang="en-US" sz="3200" dirty="0" err="1" smtClean="0"/>
              <a:t>Malchus</a:t>
            </a:r>
            <a:r>
              <a:rPr lang="en-US" sz="3200" dirty="0" smtClean="0"/>
              <a:t>. </a:t>
            </a:r>
            <a:r>
              <a:rPr lang="en-US" sz="3200" b="1" baseline="30000" dirty="0" smtClean="0"/>
              <a:t>11</a:t>
            </a:r>
            <a:r>
              <a:rPr lang="en-US" sz="3200" dirty="0" smtClean="0"/>
              <a:t> So Jesus said to Peter, "Put your sword into the sheath. Shall I not drink the cup which My Father has given Me?"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HAD HIS SERVANTS FIGHT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Before Pilate – </a:t>
            </a:r>
            <a:r>
              <a:rPr lang="en-US" sz="3200" b="1" dirty="0" smtClean="0"/>
              <a:t>John 18:36 </a:t>
            </a:r>
            <a:r>
              <a:rPr lang="en-US" sz="3200" dirty="0" smtClean="0"/>
              <a:t>Jesus answered, "My kingdom is not of this world. If My kingdom were of this world, My servants would fight, so that I should not be delivered to the Jews; but now My kingdom is not from here."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HAD HIS SERVANTS FIGHT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Peter</a:t>
            </a:r>
            <a:r>
              <a:rPr lang="en-US" sz="3200" dirty="0" smtClean="0"/>
              <a:t> was ready with 2 swords</a:t>
            </a:r>
          </a:p>
          <a:p>
            <a:r>
              <a:rPr lang="en-US" sz="3200" b="1" dirty="0" smtClean="0"/>
              <a:t>Luke 22:33 </a:t>
            </a:r>
            <a:r>
              <a:rPr lang="en-US" sz="3200" dirty="0" smtClean="0"/>
              <a:t>But he said to Him, "Lord, I am ready to go with You, both to prison and to death." </a:t>
            </a:r>
          </a:p>
          <a:p>
            <a:r>
              <a:rPr lang="en-US" sz="3200" b="1" dirty="0" smtClean="0"/>
              <a:t>John 13:37 </a:t>
            </a:r>
            <a:r>
              <a:rPr lang="en-US" sz="3200" dirty="0" smtClean="0"/>
              <a:t>Peter said to Him, "Lord, why can I not follow You now? I will lay down my life for Your sake."</a:t>
            </a:r>
          </a:p>
          <a:p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 COULD HAVE - - -</a:t>
            </a:r>
            <a:br>
              <a:rPr lang="en-US" dirty="0" smtClean="0"/>
            </a:br>
            <a:r>
              <a:rPr lang="en-US" dirty="0" smtClean="0"/>
              <a:t>HAD HIS SERVANTS FIGHT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657</Words>
  <Application>Microsoft Office PowerPoint</Application>
  <PresentationFormat>On-screen Show (4:3)</PresentationFormat>
  <Paragraphs>83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QuizShow</vt:lpstr>
      <vt:lpstr>Jesus Could Have - - -</vt:lpstr>
      <vt:lpstr>John 10:17-18</vt:lpstr>
      <vt:lpstr>HE COULD HAVE - - - RUN AND HIDDEN FROM THEM</vt:lpstr>
      <vt:lpstr>HE COULD HAVE - - - RUN AND HIDDEN FROM THEM</vt:lpstr>
      <vt:lpstr>HE COULD HAVE - - - RUN AND HIDDEN FROM THEM</vt:lpstr>
      <vt:lpstr>HE COULD HAVE - - - RUN AND HIDDEN FROM THEM</vt:lpstr>
      <vt:lpstr>HE COULD HAVE - - - HAD HIS SERVANTS FIGHT</vt:lpstr>
      <vt:lpstr>HE COULD HAVE - - - HAD HIS SERVANTS FIGHT</vt:lpstr>
      <vt:lpstr>HE COULD HAVE - - - HAD HIS SERVANTS FIGHT</vt:lpstr>
      <vt:lpstr>HE COULD HAVE - - - HAD HIS SERVANTS FIGHT</vt:lpstr>
      <vt:lpstr>HE COULD HAVE - - - HAD HIS SERVANTS FIGHT</vt:lpstr>
      <vt:lpstr>HE COULD HAVE - - - EMPLOYED HIS MIRACULOUS POWERS</vt:lpstr>
      <vt:lpstr>HE COULD HAVE - - - EMPLOYED HIS MIRACULOUS POWERS</vt:lpstr>
      <vt:lpstr>HE COULD HAVE - - - EMPLOYED HIS MIRACULOUS POWERS</vt:lpstr>
      <vt:lpstr>HE COULD HAVE - - - EMPLOYED HIS MIRACULOUS POWERS</vt:lpstr>
      <vt:lpstr>HE COULD HAVE - - - EMPLOYED HIS MIRACULOUS POWERS</vt:lpstr>
      <vt:lpstr>HE COULD HAVE - - - EMPLOYED HIS MIRACULOUS POWERS</vt:lpstr>
      <vt:lpstr>HE COULD HAVE - - - BUT HE DID NOT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Could Have.pptx</dc:title>
  <dc:creator/>
  <cp:lastModifiedBy/>
  <cp:revision>1</cp:revision>
  <dcterms:created xsi:type="dcterms:W3CDTF">2010-12-06T13:40:47Z</dcterms:created>
  <dcterms:modified xsi:type="dcterms:W3CDTF">2010-12-07T18:41:08Z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