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7" r:id="rId2"/>
    <p:sldId id="258" r:id="rId3"/>
    <p:sldId id="273" r:id="rId4"/>
    <p:sldId id="275" r:id="rId5"/>
    <p:sldId id="276" r:id="rId6"/>
    <p:sldId id="277" r:id="rId7"/>
    <p:sldId id="274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88" r:id="rId19"/>
  </p:sldIdLst>
  <p:sldSz cx="9144000" cy="6858000" type="screen4x3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3344" autoAdjust="0"/>
    <p:restoredTop sz="93969" autoAdjust="0"/>
  </p:normalViewPr>
  <p:slideViewPr>
    <p:cSldViewPr>
      <p:cViewPr varScale="1">
        <p:scale>
          <a:sx n="59" d="100"/>
          <a:sy n="59" d="100"/>
        </p:scale>
        <p:origin x="-461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54D4857D-62A5-486B-9129-468003D7E020}" type="datetimeFigureOut">
              <a:rPr lang="en-US" smtClean="0"/>
              <a:pPr/>
              <a:t>12/7/2010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2EBE4566-6F3A-4CC1-BD6C-9C510D05F12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2D2EF2CE-B28C-4ED4-8FD0-48BB3F48846A}" type="datetimeFigureOut">
              <a:rPr lang="en-US" smtClean="0"/>
              <a:pPr/>
              <a:t>12/7/2010</a:t>
            </a:fld>
            <a:endParaRPr lang="en-US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61807874-5299-41B2-A37A-6AA3547857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>
            <a:spLocks noGrp="1"/>
          </p:cNvSpPr>
          <p:nvPr>
            <p:ph type="subTitle" idx="1"/>
          </p:nvPr>
        </p:nvSpPr>
        <p:spPr>
          <a:xfrm>
            <a:off x="457200" y="5396132"/>
            <a:ext cx="8098302" cy="762000"/>
          </a:xfrm>
        </p:spPr>
        <p:txBody>
          <a:bodyPr/>
          <a:lstStyle>
            <a:lvl1pPr marL="0" indent="0" algn="r">
              <a:buNone/>
              <a:defRPr sz="1400"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grpSp>
        <p:nvGrpSpPr>
          <p:cNvPr id="16" name="Group 23"/>
          <p:cNvGrpSpPr/>
          <p:nvPr/>
        </p:nvGrpSpPr>
        <p:grpSpPr>
          <a:xfrm>
            <a:off x="14990" y="1976657"/>
            <a:ext cx="2042410" cy="533400"/>
            <a:chOff x="0" y="2000250"/>
            <a:chExt cx="3733800" cy="533400"/>
          </a:xfrm>
        </p:grpSpPr>
        <p:sp>
          <p:nvSpPr>
            <p:cNvPr id="30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7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1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8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6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0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3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</p:grpSp>
      <p:grpSp>
        <p:nvGrpSpPr>
          <p:cNvPr id="29" name="Group 35"/>
          <p:cNvGrpSpPr/>
          <p:nvPr/>
        </p:nvGrpSpPr>
        <p:grpSpPr>
          <a:xfrm>
            <a:off x="8584055" y="1976657"/>
            <a:ext cx="552450" cy="542925"/>
            <a:chOff x="8667750" y="2000250"/>
            <a:chExt cx="476250" cy="542925"/>
          </a:xfrm>
        </p:grpSpPr>
        <p:sp>
          <p:nvSpPr>
            <p:cNvPr id="26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2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8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</p:grpSp>
      <p:sp>
        <p:nvSpPr>
          <p:cNvPr id="24" name="Oval 28"/>
          <p:cNvSpPr/>
          <p:nvPr userDrawn="1"/>
        </p:nvSpPr>
        <p:spPr>
          <a:xfrm>
            <a:off x="8572500" y="603885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3" name="Oval 28"/>
          <p:cNvSpPr/>
          <p:nvPr userDrawn="1"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5" name="Oval 28"/>
          <p:cNvSpPr/>
          <p:nvPr userDrawn="1"/>
        </p:nvSpPr>
        <p:spPr>
          <a:xfrm>
            <a:off x="8572500" y="5476875"/>
            <a:ext cx="152400" cy="152400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4" name="Oval 28"/>
          <p:cNvSpPr/>
          <p:nvPr userDrawn="1"/>
        </p:nvSpPr>
        <p:spPr>
          <a:xfrm>
            <a:off x="8572500" y="57531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9" name="Rectangle 3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12/7/2010</a:t>
            </a:fld>
            <a:endParaRPr lang="en-US"/>
          </a:p>
        </p:txBody>
      </p:sp>
      <p:sp>
        <p:nvSpPr>
          <p:cNvPr id="25" name="Rectangle 35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/>
          </a:p>
        </p:txBody>
      </p:sp>
      <p:sp>
        <p:nvSpPr>
          <p:cNvPr id="31" name="Rectangle 36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extLst/>
          </a:lstStyle>
          <a:p>
            <a:endParaRPr lang="en-US"/>
          </a:p>
        </p:txBody>
      </p:sp>
      <p:sp>
        <p:nvSpPr>
          <p:cNvPr id="33" name="Rectangle 32"/>
          <p:cNvSpPr>
            <a:spLocks noGrp="1"/>
          </p:cNvSpPr>
          <p:nvPr>
            <p:ph type="title" hasCustomPrompt="1"/>
          </p:nvPr>
        </p:nvSpPr>
        <p:spPr>
          <a:xfrm>
            <a:off x="2057400" y="281352"/>
            <a:ext cx="6509239" cy="3886200"/>
          </a:xfrm>
          <a:scene3d>
            <a:camera prst="orthographicFront"/>
            <a:lightRig rig="threePt" dir="t"/>
          </a:scene3d>
          <a:sp3d/>
        </p:spPr>
        <p:txBody>
          <a:bodyPr vert="horz" anchor="ctr">
            <a:normAutofit/>
          </a:bodyPr>
          <a:lstStyle>
            <a:lvl1pPr algn="ctr">
              <a:lnSpc>
                <a:spcPct val="100000"/>
              </a:lnSpc>
              <a:defRPr kumimoji="0" lang="en-US" sz="7200" b="1" i="0" u="none" strike="noStrike" kern="0" cap="none" spc="0" normalizeH="0" baseline="0" noProof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dirty="0" smtClean="0"/>
              <a:t>Show Title</a:t>
            </a:r>
            <a:endParaRPr lang="en-US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Rectangle 1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12/7/2010</a:t>
            </a:fld>
            <a:endParaRPr lang="en-US"/>
          </a:p>
        </p:txBody>
      </p:sp>
      <p:sp>
        <p:nvSpPr>
          <p:cNvPr id="27" name="Rectangle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/>
          </a:p>
        </p:txBody>
      </p:sp>
      <p:sp>
        <p:nvSpPr>
          <p:cNvPr id="4" name="Rectangle 1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extLst/>
          </a:lstStyle>
          <a:p>
            <a:endParaRPr lang="en-US"/>
          </a:p>
        </p:txBody>
      </p:sp>
      <p:sp>
        <p:nvSpPr>
          <p:cNvPr id="28" name="Rectangle 14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12/7/2010</a:t>
            </a:fld>
            <a:endParaRPr lang="en-US"/>
          </a:p>
        </p:txBody>
      </p:sp>
      <p:sp>
        <p:nvSpPr>
          <p:cNvPr id="26" name="Rectangl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extLst/>
          </a:lstStyle>
          <a:p>
            <a:endParaRPr lang="en-US"/>
          </a:p>
        </p:txBody>
      </p:sp>
      <p:sp>
        <p:nvSpPr>
          <p:cNvPr id="12" name="Rectangl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/>
          </a:p>
        </p:txBody>
      </p:sp>
      <p:sp>
        <p:nvSpPr>
          <p:cNvPr id="27" name="Rectangle 6"/>
          <p:cNvSpPr>
            <a:spLocks noGrp="1"/>
          </p:cNvSpPr>
          <p:nvPr>
            <p:ph type="title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>
            <a:normAutofit/>
          </a:bodyPr>
          <a:lstStyle>
            <a:lvl1pPr>
              <a:defRPr kumimoji="0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Trebuchet MS"/>
                <a:ea typeface="+mj-ea"/>
                <a:cs typeface="+mj-cs"/>
              </a:defRPr>
            </a:lvl1pPr>
            <a:extLst/>
          </a:lstStyle>
          <a:p>
            <a:r>
              <a:rPr lang="en-US" dirty="0" smtClean="0"/>
              <a:t>Click to add section title</a:t>
            </a:r>
            <a:endParaRPr lang="en-US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mple Question &amp; Ans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12/7/2010</a:t>
            </a:fld>
            <a:endParaRPr lang="en-US"/>
          </a:p>
        </p:txBody>
      </p:sp>
      <p:sp>
        <p:nvSpPr>
          <p:cNvPr id="2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31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13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>
              <a:buFontTx/>
              <a:buNone/>
              <a:defRPr kumimoji="0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lang="en-US" dirty="0" smtClean="0"/>
              <a:t>Click to add answer</a:t>
            </a:r>
            <a:endParaRPr lang="en-US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tailed Question &amp; Ans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12/7/2010</a:t>
            </a:fld>
            <a:endParaRPr lang="en-US"/>
          </a:p>
        </p:txBody>
      </p:sp>
      <p:sp>
        <p:nvSpPr>
          <p:cNvPr id="28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1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25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>
              <a:buFontTx/>
              <a:buNone/>
              <a:defRPr kumimoji="0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lang="en-US" dirty="0" smtClean="0"/>
              <a:t>Click to add answer</a:t>
            </a:r>
            <a:endParaRPr lang="en-US" dirty="0"/>
          </a:p>
        </p:txBody>
      </p:sp>
      <p:sp>
        <p:nvSpPr>
          <p:cNvPr id="22" name="Rectangle 9"/>
          <p:cNvSpPr>
            <a:spLocks noGrp="1"/>
          </p:cNvSpPr>
          <p:nvPr>
            <p:ph type="body" sz="quarter" idx="15" hasCustomPrompt="1"/>
          </p:nvPr>
        </p:nvSpPr>
        <p:spPr>
          <a:xfrm>
            <a:off x="1828800" y="3124200"/>
            <a:ext cx="5105400" cy="1981200"/>
          </a:xfrm>
        </p:spPr>
        <p:txBody>
          <a:bodyPr vert="horz"/>
          <a:lstStyle>
            <a:lvl1pPr algn="ctr">
              <a:buFontTx/>
              <a:buNone/>
              <a:defRPr i="1" baseline="0"/>
            </a:lvl1pPr>
            <a:extLst/>
          </a:lstStyle>
          <a:p>
            <a:pPr lvl="0"/>
            <a:r>
              <a:rPr lang="en-US" dirty="0" smtClean="0"/>
              <a:t>Click to add detail to the answer</a:t>
            </a:r>
            <a:endParaRPr lang="en-US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25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 Question (Answer: Tru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12/7/2010</a:t>
            </a:fld>
            <a:endParaRPr lang="en-US"/>
          </a:p>
        </p:txBody>
      </p:sp>
      <p:sp>
        <p:nvSpPr>
          <p:cNvPr id="11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7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8" name="Answer Base"/>
          <p:cNvSpPr txBox="1"/>
          <p:nvPr userDrawn="1"/>
        </p:nvSpPr>
        <p:spPr>
          <a:xfrm>
            <a:off x="182880" y="1676400"/>
            <a:ext cx="8321040" cy="1828800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extLst/>
          </a:lstStyle>
          <a:p>
            <a:pPr marL="0" indent="0" algn="ctr" rtl="0" latinLnBrk="0">
              <a:spcBef>
                <a:spcPct val="20000"/>
              </a:spcBef>
              <a:buNone/>
            </a:pPr>
            <a:r>
              <a:rPr lang="en-US" sz="7200" dirty="0" smtClean="0">
                <a:solidFill>
                  <a:schemeClr val="tx1">
                    <a:alpha val="40000"/>
                  </a:schemeClr>
                </a:solidFill>
              </a:rPr>
              <a:t>TRUE</a:t>
            </a:r>
            <a:r>
              <a:rPr lang="en-US" sz="7200" baseline="0" dirty="0" smtClean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lang="en-US" sz="7200" dirty="0" smtClean="0">
                <a:solidFill>
                  <a:schemeClr val="tx1">
                    <a:alpha val="40000"/>
                  </a:schemeClr>
                </a:solidFill>
              </a:rPr>
              <a:t>or FALSE?</a:t>
            </a:r>
            <a:endParaRPr lang="en-US" sz="7200" dirty="0">
              <a:solidFill>
                <a:schemeClr val="tx1">
                  <a:alpha val="40000"/>
                </a:schemeClr>
              </a:solidFill>
            </a:endParaRPr>
          </a:p>
        </p:txBody>
      </p:sp>
      <p:sp>
        <p:nvSpPr>
          <p:cNvPr id="7" name="Answer"/>
          <p:cNvSpPr/>
          <p:nvPr userDrawn="1"/>
        </p:nvSpPr>
        <p:spPr>
          <a:xfrm>
            <a:off x="182880" y="1676400"/>
            <a:ext cx="8321040" cy="1200329"/>
          </a:xfrm>
          <a:prstGeom prst="rect">
            <a:avLst/>
          </a:prstGeom>
        </p:spPr>
        <p:txBody>
          <a:bodyPr wrap="square">
            <a:spAutoFit/>
          </a:bodyPr>
          <a:lstStyle>
            <a:extLst/>
          </a:lstStyle>
          <a:p>
            <a:pPr indent="0" algn="ctr" latinLnBrk="0">
              <a:spcBef>
                <a:spcPct val="20000"/>
              </a:spcBef>
              <a:buNone/>
            </a:pPr>
            <a:r>
              <a:rPr lang="en-US" sz="720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TRUE </a:t>
            </a:r>
            <a:r>
              <a:rPr lang="en-US" sz="7200" dirty="0" smtClean="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or FALSE?</a:t>
            </a:r>
            <a:endParaRPr lang="en-US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 Question (Answer: Fals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12/7/2010</a:t>
            </a:fld>
            <a:endParaRPr lang="en-US"/>
          </a:p>
        </p:txBody>
      </p:sp>
      <p:sp>
        <p:nvSpPr>
          <p:cNvPr id="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28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29" name="Answer Base"/>
          <p:cNvSpPr txBox="1"/>
          <p:nvPr userDrawn="1"/>
        </p:nvSpPr>
        <p:spPr>
          <a:xfrm>
            <a:off x="228600" y="1600200"/>
            <a:ext cx="8229600" cy="1293926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extLst/>
          </a:lstStyle>
          <a:p>
            <a:pPr marL="0" indent="0" algn="ctr" rtl="0" latinLnBrk="0">
              <a:spcBef>
                <a:spcPct val="20000"/>
              </a:spcBef>
              <a:buNone/>
            </a:pPr>
            <a:r>
              <a:rPr lang="en-US" sz="7200" dirty="0" smtClean="0">
                <a:solidFill>
                  <a:schemeClr val="tx1">
                    <a:alpha val="40000"/>
                  </a:schemeClr>
                </a:solidFill>
              </a:rPr>
              <a:t>TRUE</a:t>
            </a:r>
            <a:r>
              <a:rPr lang="en-US" sz="7200" baseline="0" dirty="0" smtClean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lang="en-US" sz="7200" dirty="0" smtClean="0">
                <a:solidFill>
                  <a:schemeClr val="tx1">
                    <a:alpha val="40000"/>
                  </a:schemeClr>
                </a:solidFill>
              </a:rPr>
              <a:t>or FALSE?</a:t>
            </a:r>
            <a:endParaRPr lang="en-US" sz="7200" dirty="0">
              <a:solidFill>
                <a:schemeClr val="tx1">
                  <a:alpha val="40000"/>
                </a:schemeClr>
              </a:solidFill>
            </a:endParaRPr>
          </a:p>
        </p:txBody>
      </p:sp>
      <p:sp>
        <p:nvSpPr>
          <p:cNvPr id="7" name="Answer"/>
          <p:cNvSpPr/>
          <p:nvPr userDrawn="1"/>
        </p:nvSpPr>
        <p:spPr>
          <a:xfrm>
            <a:off x="228600" y="1600200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>
            <a:extLst/>
          </a:lstStyle>
          <a:p>
            <a:pPr algn="ctr"/>
            <a:r>
              <a:rPr lang="en-US" sz="7200" dirty="0" smtClean="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TRUE or </a:t>
            </a:r>
            <a:r>
              <a:rPr lang="en-US" sz="720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FALSE</a:t>
            </a:r>
            <a:r>
              <a:rPr lang="en-US" sz="7200" dirty="0" smtClean="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?</a:t>
            </a:r>
            <a:endParaRPr lang="en-US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7" grpId="0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tem Match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16" name="Rectangle 7"/>
          <p:cNvSpPr>
            <a:spLocks noGrp="1"/>
          </p:cNvSpPr>
          <p:nvPr>
            <p:ph type="body" sz="quarter" idx="13" hasCustomPrompt="1"/>
          </p:nvPr>
        </p:nvSpPr>
        <p:spPr>
          <a:xfrm>
            <a:off x="9144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1</a:t>
            </a:r>
            <a:endParaRPr lang="en-US" dirty="0"/>
          </a:p>
        </p:txBody>
      </p:sp>
      <p:sp>
        <p:nvSpPr>
          <p:cNvPr id="12" name="Rectangle 7"/>
          <p:cNvSpPr>
            <a:spLocks noGrp="1"/>
          </p:cNvSpPr>
          <p:nvPr>
            <p:ph type="body" sz="quarter" idx="14" hasCustomPrompt="1"/>
          </p:nvPr>
        </p:nvSpPr>
        <p:spPr>
          <a:xfrm>
            <a:off x="9144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2</a:t>
            </a:r>
            <a:endParaRPr lang="en-US" dirty="0"/>
          </a:p>
        </p:txBody>
      </p:sp>
      <p:sp>
        <p:nvSpPr>
          <p:cNvPr id="13" name="Rectangle 7"/>
          <p:cNvSpPr>
            <a:spLocks noGrp="1"/>
          </p:cNvSpPr>
          <p:nvPr>
            <p:ph type="body" sz="quarter" idx="15" hasCustomPrompt="1"/>
          </p:nvPr>
        </p:nvSpPr>
        <p:spPr>
          <a:xfrm>
            <a:off x="9144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3</a:t>
            </a:r>
            <a:endParaRPr lang="en-US" dirty="0"/>
          </a:p>
        </p:txBody>
      </p:sp>
      <p:sp>
        <p:nvSpPr>
          <p:cNvPr id="14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4</a:t>
            </a:r>
            <a:endParaRPr lang="en-US" dirty="0"/>
          </a:p>
        </p:txBody>
      </p:sp>
      <p:sp>
        <p:nvSpPr>
          <p:cNvPr id="10" name="Rectangle 7"/>
          <p:cNvSpPr>
            <a:spLocks noGrp="1"/>
          </p:cNvSpPr>
          <p:nvPr>
            <p:ph type="body" sz="quarter" idx="17" hasCustomPrompt="1"/>
          </p:nvPr>
        </p:nvSpPr>
        <p:spPr>
          <a:xfrm>
            <a:off x="9144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5</a:t>
            </a:r>
            <a:endParaRPr lang="en-US" dirty="0"/>
          </a:p>
        </p:txBody>
      </p:sp>
      <p:sp>
        <p:nvSpPr>
          <p:cNvPr id="20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12/7/2010</a:t>
            </a:fld>
            <a:endParaRPr lang="en-US"/>
          </a:p>
        </p:txBody>
      </p:sp>
      <p:sp>
        <p:nvSpPr>
          <p:cNvPr id="15" name="Rectangle 7"/>
          <p:cNvSpPr>
            <a:spLocks noGrp="1"/>
          </p:cNvSpPr>
          <p:nvPr>
            <p:ph type="body" sz="quarter" idx="18" hasCustomPrompt="1"/>
          </p:nvPr>
        </p:nvSpPr>
        <p:spPr>
          <a:xfrm>
            <a:off x="48006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5</a:t>
            </a:r>
            <a:endParaRPr lang="en-US" dirty="0"/>
          </a:p>
        </p:txBody>
      </p:sp>
      <p:sp>
        <p:nvSpPr>
          <p:cNvPr id="17" name="Rectangle 7"/>
          <p:cNvSpPr>
            <a:spLocks noGrp="1"/>
          </p:cNvSpPr>
          <p:nvPr>
            <p:ph type="body" sz="quarter" idx="19" hasCustomPrompt="1"/>
          </p:nvPr>
        </p:nvSpPr>
        <p:spPr>
          <a:xfrm>
            <a:off x="48006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3</a:t>
            </a:r>
            <a:endParaRPr lang="en-US" dirty="0"/>
          </a:p>
        </p:txBody>
      </p:sp>
      <p:sp>
        <p:nvSpPr>
          <p:cNvPr id="18" name="Rectangle 7"/>
          <p:cNvSpPr>
            <a:spLocks noGrp="1"/>
          </p:cNvSpPr>
          <p:nvPr>
            <p:ph type="body" sz="quarter" idx="20" hasCustomPrompt="1"/>
          </p:nvPr>
        </p:nvSpPr>
        <p:spPr>
          <a:xfrm>
            <a:off x="48006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1</a:t>
            </a:r>
            <a:endParaRPr lang="en-US" dirty="0"/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21" hasCustomPrompt="1"/>
          </p:nvPr>
        </p:nvSpPr>
        <p:spPr>
          <a:xfrm>
            <a:off x="48006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2</a:t>
            </a:r>
            <a:endParaRPr lang="en-US" dirty="0"/>
          </a:p>
        </p:txBody>
      </p:sp>
      <p:sp>
        <p:nvSpPr>
          <p:cNvPr id="21" name="Rectangle 7"/>
          <p:cNvSpPr>
            <a:spLocks noGrp="1"/>
          </p:cNvSpPr>
          <p:nvPr>
            <p:ph type="body" sz="quarter" idx="22" hasCustomPrompt="1"/>
          </p:nvPr>
        </p:nvSpPr>
        <p:spPr>
          <a:xfrm>
            <a:off x="48006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4</a:t>
            </a:r>
            <a:endParaRPr lang="en-US" dirty="0"/>
          </a:p>
        </p:txBody>
      </p:sp>
      <p:sp>
        <p:nvSpPr>
          <p:cNvPr id="11" name="Rectangle 2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algn="l">
              <a:defRPr i="1" baseline="0"/>
            </a:lvl1pPr>
            <a:extLst/>
          </a:lstStyle>
          <a:p>
            <a:r>
              <a:rPr lang="en-US" dirty="0" smtClean="0"/>
              <a:t>Click to type your question</a:t>
            </a:r>
            <a:endParaRPr lang="en-US" dirty="0"/>
          </a:p>
        </p:txBody>
      </p:sp>
      <p:sp>
        <p:nvSpPr>
          <p:cNvPr id="7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3" name="Straight Connector 23"/>
          <p:cNvCxnSpPr>
            <a:stCxn id="16" idx="3"/>
            <a:endCxn id="18" idx="1"/>
          </p:cNvCxnSpPr>
          <p:nvPr/>
        </p:nvCxnSpPr>
        <p:spPr>
          <a:xfrm>
            <a:off x="3886200" y="22860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3"/>
            <a:endCxn id="19" idx="1"/>
          </p:cNvCxnSpPr>
          <p:nvPr/>
        </p:nvCxnSpPr>
        <p:spPr>
          <a:xfrm>
            <a:off x="3886200" y="32004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0" name="Straight Connector 23"/>
          <p:cNvCxnSpPr>
            <a:stCxn id="13" idx="3"/>
            <a:endCxn id="17" idx="1"/>
          </p:cNvCxnSpPr>
          <p:nvPr/>
        </p:nvCxnSpPr>
        <p:spPr>
          <a:xfrm flipV="1">
            <a:off x="3886200" y="32004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4" name="Straight Connector 23"/>
          <p:cNvCxnSpPr>
            <a:stCxn id="14" idx="3"/>
            <a:endCxn id="21" idx="1"/>
          </p:cNvCxnSpPr>
          <p:nvPr/>
        </p:nvCxnSpPr>
        <p:spPr>
          <a:xfrm>
            <a:off x="3886200" y="50292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9" name="Straight Connector 23"/>
          <p:cNvCxnSpPr>
            <a:stCxn id="10" idx="3"/>
            <a:endCxn id="15" idx="1"/>
          </p:cNvCxnSpPr>
          <p:nvPr/>
        </p:nvCxnSpPr>
        <p:spPr>
          <a:xfrm flipV="1">
            <a:off x="3886200" y="2286000"/>
            <a:ext cx="914400" cy="36576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/>
          </p:cNvSpPr>
          <p:nvPr>
            <p:ph type="title"/>
          </p:nvPr>
        </p:nvSpPr>
        <p:spPr>
          <a:xfrm>
            <a:off x="914400" y="457200"/>
            <a:ext cx="76962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Rectangle 3"/>
          <p:cNvSpPr>
            <a:spLocks noGrp="1"/>
          </p:cNvSpPr>
          <p:nvPr>
            <p:ph type="body" idx="1"/>
          </p:nvPr>
        </p:nvSpPr>
        <p:spPr>
          <a:xfrm>
            <a:off x="914400" y="1905000"/>
            <a:ext cx="7467600" cy="42211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9" name="Rectangle 4"/>
          <p:cNvSpPr>
            <a:spLocks noGrp="1"/>
          </p:cNvSpPr>
          <p:nvPr>
            <p:ph type="dt" sz="half" idx="2"/>
          </p:nvPr>
        </p:nvSpPr>
        <p:spPr>
          <a:xfrm>
            <a:off x="6705600" y="6248400"/>
            <a:ext cx="1828800" cy="323850"/>
          </a:xfrm>
          <a:prstGeom prst="rect">
            <a:avLst/>
          </a:prstGeom>
        </p:spPr>
        <p:txBody>
          <a:bodyPr vert="horz" anchor="ctr"/>
          <a:lstStyle>
            <a:lvl1pPr>
              <a:defRPr sz="1100"/>
            </a:lvl1pPr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12/7/2010</a:t>
            </a:fld>
            <a:endParaRPr lang="en-US" sz="1050" dirty="0"/>
          </a:p>
        </p:txBody>
      </p:sp>
      <p:sp>
        <p:nvSpPr>
          <p:cNvPr id="18" name="Rectangle 5"/>
          <p:cNvSpPr>
            <a:spLocks noGrp="1"/>
          </p:cNvSpPr>
          <p:nvPr>
            <p:ph type="ftr" sz="quarter" idx="3"/>
          </p:nvPr>
        </p:nvSpPr>
        <p:spPr>
          <a:xfrm>
            <a:off x="457200" y="6248400"/>
            <a:ext cx="3260886" cy="323850"/>
          </a:xfrm>
          <a:prstGeom prst="rect">
            <a:avLst/>
          </a:prstGeom>
        </p:spPr>
        <p:txBody>
          <a:bodyPr vert="horz"/>
          <a:lstStyle>
            <a:lvl1pPr>
              <a:defRPr sz="1200"/>
            </a:lvl1pPr>
            <a:extLst/>
          </a:lstStyle>
          <a:p>
            <a:endParaRPr lang="en-US" sz="1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714936" y="6151098"/>
            <a:ext cx="429064" cy="457200"/>
          </a:xfrm>
          <a:prstGeom prst="rect">
            <a:avLst/>
          </a:prstGeom>
        </p:spPr>
        <p:txBody>
          <a:bodyPr vert="horz" anchor="ctr"/>
          <a:lstStyle>
            <a:lvl1pPr>
              <a:defRPr sz="1200"/>
            </a:lvl1pPr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  <p:grpSp>
        <p:nvGrpSpPr>
          <p:cNvPr id="2" name="Group 23"/>
          <p:cNvGrpSpPr/>
          <p:nvPr/>
        </p:nvGrpSpPr>
        <p:grpSpPr>
          <a:xfrm>
            <a:off x="11555" y="2000250"/>
            <a:ext cx="133350" cy="533400"/>
            <a:chOff x="0" y="2000250"/>
            <a:chExt cx="3733800" cy="533400"/>
          </a:xfrm>
        </p:grpSpPr>
        <p:sp>
          <p:nvSpPr>
            <p:cNvPr id="3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4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2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1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31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</p:grpSp>
      <p:grpSp>
        <p:nvGrpSpPr>
          <p:cNvPr id="10" name="Group 35"/>
          <p:cNvGrpSpPr/>
          <p:nvPr/>
        </p:nvGrpSpPr>
        <p:grpSpPr>
          <a:xfrm>
            <a:off x="8584055" y="2000250"/>
            <a:ext cx="552450" cy="542925"/>
            <a:chOff x="8667750" y="2000250"/>
            <a:chExt cx="476250" cy="542925"/>
          </a:xfrm>
        </p:grpSpPr>
        <p:sp>
          <p:nvSpPr>
            <p:cNvPr id="13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4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9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 dirty="0"/>
            </a:p>
          </p:txBody>
        </p:sp>
        <p:sp>
          <p:nvSpPr>
            <p:cNvPr id="30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 dirty="0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6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</p:grpSp>
      <p:sp>
        <p:nvSpPr>
          <p:cNvPr id="23" name="Oval 28"/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</p:sldLayoutIdLst>
  <p:transition>
    <p:wheel spokes="3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  <a:extLst/>
    </p:titleStyle>
    <p:bodyStyle>
      <a:lvl1pPr marL="342900" indent="-3429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val 28"/>
          <p:cNvSpPr/>
          <p:nvPr/>
        </p:nvSpPr>
        <p:spPr>
          <a:xfrm>
            <a:off x="8572500" y="6038850"/>
            <a:ext cx="152400" cy="1524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7" name="Oval 28"/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4" name="Oval 28"/>
          <p:cNvSpPr/>
          <p:nvPr/>
        </p:nvSpPr>
        <p:spPr>
          <a:xfrm>
            <a:off x="8572500" y="5476875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2" name="Oval 28"/>
          <p:cNvSpPr/>
          <p:nvPr/>
        </p:nvSpPr>
        <p:spPr>
          <a:xfrm>
            <a:off x="8572500" y="5753100"/>
            <a:ext cx="152400" cy="1524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Rectangle 24"/>
          <p:cNvSpPr>
            <a:spLocks noGrp="1"/>
          </p:cNvSpPr>
          <p:nvPr>
            <p:ph type="ctrTitle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Jesus Could Have - - -</a:t>
            </a:r>
            <a:endParaRPr lang="en-US" dirty="0"/>
          </a:p>
        </p:txBody>
      </p:sp>
      <p:sp>
        <p:nvSpPr>
          <p:cNvPr id="18" name="Rectangle 2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>
            <a:extLst/>
          </a:lstStyle>
          <a:p>
            <a:r>
              <a:rPr lang="en-US" sz="2000" dirty="0" smtClean="0"/>
              <a:t>When we are facing a difficult situation, we have options.</a:t>
            </a:r>
          </a:p>
          <a:p>
            <a:r>
              <a:rPr lang="en-US" sz="2000" dirty="0" smtClean="0"/>
              <a:t>Jesus had some options He could have taken.</a:t>
            </a:r>
            <a:endParaRPr lang="en-US" sz="2000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u="sng" dirty="0" smtClean="0"/>
              <a:t>Simon the Zealot </a:t>
            </a:r>
            <a:r>
              <a:rPr lang="en-US" sz="3200" dirty="0" smtClean="0"/>
              <a:t>– (The Zealots were a pro-Israel and anti-Roman group of rebels)</a:t>
            </a:r>
          </a:p>
          <a:p>
            <a:pPr lvl="1"/>
            <a:r>
              <a:rPr lang="en-US" sz="3200" dirty="0" smtClean="0"/>
              <a:t>Was a terrorist</a:t>
            </a:r>
          </a:p>
          <a:p>
            <a:pPr lvl="1"/>
            <a:r>
              <a:rPr lang="en-US" sz="3200" dirty="0" smtClean="0"/>
              <a:t>With ambush tactics</a:t>
            </a:r>
          </a:p>
          <a:p>
            <a:pPr lvl="1"/>
            <a:r>
              <a:rPr lang="en-US" sz="3200" dirty="0" smtClean="0"/>
              <a:t>Knew gorilla warfare</a:t>
            </a:r>
          </a:p>
          <a:p>
            <a:pPr lvl="1"/>
            <a:r>
              <a:rPr lang="en-US" sz="3200" dirty="0" smtClean="0"/>
              <a:t>Strongly despised the Romans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 COULD HAVE - - -</a:t>
            </a:r>
            <a:br>
              <a:rPr lang="en-US" dirty="0" smtClean="0"/>
            </a:br>
            <a:r>
              <a:rPr lang="en-US" dirty="0" smtClean="0"/>
              <a:t>HAD HIS SERVANTS FIGHT</a:t>
            </a:r>
            <a:endParaRPr lang="en-US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BUT –</a:t>
            </a:r>
          </a:p>
          <a:p>
            <a:pPr lvl="1"/>
            <a:r>
              <a:rPr lang="en-US" sz="3200" dirty="0" smtClean="0"/>
              <a:t>Jesus healed the ear of </a:t>
            </a:r>
            <a:r>
              <a:rPr lang="en-US" sz="3200" dirty="0" err="1" smtClean="0"/>
              <a:t>Malchus</a:t>
            </a:r>
            <a:endParaRPr lang="en-US" sz="3200" dirty="0" smtClean="0"/>
          </a:p>
          <a:p>
            <a:pPr lvl="1"/>
            <a:r>
              <a:rPr lang="en-US" sz="3200" dirty="0" smtClean="0"/>
              <a:t>Jesus told Peter to put his sword away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 COULD HAVE - - -</a:t>
            </a:r>
            <a:br>
              <a:rPr lang="en-US" dirty="0" smtClean="0"/>
            </a:br>
            <a:r>
              <a:rPr lang="en-US" dirty="0" smtClean="0"/>
              <a:t>HAD HIS SERVANTS FIGHT</a:t>
            </a:r>
            <a:endParaRPr lang="en-US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John 18:3 </a:t>
            </a:r>
            <a:r>
              <a:rPr lang="en-US" sz="3200" dirty="0" smtClean="0"/>
              <a:t>Then Judas, having received a </a:t>
            </a:r>
            <a:r>
              <a:rPr lang="en-US" sz="3200" u="sng" dirty="0" smtClean="0"/>
              <a:t>detachment</a:t>
            </a:r>
            <a:r>
              <a:rPr lang="en-US" sz="3200" dirty="0" smtClean="0"/>
              <a:t> </a:t>
            </a:r>
            <a:r>
              <a:rPr lang="en-US" sz="3200" i="1" dirty="0" smtClean="0"/>
              <a:t>of troops,</a:t>
            </a:r>
            <a:r>
              <a:rPr lang="en-US" sz="3200" dirty="0" smtClean="0"/>
              <a:t> and officers from the chief priests and Pharisees, came there with lanterns, torches, and weapons.</a:t>
            </a:r>
          </a:p>
          <a:p>
            <a:r>
              <a:rPr lang="en-US" sz="3200" u="sng" dirty="0" smtClean="0"/>
              <a:t>Detachment</a:t>
            </a:r>
            <a:r>
              <a:rPr lang="en-US" sz="3200" dirty="0" smtClean="0"/>
              <a:t> – “Band” in KJV = about 600 men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 COULD HAVE - - -</a:t>
            </a:r>
            <a:br>
              <a:rPr lang="en-US" dirty="0" smtClean="0"/>
            </a:br>
            <a:r>
              <a:rPr lang="en-US" dirty="0" smtClean="0"/>
              <a:t>EMPLOYED HIS MIRACULOUS POWERS</a:t>
            </a:r>
            <a:endParaRPr lang="en-US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John 18:6 </a:t>
            </a:r>
            <a:r>
              <a:rPr lang="en-US" sz="3200" dirty="0" smtClean="0"/>
              <a:t>Now when He said to them, "I am </a:t>
            </a:r>
            <a:r>
              <a:rPr lang="en-US" sz="3200" i="1" dirty="0" smtClean="0"/>
              <a:t>He,"</a:t>
            </a:r>
            <a:r>
              <a:rPr lang="en-US" sz="3200" dirty="0" smtClean="0"/>
              <a:t> they drew back and fell to the ground.</a:t>
            </a:r>
          </a:p>
          <a:p>
            <a:r>
              <a:rPr lang="en-US" sz="3200" dirty="0" smtClean="0"/>
              <a:t>Why were they afraid?</a:t>
            </a:r>
          </a:p>
          <a:p>
            <a:pPr lvl="1"/>
            <a:r>
              <a:rPr lang="en-US" sz="3200" dirty="0" smtClean="0"/>
              <a:t>They knew His miracles – His power</a:t>
            </a:r>
          </a:p>
          <a:p>
            <a:pPr lvl="1"/>
            <a:r>
              <a:rPr lang="en-US" sz="3200" dirty="0" smtClean="0"/>
              <a:t>Even His enemies could not deny His power</a:t>
            </a:r>
          </a:p>
          <a:p>
            <a:endParaRPr lang="en-US" sz="32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 COULD HAVE - - -</a:t>
            </a:r>
            <a:br>
              <a:rPr lang="en-US" dirty="0" smtClean="0"/>
            </a:br>
            <a:r>
              <a:rPr lang="en-US" dirty="0" smtClean="0"/>
              <a:t>EMPLOYED HIS MIRACULOUS POWERS</a:t>
            </a:r>
            <a:endParaRPr lang="en-US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Song – “He could have called 10,000 angels”</a:t>
            </a:r>
          </a:p>
          <a:p>
            <a:r>
              <a:rPr lang="en-US" sz="3200" b="1" dirty="0" smtClean="0"/>
              <a:t>Matthew 26:52-53 </a:t>
            </a:r>
            <a:r>
              <a:rPr lang="en-US" sz="3200" b="1" baseline="30000" dirty="0" smtClean="0"/>
              <a:t>52</a:t>
            </a:r>
            <a:r>
              <a:rPr lang="en-US" sz="3200" dirty="0" smtClean="0"/>
              <a:t> But Jesus said to him, "Put your sword in its place, for all who take the sword will perish by the sword. </a:t>
            </a:r>
            <a:r>
              <a:rPr lang="en-US" sz="3200" b="1" baseline="30000" dirty="0" smtClean="0"/>
              <a:t>53</a:t>
            </a:r>
            <a:r>
              <a:rPr lang="en-US" sz="3200" dirty="0" smtClean="0"/>
              <a:t> Or do you think that I cannot now pray to My Father, and He will provide Me with more than twelve legions of angels?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 COULD HAVE - - -</a:t>
            </a:r>
            <a:br>
              <a:rPr lang="en-US" dirty="0" smtClean="0"/>
            </a:br>
            <a:r>
              <a:rPr lang="en-US" dirty="0" smtClean="0"/>
              <a:t>EMPLOYED HIS MIRACULOUS POWERS</a:t>
            </a:r>
            <a:endParaRPr lang="en-US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He could have called 72,000 angels</a:t>
            </a:r>
          </a:p>
          <a:p>
            <a:r>
              <a:rPr lang="en-US" sz="3200" dirty="0" smtClean="0"/>
              <a:t>A legion – 6,000</a:t>
            </a:r>
          </a:p>
          <a:p>
            <a:r>
              <a:rPr lang="en-US" sz="3200" dirty="0" smtClean="0"/>
              <a:t>12 legions = 72,000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 COULD HAVE - - -</a:t>
            </a:r>
            <a:br>
              <a:rPr lang="en-US" dirty="0" smtClean="0"/>
            </a:br>
            <a:r>
              <a:rPr lang="en-US" dirty="0" smtClean="0"/>
              <a:t>EMPLOYED HIS MIRACULOUS POWERS</a:t>
            </a:r>
            <a:endParaRPr lang="en-US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He could have called angels to aid Him</a:t>
            </a:r>
          </a:p>
          <a:p>
            <a:r>
              <a:rPr lang="en-US" sz="3200" u="sng" dirty="0" smtClean="0"/>
              <a:t>He could have just “walked through the wall”</a:t>
            </a:r>
          </a:p>
          <a:p>
            <a:r>
              <a:rPr lang="en-US" sz="3200" b="1" dirty="0" smtClean="0"/>
              <a:t>John 20:19 </a:t>
            </a:r>
            <a:r>
              <a:rPr lang="en-US" sz="3200" dirty="0" smtClean="0"/>
              <a:t>Then, the same day at evening, being the first </a:t>
            </a:r>
            <a:r>
              <a:rPr lang="en-US" sz="3200" i="1" dirty="0" smtClean="0"/>
              <a:t>day</a:t>
            </a:r>
            <a:r>
              <a:rPr lang="en-US" sz="3200" dirty="0" smtClean="0"/>
              <a:t> of the week, when the doors were shut where the disciples were assembled, for fear of the Jews, Jesus came and stood in the midst, and said to them, "Peace </a:t>
            </a:r>
            <a:r>
              <a:rPr lang="en-US" sz="3200" i="1" dirty="0" smtClean="0"/>
              <a:t>be</a:t>
            </a:r>
            <a:r>
              <a:rPr lang="en-US" sz="3200" dirty="0" smtClean="0"/>
              <a:t> with you."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 COULD HAVE - - -</a:t>
            </a:r>
            <a:br>
              <a:rPr lang="en-US" dirty="0" smtClean="0"/>
            </a:br>
            <a:r>
              <a:rPr lang="en-US" dirty="0" smtClean="0"/>
              <a:t>EMPLOYED HIS MIRACULOUS POWERS</a:t>
            </a:r>
            <a:endParaRPr lang="en-US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He could have called angels to aid Him</a:t>
            </a:r>
          </a:p>
          <a:p>
            <a:r>
              <a:rPr lang="en-US" sz="3200" dirty="0" smtClean="0"/>
              <a:t>He could have just “walked through the wall”</a:t>
            </a:r>
          </a:p>
          <a:p>
            <a:r>
              <a:rPr lang="en-US" sz="3200" dirty="0" smtClean="0"/>
              <a:t>He could have vanished into thin air</a:t>
            </a:r>
          </a:p>
          <a:p>
            <a:r>
              <a:rPr lang="en-US" sz="3200" dirty="0" smtClean="0"/>
              <a:t>He cold have ascended back to heaven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 COULD HAVE - - -</a:t>
            </a:r>
            <a:br>
              <a:rPr lang="en-US" dirty="0" smtClean="0"/>
            </a:br>
            <a:r>
              <a:rPr lang="en-US" dirty="0" smtClean="0"/>
              <a:t>EMPLOYED HIS MIRACULOUS POWERS</a:t>
            </a:r>
            <a:endParaRPr lang="en-US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baseline="30000" dirty="0" smtClean="0"/>
              <a:t>17</a:t>
            </a:r>
            <a:r>
              <a:rPr lang="en-US" sz="3200" dirty="0" smtClean="0"/>
              <a:t> Therefore My Father loves Me, because I lay down My life that I may take it again. </a:t>
            </a:r>
            <a:r>
              <a:rPr lang="en-US" sz="3200" b="1" baseline="30000" dirty="0" smtClean="0"/>
              <a:t>18</a:t>
            </a:r>
            <a:r>
              <a:rPr lang="en-US" sz="3200" dirty="0" smtClean="0"/>
              <a:t> No one takes it from Me, but I lay it down of Myself. I have power to lay it down, and I have power to take it again. This command I have received from My Father.“ </a:t>
            </a:r>
            <a:r>
              <a:rPr lang="en-US" sz="3200" b="1" dirty="0" smtClean="0"/>
              <a:t>John 10:17-18</a:t>
            </a:r>
          </a:p>
          <a:p>
            <a:endParaRPr lang="en-US" sz="32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 COULD HAVE - - -</a:t>
            </a:r>
            <a:br>
              <a:rPr lang="en-US" dirty="0" smtClean="0"/>
            </a:br>
            <a:r>
              <a:rPr lang="en-US" dirty="0" smtClean="0"/>
              <a:t>BUT HE DID NOT</a:t>
            </a:r>
            <a:endParaRPr lang="en-US" dirty="0"/>
          </a:p>
        </p:txBody>
      </p:sp>
    </p:spTree>
  </p:cSld>
  <p:clrMapOvr>
    <a:masterClrMapping/>
  </p:clrMapOvr>
  <p:transition>
    <p:wheel spokes="3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4"/>
          <p:cNvSpPr txBox="1"/>
          <p:nvPr/>
        </p:nvSpPr>
        <p:spPr>
          <a:xfrm>
            <a:off x="914400" y="1066800"/>
            <a:ext cx="7543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extLst/>
          </a:lstStyle>
          <a:p>
            <a:pPr marL="0" indent="0">
              <a:buNone/>
            </a:pPr>
            <a:endParaRPr lang="en-US" sz="2800" dirty="0"/>
          </a:p>
        </p:txBody>
      </p:sp>
      <p:sp>
        <p:nvSpPr>
          <p:cNvPr id="28" name="Rectangle 6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John 10:17-18</a:t>
            </a:r>
            <a:endParaRPr lang="en-US" dirty="0"/>
          </a:p>
        </p:txBody>
      </p:sp>
      <p:sp>
        <p:nvSpPr>
          <p:cNvPr id="17" name="Rectangle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extLst/>
          </a:lstStyle>
          <a:p>
            <a:r>
              <a:rPr lang="en-US" sz="3200" b="1" baseline="30000" dirty="0" smtClean="0"/>
              <a:t>17</a:t>
            </a:r>
            <a:r>
              <a:rPr lang="en-US" sz="3200" dirty="0" smtClean="0"/>
              <a:t> Therefore My Father loves Me, because I lay down My life that I may take it again. </a:t>
            </a:r>
            <a:r>
              <a:rPr lang="en-US" sz="3200" b="1" baseline="30000" dirty="0" smtClean="0"/>
              <a:t>18</a:t>
            </a:r>
            <a:r>
              <a:rPr lang="en-US" sz="3200" dirty="0" smtClean="0"/>
              <a:t> No one takes it from Me, but I lay it down of Myself. I have power to lay it down, and I have power to take it again. This command I have received from My Father."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4"/>
          <p:cNvSpPr txBox="1"/>
          <p:nvPr/>
        </p:nvSpPr>
        <p:spPr>
          <a:xfrm>
            <a:off x="914400" y="1066800"/>
            <a:ext cx="7543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extLst/>
          </a:lstStyle>
          <a:p>
            <a:pPr marL="0" indent="0">
              <a:buNone/>
            </a:pPr>
            <a:endParaRPr lang="en-US" sz="2800" dirty="0"/>
          </a:p>
        </p:txBody>
      </p:sp>
      <p:sp>
        <p:nvSpPr>
          <p:cNvPr id="28" name="Rectangle 6"/>
          <p:cNvSpPr>
            <a:spLocks noGrp="1"/>
          </p:cNvSpPr>
          <p:nvPr>
            <p:ph type="title"/>
          </p:nvPr>
        </p:nvSpPr>
        <p:spPr>
          <a:xfrm>
            <a:off x="914400" y="0"/>
            <a:ext cx="7696200" cy="1600200"/>
          </a:xfrm>
        </p:spPr>
        <p:txBody>
          <a:bodyPr/>
          <a:lstStyle>
            <a:extLst/>
          </a:lstStyle>
          <a:p>
            <a:r>
              <a:rPr lang="en-US" dirty="0" smtClean="0"/>
              <a:t>HE COULD HAVE - - -</a:t>
            </a:r>
            <a:br>
              <a:rPr lang="en-US" dirty="0" smtClean="0"/>
            </a:br>
            <a:r>
              <a:rPr lang="en-US" dirty="0" smtClean="0"/>
              <a:t>RUN AND HIDDEN FROM THEM</a:t>
            </a:r>
            <a:endParaRPr lang="en-US" dirty="0"/>
          </a:p>
        </p:txBody>
      </p:sp>
      <p:sp>
        <p:nvSpPr>
          <p:cNvPr id="17" name="Rectangle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extLst/>
          </a:lstStyle>
          <a:p>
            <a:r>
              <a:rPr lang="en-US" sz="3200" b="1" dirty="0" smtClean="0"/>
              <a:t>John 18:4-5 </a:t>
            </a:r>
            <a:r>
              <a:rPr lang="en-US" sz="3200" b="1" baseline="30000" dirty="0" smtClean="0"/>
              <a:t>4</a:t>
            </a:r>
            <a:r>
              <a:rPr lang="en-US" sz="3200" dirty="0" smtClean="0"/>
              <a:t> Jesus therefore, knowing all things that would come upon Him, went forward and said to them, "Whom are you seeking?" </a:t>
            </a:r>
            <a:r>
              <a:rPr lang="en-US" sz="3200" b="1" baseline="30000" dirty="0" smtClean="0"/>
              <a:t>5</a:t>
            </a:r>
            <a:r>
              <a:rPr lang="en-US" sz="3200" dirty="0" smtClean="0"/>
              <a:t> They answered Him, "Jesus of Nazareth." Jesus said to them, "I am </a:t>
            </a:r>
            <a:r>
              <a:rPr lang="en-US" sz="3200" i="1" dirty="0" smtClean="0"/>
              <a:t>He."</a:t>
            </a:r>
            <a:r>
              <a:rPr lang="en-US" sz="3200" dirty="0" smtClean="0"/>
              <a:t> And Judas, who betrayed Him, also stood with them.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4"/>
          <p:cNvSpPr txBox="1"/>
          <p:nvPr/>
        </p:nvSpPr>
        <p:spPr>
          <a:xfrm>
            <a:off x="914400" y="1066800"/>
            <a:ext cx="7543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extLst/>
          </a:lstStyle>
          <a:p>
            <a:pPr marL="0" indent="0">
              <a:buNone/>
            </a:pPr>
            <a:endParaRPr lang="en-US" sz="2800" dirty="0"/>
          </a:p>
        </p:txBody>
      </p:sp>
      <p:sp>
        <p:nvSpPr>
          <p:cNvPr id="28" name="Rectangle 6"/>
          <p:cNvSpPr>
            <a:spLocks noGrp="1"/>
          </p:cNvSpPr>
          <p:nvPr>
            <p:ph type="title"/>
          </p:nvPr>
        </p:nvSpPr>
        <p:spPr>
          <a:xfrm>
            <a:off x="914400" y="0"/>
            <a:ext cx="7696200" cy="1600200"/>
          </a:xfrm>
        </p:spPr>
        <p:txBody>
          <a:bodyPr/>
          <a:lstStyle>
            <a:extLst/>
          </a:lstStyle>
          <a:p>
            <a:r>
              <a:rPr lang="en-US" dirty="0" smtClean="0"/>
              <a:t>HE COULD HAVE - - -</a:t>
            </a:r>
            <a:br>
              <a:rPr lang="en-US" dirty="0" smtClean="0"/>
            </a:br>
            <a:r>
              <a:rPr lang="en-US" dirty="0" smtClean="0"/>
              <a:t>RUN AND HIDDEN FROM THEM</a:t>
            </a:r>
            <a:endParaRPr lang="en-US" dirty="0"/>
          </a:p>
        </p:txBody>
      </p:sp>
      <p:sp>
        <p:nvSpPr>
          <p:cNvPr id="17" name="Rectangle 8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>
            <a:extLst/>
          </a:lstStyle>
          <a:p>
            <a:r>
              <a:rPr lang="en-US" sz="3200" dirty="0" smtClean="0"/>
              <a:t>He had run before –</a:t>
            </a:r>
          </a:p>
          <a:p>
            <a:pPr lvl="1"/>
            <a:r>
              <a:rPr lang="en-US" sz="3200" b="1" dirty="0" smtClean="0"/>
              <a:t>John 10:39 </a:t>
            </a:r>
            <a:r>
              <a:rPr lang="en-US" sz="3200" dirty="0" smtClean="0"/>
              <a:t>Therefore they sought again to seize Him, but He escaped out of their hand.</a:t>
            </a:r>
          </a:p>
          <a:p>
            <a:pPr lvl="1"/>
            <a:r>
              <a:rPr lang="en-US" sz="3200" b="1" dirty="0" smtClean="0"/>
              <a:t>John 8:59 </a:t>
            </a:r>
            <a:r>
              <a:rPr lang="en-US" sz="3200" dirty="0" smtClean="0"/>
              <a:t>Then they took up stones to throw at Him; but Jesus hid Himself and went out of the temple, going through the midst of them, and so passed by.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4"/>
          <p:cNvSpPr txBox="1"/>
          <p:nvPr/>
        </p:nvSpPr>
        <p:spPr>
          <a:xfrm>
            <a:off x="914400" y="1066800"/>
            <a:ext cx="7543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extLst/>
          </a:lstStyle>
          <a:p>
            <a:pPr marL="0" indent="0">
              <a:buNone/>
            </a:pPr>
            <a:endParaRPr lang="en-US" sz="2800" dirty="0"/>
          </a:p>
        </p:txBody>
      </p:sp>
      <p:sp>
        <p:nvSpPr>
          <p:cNvPr id="28" name="Rectangle 6"/>
          <p:cNvSpPr>
            <a:spLocks noGrp="1"/>
          </p:cNvSpPr>
          <p:nvPr>
            <p:ph type="title"/>
          </p:nvPr>
        </p:nvSpPr>
        <p:spPr>
          <a:xfrm>
            <a:off x="914400" y="0"/>
            <a:ext cx="7696200" cy="1600200"/>
          </a:xfrm>
        </p:spPr>
        <p:txBody>
          <a:bodyPr/>
          <a:lstStyle>
            <a:extLst/>
          </a:lstStyle>
          <a:p>
            <a:r>
              <a:rPr lang="en-US" dirty="0" smtClean="0"/>
              <a:t>HE COULD HAVE - - -</a:t>
            </a:r>
            <a:br>
              <a:rPr lang="en-US" dirty="0" smtClean="0"/>
            </a:br>
            <a:r>
              <a:rPr lang="en-US" dirty="0" smtClean="0"/>
              <a:t>RUN AND HIDDEN FROM THEM</a:t>
            </a:r>
            <a:endParaRPr lang="en-US" dirty="0"/>
          </a:p>
        </p:txBody>
      </p:sp>
      <p:sp>
        <p:nvSpPr>
          <p:cNvPr id="17" name="Rectangle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extLst/>
          </a:lstStyle>
          <a:p>
            <a:r>
              <a:rPr lang="en-US" sz="3200" dirty="0" smtClean="0"/>
              <a:t>He had run before –</a:t>
            </a:r>
          </a:p>
          <a:p>
            <a:pPr lvl="1"/>
            <a:r>
              <a:rPr lang="en-US" sz="3200" b="1" dirty="0" smtClean="0"/>
              <a:t>John 6:15 </a:t>
            </a:r>
            <a:r>
              <a:rPr lang="en-US" sz="3200" dirty="0" smtClean="0"/>
              <a:t>Therefore when Jesus perceived that they were about to come and take Him by force to make Him king, He departed again to the mountain by Himself alone.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4"/>
          <p:cNvSpPr txBox="1"/>
          <p:nvPr/>
        </p:nvSpPr>
        <p:spPr>
          <a:xfrm>
            <a:off x="914400" y="1066800"/>
            <a:ext cx="7543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extLst/>
          </a:lstStyle>
          <a:p>
            <a:pPr marL="0" indent="0">
              <a:buNone/>
            </a:pPr>
            <a:endParaRPr lang="en-US" sz="2800" dirty="0"/>
          </a:p>
        </p:txBody>
      </p:sp>
      <p:sp>
        <p:nvSpPr>
          <p:cNvPr id="28" name="Rectangle 6"/>
          <p:cNvSpPr>
            <a:spLocks noGrp="1"/>
          </p:cNvSpPr>
          <p:nvPr>
            <p:ph type="title"/>
          </p:nvPr>
        </p:nvSpPr>
        <p:spPr>
          <a:xfrm>
            <a:off x="914400" y="0"/>
            <a:ext cx="7696200" cy="1600200"/>
          </a:xfrm>
        </p:spPr>
        <p:txBody>
          <a:bodyPr/>
          <a:lstStyle>
            <a:extLst/>
          </a:lstStyle>
          <a:p>
            <a:r>
              <a:rPr lang="en-US" dirty="0" smtClean="0"/>
              <a:t>HE COULD HAVE - - -</a:t>
            </a:r>
            <a:br>
              <a:rPr lang="en-US" dirty="0" smtClean="0"/>
            </a:br>
            <a:r>
              <a:rPr lang="en-US" dirty="0" smtClean="0"/>
              <a:t>RUN AND HIDDEN FROM THEM</a:t>
            </a:r>
            <a:endParaRPr lang="en-US" dirty="0"/>
          </a:p>
        </p:txBody>
      </p:sp>
      <p:sp>
        <p:nvSpPr>
          <p:cNvPr id="17" name="Rectangle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extLst/>
          </a:lstStyle>
          <a:p>
            <a:r>
              <a:rPr lang="en-US" sz="3200" dirty="0" smtClean="0"/>
              <a:t>He had run before –</a:t>
            </a:r>
          </a:p>
          <a:p>
            <a:r>
              <a:rPr lang="en-US" sz="3200" dirty="0" smtClean="0"/>
              <a:t>He tried to remain under the radar</a:t>
            </a:r>
          </a:p>
          <a:p>
            <a:pPr lvl="1"/>
            <a:r>
              <a:rPr lang="en-US" sz="3200" dirty="0" smtClean="0"/>
              <a:t>John 2 – wedding feast</a:t>
            </a:r>
          </a:p>
          <a:p>
            <a:r>
              <a:rPr lang="en-US" sz="3200" dirty="0" smtClean="0"/>
              <a:t>His hour had not yet come</a:t>
            </a:r>
          </a:p>
          <a:p>
            <a:r>
              <a:rPr lang="en-US" sz="3200" dirty="0" smtClean="0"/>
              <a:t>More than 3 hours passed after Judas left</a:t>
            </a:r>
          </a:p>
          <a:p>
            <a:r>
              <a:rPr lang="en-US" sz="3200" dirty="0" smtClean="0"/>
              <a:t>He had plenty of time to run and hide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John 18:10-11 </a:t>
            </a:r>
            <a:r>
              <a:rPr lang="en-US" sz="3200" b="1" baseline="30000" dirty="0" smtClean="0"/>
              <a:t>10</a:t>
            </a:r>
            <a:r>
              <a:rPr lang="en-US" sz="3200" dirty="0" smtClean="0"/>
              <a:t> Then Simon Peter, having a sword, drew it and struck the high priest's servant, and cut off his right ear. The servant's name was </a:t>
            </a:r>
            <a:r>
              <a:rPr lang="en-US" sz="3200" dirty="0" err="1" smtClean="0"/>
              <a:t>Malchus</a:t>
            </a:r>
            <a:r>
              <a:rPr lang="en-US" sz="3200" dirty="0" smtClean="0"/>
              <a:t>. </a:t>
            </a:r>
            <a:r>
              <a:rPr lang="en-US" sz="3200" b="1" baseline="30000" dirty="0" smtClean="0"/>
              <a:t>11</a:t>
            </a:r>
            <a:r>
              <a:rPr lang="en-US" sz="3200" dirty="0" smtClean="0"/>
              <a:t> So Jesus said to Peter, "Put your sword into the sheath. Shall I not drink the cup which My Father has given Me?"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 COULD HAVE - - -</a:t>
            </a:r>
            <a:br>
              <a:rPr lang="en-US" dirty="0" smtClean="0"/>
            </a:br>
            <a:r>
              <a:rPr lang="en-US" dirty="0" smtClean="0"/>
              <a:t>HAD HIS SERVANTS FIGHT</a:t>
            </a:r>
            <a:endParaRPr lang="en-US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Before Pilate – </a:t>
            </a:r>
            <a:r>
              <a:rPr lang="en-US" sz="3200" b="1" dirty="0" smtClean="0"/>
              <a:t>John 18:36 </a:t>
            </a:r>
            <a:r>
              <a:rPr lang="en-US" sz="3200" dirty="0" smtClean="0"/>
              <a:t>Jesus answered, "My kingdom is not of this world. If My kingdom were of this world, My servants would fight, so that I should not be delivered to the Jews; but now My kingdom is not from here."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 COULD HAVE - - -</a:t>
            </a:r>
            <a:br>
              <a:rPr lang="en-US" dirty="0" smtClean="0"/>
            </a:br>
            <a:r>
              <a:rPr lang="en-US" dirty="0" smtClean="0"/>
              <a:t>HAD HIS SERVANTS FIGHT</a:t>
            </a:r>
            <a:endParaRPr lang="en-US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u="sng" dirty="0" smtClean="0"/>
              <a:t>Peter</a:t>
            </a:r>
            <a:r>
              <a:rPr lang="en-US" sz="3200" dirty="0" smtClean="0"/>
              <a:t> was ready with 2 swords</a:t>
            </a:r>
          </a:p>
          <a:p>
            <a:r>
              <a:rPr lang="en-US" sz="3200" b="1" dirty="0" smtClean="0"/>
              <a:t>Luke 22:33 </a:t>
            </a:r>
            <a:r>
              <a:rPr lang="en-US" sz="3200" dirty="0" smtClean="0"/>
              <a:t>But he said to Him, "Lord, I am ready to go with You, both to prison and to death." </a:t>
            </a:r>
          </a:p>
          <a:p>
            <a:r>
              <a:rPr lang="en-US" sz="3200" b="1" dirty="0" smtClean="0"/>
              <a:t>John 13:37 </a:t>
            </a:r>
            <a:r>
              <a:rPr lang="en-US" sz="3200" dirty="0" smtClean="0"/>
              <a:t>Peter said to Him, "Lord, why can I not follow You now? I will lay down my life for Your sake."</a:t>
            </a:r>
          </a:p>
          <a:p>
            <a:endParaRPr lang="en-US" sz="32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 COULD HAVE - - -</a:t>
            </a:r>
            <a:br>
              <a:rPr lang="en-US" dirty="0" smtClean="0"/>
            </a:br>
            <a:r>
              <a:rPr lang="en-US" dirty="0" smtClean="0"/>
              <a:t>HAD HIS SERVANTS FIGHT</a:t>
            </a:r>
            <a:endParaRPr lang="en-US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izShow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</a:schemeClr>
            </a:gs>
            <a:gs pos="100000">
              <a:schemeClr val="phClr">
                <a:shade val="80000"/>
                <a:satMod val="150000"/>
              </a:schemeClr>
            </a:gs>
          </a:gsLst>
          <a:path path="circle">
            <a:fillToRect l="50000" t="50000"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7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55000" dist="50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55000" dist="50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QuizShow</Template>
  <TotalTime>0</TotalTime>
  <Words>657</Words>
  <Application>Microsoft Office PowerPoint</Application>
  <PresentationFormat>On-screen Show (4:3)</PresentationFormat>
  <Paragraphs>83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QuizShow</vt:lpstr>
      <vt:lpstr>Jesus Could Have - - -</vt:lpstr>
      <vt:lpstr>John 10:17-18</vt:lpstr>
      <vt:lpstr>HE COULD HAVE - - - RUN AND HIDDEN FROM THEM</vt:lpstr>
      <vt:lpstr>HE COULD HAVE - - - RUN AND HIDDEN FROM THEM</vt:lpstr>
      <vt:lpstr>HE COULD HAVE - - - RUN AND HIDDEN FROM THEM</vt:lpstr>
      <vt:lpstr>HE COULD HAVE - - - RUN AND HIDDEN FROM THEM</vt:lpstr>
      <vt:lpstr>HE COULD HAVE - - - HAD HIS SERVANTS FIGHT</vt:lpstr>
      <vt:lpstr>HE COULD HAVE - - - HAD HIS SERVANTS FIGHT</vt:lpstr>
      <vt:lpstr>HE COULD HAVE - - - HAD HIS SERVANTS FIGHT</vt:lpstr>
      <vt:lpstr>HE COULD HAVE - - - HAD HIS SERVANTS FIGHT</vt:lpstr>
      <vt:lpstr>HE COULD HAVE - - - HAD HIS SERVANTS FIGHT</vt:lpstr>
      <vt:lpstr>HE COULD HAVE - - - EMPLOYED HIS MIRACULOUS POWERS</vt:lpstr>
      <vt:lpstr>HE COULD HAVE - - - EMPLOYED HIS MIRACULOUS POWERS</vt:lpstr>
      <vt:lpstr>HE COULD HAVE - - - EMPLOYED HIS MIRACULOUS POWERS</vt:lpstr>
      <vt:lpstr>HE COULD HAVE - - - EMPLOYED HIS MIRACULOUS POWERS</vt:lpstr>
      <vt:lpstr>HE COULD HAVE - - - EMPLOYED HIS MIRACULOUS POWERS</vt:lpstr>
      <vt:lpstr>HE COULD HAVE - - - EMPLOYED HIS MIRACULOUS POWERS</vt:lpstr>
      <vt:lpstr>HE COULD HAVE - - - BUT HE DID NOT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 Could Have.pptx</dc:title>
  <dc:creator/>
  <cp:lastModifiedBy/>
  <cp:revision>1</cp:revision>
  <dcterms:created xsi:type="dcterms:W3CDTF">2010-12-06T13:40:47Z</dcterms:created>
  <dcterms:modified xsi:type="dcterms:W3CDTF">2010-12-07T18:41:08Z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</Properties>
</file>