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34BCFC95-9124-4E82-91AE-017A34CAE046}"/>
    <pc:docChg chg="custSel modSld">
      <pc:chgData name="Manly Luscombe" userId="d66a401e1e7a39bf" providerId="LiveId" clId="{34BCFC95-9124-4E82-91AE-017A34CAE046}" dt="2021-11-08T12:49:03.875" v="59" actId="255"/>
      <pc:docMkLst>
        <pc:docMk/>
      </pc:docMkLst>
      <pc:sldChg chg="modSp mod">
        <pc:chgData name="Manly Luscombe" userId="d66a401e1e7a39bf" providerId="LiveId" clId="{34BCFC95-9124-4E82-91AE-017A34CAE046}" dt="2021-11-06T23:41:15.695" v="6" actId="255"/>
        <pc:sldMkLst>
          <pc:docMk/>
          <pc:sldMk cId="824987655" sldId="263"/>
        </pc:sldMkLst>
        <pc:spChg chg="mod">
          <ac:chgData name="Manly Luscombe" userId="d66a401e1e7a39bf" providerId="LiveId" clId="{34BCFC95-9124-4E82-91AE-017A34CAE046}" dt="2021-11-06T23:40:44.309" v="2" actId="20577"/>
          <ac:spMkLst>
            <pc:docMk/>
            <pc:sldMk cId="824987655" sldId="263"/>
            <ac:spMk id="2" creationId="{41BA790A-A94F-48B5-BB01-0C124E3EAE5C}"/>
          </ac:spMkLst>
        </pc:spChg>
        <pc:spChg chg="mod">
          <ac:chgData name="Manly Luscombe" userId="d66a401e1e7a39bf" providerId="LiveId" clId="{34BCFC95-9124-4E82-91AE-017A34CAE046}" dt="2021-11-06T23:41:15.695" v="6" actId="255"/>
          <ac:spMkLst>
            <pc:docMk/>
            <pc:sldMk cId="824987655" sldId="263"/>
            <ac:spMk id="3" creationId="{2AA58CAE-4E3D-4F3F-BECB-A9AA9FB43A98}"/>
          </ac:spMkLst>
        </pc:spChg>
      </pc:sldChg>
      <pc:sldChg chg="modSp mod">
        <pc:chgData name="Manly Luscombe" userId="d66a401e1e7a39bf" providerId="LiveId" clId="{34BCFC95-9124-4E82-91AE-017A34CAE046}" dt="2021-11-06T23:40:55.407" v="5" actId="20577"/>
        <pc:sldMkLst>
          <pc:docMk/>
          <pc:sldMk cId="186311558" sldId="264"/>
        </pc:sldMkLst>
        <pc:spChg chg="mod">
          <ac:chgData name="Manly Luscombe" userId="d66a401e1e7a39bf" providerId="LiveId" clId="{34BCFC95-9124-4E82-91AE-017A34CAE046}" dt="2021-11-06T23:40:55.407" v="5" actId="20577"/>
          <ac:spMkLst>
            <pc:docMk/>
            <pc:sldMk cId="186311558" sldId="264"/>
            <ac:spMk id="2" creationId="{41BA790A-A94F-48B5-BB01-0C124E3EAE5C}"/>
          </ac:spMkLst>
        </pc:spChg>
      </pc:sldChg>
      <pc:sldChg chg="modSp mod">
        <pc:chgData name="Manly Luscombe" userId="d66a401e1e7a39bf" providerId="LiveId" clId="{34BCFC95-9124-4E82-91AE-017A34CAE046}" dt="2021-11-08T12:49:03.875" v="59" actId="255"/>
        <pc:sldMkLst>
          <pc:docMk/>
          <pc:sldMk cId="1448772094" sldId="267"/>
        </pc:sldMkLst>
        <pc:spChg chg="mod">
          <ac:chgData name="Manly Luscombe" userId="d66a401e1e7a39bf" providerId="LiveId" clId="{34BCFC95-9124-4E82-91AE-017A34CAE046}" dt="2021-11-08T12:49:03.875" v="59" actId="255"/>
          <ac:spMkLst>
            <pc:docMk/>
            <pc:sldMk cId="1448772094" sldId="267"/>
            <ac:spMk id="3" creationId="{2AA58CAE-4E3D-4F3F-BECB-A9AA9FB43A98}"/>
          </ac:spMkLst>
        </pc:spChg>
      </pc:sldChg>
      <pc:sldChg chg="modSp mod">
        <pc:chgData name="Manly Luscombe" userId="d66a401e1e7a39bf" providerId="LiveId" clId="{34BCFC95-9124-4E82-91AE-017A34CAE046}" dt="2021-11-08T12:45:51.940" v="47" actId="20577"/>
        <pc:sldMkLst>
          <pc:docMk/>
          <pc:sldMk cId="4029240338" sldId="269"/>
        </pc:sldMkLst>
        <pc:spChg chg="mod">
          <ac:chgData name="Manly Luscombe" userId="d66a401e1e7a39bf" providerId="LiveId" clId="{34BCFC95-9124-4E82-91AE-017A34CAE046}" dt="2021-11-08T12:45:51.940" v="47" actId="20577"/>
          <ac:spMkLst>
            <pc:docMk/>
            <pc:sldMk cId="4029240338" sldId="269"/>
            <ac:spMk id="2" creationId="{41BA790A-A94F-48B5-BB01-0C124E3EAE5C}"/>
          </ac:spMkLst>
        </pc:spChg>
      </pc:sldChg>
      <pc:sldChg chg="modSp mod">
        <pc:chgData name="Manly Luscombe" userId="d66a401e1e7a39bf" providerId="LiveId" clId="{34BCFC95-9124-4E82-91AE-017A34CAE046}" dt="2021-11-06T23:47:40.332" v="45" actId="6549"/>
        <pc:sldMkLst>
          <pc:docMk/>
          <pc:sldMk cId="278160300" sldId="270"/>
        </pc:sldMkLst>
        <pc:spChg chg="mod">
          <ac:chgData name="Manly Luscombe" userId="d66a401e1e7a39bf" providerId="LiveId" clId="{34BCFC95-9124-4E82-91AE-017A34CAE046}" dt="2021-11-06T23:47:40.332" v="45" actId="6549"/>
          <ac:spMkLst>
            <pc:docMk/>
            <pc:sldMk cId="278160300" sldId="270"/>
            <ac:spMk id="2" creationId="{41BA790A-A94F-48B5-BB01-0C124E3EAE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8603-F2E4-44AC-9466-F407248B9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78BB04-68EF-46A4-8558-863019D9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591E-888D-4A6D-95F6-4F4AEBA3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51CDF-48D3-4E97-BF96-C7775241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92C14-3301-4734-B36B-128B9DD1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7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F1AA6-CB8E-49F3-BD94-4C92CE9F4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93202-C4AB-4113-8F9D-890774982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D3943-A587-4556-8499-42E22A9CF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917F2-AE30-4220-B0B1-8AC6E86C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9CA3E-0351-418B-90D3-3B7075FE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2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FCFB62-093E-4A49-8CBD-8C5BE1A09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B070E-2997-431A-9599-42910EC34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ECC46-7947-4631-A8A6-5A1F99BFC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7C7BF-F043-43C7-8680-11B79515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191E4-F477-464B-9156-4C0C2924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5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5C6E-0BC2-42F6-868B-54905A86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AC05D-656B-4239-9642-D944571FE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0E3E5-794A-418F-93B9-B6E607607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C321F-192A-4FCF-82C8-154F00C3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914B9-7AE1-4A77-9136-E7C2C9CA9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025D4-C065-42B9-9EC8-3BB676FD5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86707-E158-442A-9D51-143DFF0D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ACD84-5E2B-4CC0-9565-FDD3C879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A5847-FF42-423F-ACCD-B1C159F1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279E0-4C02-4ADF-A973-5274E427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5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D110-8F4F-481A-BD62-423668842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E33B3-2350-47D8-B42E-2FE448253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F13C9-A5E4-40EB-B699-B98C5FFB7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74117-8001-4357-8134-48119BE92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E1F6B-3440-4177-B88D-CD30285E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BA84A-3079-44F8-A362-D19FAA693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B474-5A1F-440A-8473-6E4705B3F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0BF85-2801-4EC5-A804-7389ACFBF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E50CC-058E-4A9F-A97D-44750DA2A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4EFFF-48ED-4DE7-B83A-560B14D24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D70771-9AFD-4AC4-8EDD-F06613100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7D0FB4-7237-487A-B6FD-CC5D84A86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26CA4-37B2-4A71-A9B6-2D2CCDC5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555B70-DB6B-429F-A117-9EC957D1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2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8E48-905D-4EBA-BFED-31B119DDD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D05F8A-B2B2-4BA3-B3E9-A7374DA9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055F7-2766-4B41-B988-6BCBF982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1BA203-EB66-4220-AD89-9B163009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1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6ED341-5111-4970-A990-72F121CE6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802EF-D070-4ADA-B5FA-89CE0DD0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7F0EB-8195-4C00-9E0F-3632B54FA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5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E7F4-8C49-4A88-922D-5BBA30278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FCF43-0C68-4414-BB94-553D1DC9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C4FFF-F39E-4CEE-83E7-027AD1713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11941-2365-4331-BC0F-54F3F2333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07E46-6E6A-4E9F-AF3C-127219448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408F0-C6A0-4AE0-9F44-72B58EF0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1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15882-F85D-40D6-8F84-89AE9097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890676-EA0C-4734-9381-377D56887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26101-75C5-4166-A679-64F80AAD5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DBDBF-79AE-41A4-AD2B-3CB85F5CC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E8B97-A14D-41F9-B158-6397CF76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C1E80-8104-491F-95B4-C1DAE29A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F9F8D-5DA1-4A5D-B5A9-787B7D201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B912E-9A87-4982-ABEE-7E975757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6984C-C334-4DBA-99C4-0C7704755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2CD23-8DEE-4C69-AC5B-65FFD305070D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726C3-2DED-4216-A2D4-2794B6F85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2F051-6B50-4DC9-934C-6686440A34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BB8D0-C9DE-4123-B5AE-B86D99C8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8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FC26D7-FD54-49C1-836A-ADCF093DF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B3D9FF-A573-4EDF-B5E1-459F1253D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035"/>
            <a:ext cx="9144000" cy="234563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Algerian" panose="04020705040A02060702" pitchFamily="82" charset="0"/>
              </a:rPr>
              <a:t>Why did Jesus come to earth?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D023D6-205F-4DF0-AC5A-FFA7753AA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291" y="3747132"/>
            <a:ext cx="4109417" cy="27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4. He had to show us the way.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Peter 2:21)  For to this you were called, because Christ also suffered for us, leaving us an example, that you should follow His steps: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Peter 2:22)  "WHO COMMITTED NO SIN, NOR WAS DECEIT FOUND IN HIS MOUTH";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Peter 2:23)  who, when He was reviled, did not revile in return; when He suffered, He did not threaten, but committed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Himself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Him who judges righteously;</a:t>
            </a:r>
          </a:p>
        </p:txBody>
      </p:sp>
    </p:spTree>
    <p:extLst>
      <p:ext uri="{BB962C8B-B14F-4D97-AF65-F5344CB8AC3E}">
        <p14:creationId xmlns:p14="http://schemas.microsoft.com/office/powerpoint/2010/main" val="162408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5. He had to represent us to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Timothy 2:5)  For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there is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one God and one Mediator between God and men,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Man Christ Jesus,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10:32)  "Therefore whoever confesses Me before men, him I will also confess before My Father who is in heaven.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10:33)  But whoever denies Me before men, him I will also deny before My Father who is in heaven.</a:t>
            </a: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7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5. He had to represent us to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 Mediator must represent BOTH sides.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Jesus was BOTH - - -</a:t>
            </a:r>
          </a:p>
          <a:p>
            <a:pPr lvl="1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was the son of man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AND the Son of God</a:t>
            </a:r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15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6. He had to be poor to make us rich.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 Corinthians 8:9)  For you know the grace of our Lord Jesus Christ, that though He was rich, yet for your sakes He became poor, that you through His poverty might become rich.</a:t>
            </a:r>
          </a:p>
        </p:txBody>
      </p:sp>
    </p:spTree>
    <p:extLst>
      <p:ext uri="{BB962C8B-B14F-4D97-AF65-F5344CB8AC3E}">
        <p14:creationId xmlns:p14="http://schemas.microsoft.com/office/powerpoint/2010/main" val="402924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Carved in </a:t>
            </a:r>
            <a:r>
              <a:rPr lang="en-US" sz="5400" b="1">
                <a:solidFill>
                  <a:schemeClr val="bg1"/>
                </a:solidFill>
              </a:rPr>
              <a:t>a cathedral in </a:t>
            </a:r>
            <a:r>
              <a:rPr lang="en-US" sz="5400" b="1" dirty="0">
                <a:solidFill>
                  <a:schemeClr val="bg1"/>
                </a:solidFill>
              </a:rPr>
              <a:t>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 am what I was – God</a:t>
            </a:r>
            <a:b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I was not what I am – Man</a:t>
            </a:r>
            <a:b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 am now called both – GOD and MAN</a:t>
            </a:r>
          </a:p>
        </p:txBody>
      </p:sp>
    </p:spTree>
    <p:extLst>
      <p:ext uri="{BB962C8B-B14F-4D97-AF65-F5344CB8AC3E}">
        <p14:creationId xmlns:p14="http://schemas.microsoft.com/office/powerpoint/2010/main" val="2781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you could ask God a question – What would you want to know?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was it necessary for Jesus to come to earth?</a:t>
            </a:r>
          </a:p>
        </p:txBody>
      </p:sp>
    </p:spTree>
    <p:extLst>
      <p:ext uri="{BB962C8B-B14F-4D97-AF65-F5344CB8AC3E}">
        <p14:creationId xmlns:p14="http://schemas.microsoft.com/office/powerpoint/2010/main" val="53770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1. Jesus had to live to die.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1:29)  The next day John saw Jesus coming toward him, and said, "Behold! The Lamb of God who takes away the sin of the world!</a:t>
            </a: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1:32)  who, knowing the righteous judgment of God, that those who practice such things are deserving of death, not only do the same but also approve of those who practice them.</a:t>
            </a:r>
          </a:p>
        </p:txBody>
      </p:sp>
    </p:spTree>
    <p:extLst>
      <p:ext uri="{BB962C8B-B14F-4D97-AF65-F5344CB8AC3E}">
        <p14:creationId xmlns:p14="http://schemas.microsoft.com/office/powerpoint/2010/main" val="216768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1. Jesus had to live to die.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Problem: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God is perfect, sinless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God is Eternal, not subject to death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Solution: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2:9)  But we see Jesus, who was made a little lower than the angels, for the suffering of death crowned with glory and honor, that He, by the grace of God, might taste death for everyone.</a:t>
            </a: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1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2. He had to be tempted to be perfect.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Perfection had to be tested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2:10)  For it was fitting for Him, for whom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all things and by whom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all things, in bringing many sons to glory, to make the captain of their salvation perfect through sufferings.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4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2. He had to be tempted to be perfect.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Perfection had to be tested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He passed the test.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4:15)  For we do not have a High Priest who cannot sympathize with our weaknesses, but was in all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points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tempted as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are, yet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without sin.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18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3. He had to hurt to understand.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Hunger, Thirst</a:t>
            </a:r>
          </a:p>
          <a:p>
            <a:pPr marR="0" algn="l" rtl="0"/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</a:rPr>
              <a:t>Tired, Sorrowful</a:t>
            </a:r>
          </a:p>
          <a:p>
            <a:pPr marR="0" algn="l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Rejected, Betrayed</a:t>
            </a:r>
          </a:p>
          <a:p>
            <a:pPr marR="0" algn="l" rtl="0"/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</a:rPr>
              <a:t>Physical pain</a:t>
            </a:r>
          </a:p>
          <a:p>
            <a:pPr marR="0" algn="l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Painful death</a:t>
            </a:r>
          </a:p>
          <a:p>
            <a:pPr marR="0" algn="l" rtl="0"/>
            <a:endParaRPr lang="en-US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98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3. He had to hurt to understand.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2:17)  Therefore, in all things He had to be made like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His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brethren, that He might be a merciful and faithful High Priest in things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pertaining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God, to make propitiation for the sins of the people.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2:18)  For in that He Himself has suffered, being tempted, He is able to aid those who are tempted.</a:t>
            </a:r>
          </a:p>
        </p:txBody>
      </p:sp>
    </p:spTree>
    <p:extLst>
      <p:ext uri="{BB962C8B-B14F-4D97-AF65-F5344CB8AC3E}">
        <p14:creationId xmlns:p14="http://schemas.microsoft.com/office/powerpoint/2010/main" val="18631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83027A-836C-4F19-93FE-A740329DD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BA790A-A94F-48B5-BB01-0C124E3EAE5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4. He had to show us the way.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CAE-4E3D-4F3F-BECB-A9AA9FB43A9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14:5)  Thomas said to Him, "Lord, we do not know where You are going, and how can we know the way?"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14:6)  Jesus said to him, "I am the way, the truth, and the life. No one comes to the Father except through Me.</a:t>
            </a:r>
          </a:p>
        </p:txBody>
      </p:sp>
    </p:spTree>
    <p:extLst>
      <p:ext uri="{BB962C8B-B14F-4D97-AF65-F5344CB8AC3E}">
        <p14:creationId xmlns:p14="http://schemas.microsoft.com/office/powerpoint/2010/main" val="216866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762</Words>
  <Application>Microsoft Office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Calibri</vt:lpstr>
      <vt:lpstr>Calibri Light</vt:lpstr>
      <vt:lpstr>Verdana</vt:lpstr>
      <vt:lpstr>Office Theme</vt:lpstr>
      <vt:lpstr>Why did Jesus come to earth?</vt:lpstr>
      <vt:lpstr>Introduction</vt:lpstr>
      <vt:lpstr>1. Jesus had to live to die.</vt:lpstr>
      <vt:lpstr>1. Jesus had to live to die.</vt:lpstr>
      <vt:lpstr>2. He had to be tempted to be perfect.</vt:lpstr>
      <vt:lpstr>2. He had to be tempted to be perfect.</vt:lpstr>
      <vt:lpstr>3. He had to hurt to understand.</vt:lpstr>
      <vt:lpstr>3. He had to hurt to understand.</vt:lpstr>
      <vt:lpstr>4. He had to show us the way.</vt:lpstr>
      <vt:lpstr>4. He had to show us the way.</vt:lpstr>
      <vt:lpstr>5. He had to represent us to God.</vt:lpstr>
      <vt:lpstr>5. He had to represent us to God.</vt:lpstr>
      <vt:lpstr>6. He had to be poor to make us rich.</vt:lpstr>
      <vt:lpstr>Carved in a cathedral in Europe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did Jesus come to earth?</dc:title>
  <dc:creator>Manly Luscombe</dc:creator>
  <cp:lastModifiedBy>Manly Luscombe</cp:lastModifiedBy>
  <cp:revision>1</cp:revision>
  <dcterms:created xsi:type="dcterms:W3CDTF">2021-11-06T23:08:32Z</dcterms:created>
  <dcterms:modified xsi:type="dcterms:W3CDTF">2021-11-08T12:49:38Z</dcterms:modified>
</cp:coreProperties>
</file>