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D3AE10BE-68DB-4241-8A34-A432B36ABCAD}"/>
    <pc:docChg chg="custSel addSld modSld modMainMaster">
      <pc:chgData name="Manly Luscombe" userId="d66a401e1e7a39bf" providerId="LiveId" clId="{D3AE10BE-68DB-4241-8A34-A432B36ABCAD}" dt="2023-05-24T21:28:54.164" v="1755" actId="20577"/>
      <pc:docMkLst>
        <pc:docMk/>
      </pc:docMkLst>
      <pc:sldChg chg="modTransition">
        <pc:chgData name="Manly Luscombe" userId="d66a401e1e7a39bf" providerId="LiveId" clId="{D3AE10BE-68DB-4241-8A34-A432B36ABCAD}" dt="2023-04-15T00:04:48.741" v="1752"/>
        <pc:sldMkLst>
          <pc:docMk/>
          <pc:sldMk cId="4046782483" sldId="257"/>
        </pc:sldMkLst>
      </pc:sldChg>
      <pc:sldChg chg="modTransition">
        <pc:chgData name="Manly Luscombe" userId="d66a401e1e7a39bf" providerId="LiveId" clId="{D3AE10BE-68DB-4241-8A34-A432B36ABCAD}" dt="2023-04-15T00:04:48.741" v="1752"/>
        <pc:sldMkLst>
          <pc:docMk/>
          <pc:sldMk cId="37667469" sldId="258"/>
        </pc:sldMkLst>
      </pc:sldChg>
      <pc:sldChg chg="modTransition">
        <pc:chgData name="Manly Luscombe" userId="d66a401e1e7a39bf" providerId="LiveId" clId="{D3AE10BE-68DB-4241-8A34-A432B36ABCAD}" dt="2023-04-15T00:04:48.741" v="1752"/>
        <pc:sldMkLst>
          <pc:docMk/>
          <pc:sldMk cId="785783778" sldId="259"/>
        </pc:sldMkLst>
      </pc:sldChg>
      <pc:sldChg chg="modSp new mod modTransition">
        <pc:chgData name="Manly Luscombe" userId="d66a401e1e7a39bf" providerId="LiveId" clId="{D3AE10BE-68DB-4241-8A34-A432B36ABCAD}" dt="2023-04-15T00:04:48.741" v="1752"/>
        <pc:sldMkLst>
          <pc:docMk/>
          <pc:sldMk cId="2275862850" sldId="260"/>
        </pc:sldMkLst>
        <pc:spChg chg="mod">
          <ac:chgData name="Manly Luscombe" userId="d66a401e1e7a39bf" providerId="LiveId" clId="{D3AE10BE-68DB-4241-8A34-A432B36ABCAD}" dt="2023-04-14T23:30:57.701" v="283" actId="20577"/>
          <ac:spMkLst>
            <pc:docMk/>
            <pc:sldMk cId="2275862850" sldId="260"/>
            <ac:spMk id="2" creationId="{802465F4-EA1B-BB04-9A89-01DCE4FDCA5F}"/>
          </ac:spMkLst>
        </pc:spChg>
        <pc:spChg chg="mod">
          <ac:chgData name="Manly Luscombe" userId="d66a401e1e7a39bf" providerId="LiveId" clId="{D3AE10BE-68DB-4241-8A34-A432B36ABCAD}" dt="2023-04-14T23:30:35.610" v="280" actId="255"/>
          <ac:spMkLst>
            <pc:docMk/>
            <pc:sldMk cId="2275862850" sldId="260"/>
            <ac:spMk id="3" creationId="{60617D1F-E78B-6631-D166-4534741210F7}"/>
          </ac:spMkLst>
        </pc:spChg>
      </pc:sldChg>
      <pc:sldChg chg="modSp add mod modTransition">
        <pc:chgData name="Manly Luscombe" userId="d66a401e1e7a39bf" providerId="LiveId" clId="{D3AE10BE-68DB-4241-8A34-A432B36ABCAD}" dt="2023-04-15T00:04:48.741" v="1752"/>
        <pc:sldMkLst>
          <pc:docMk/>
          <pc:sldMk cId="3963020398" sldId="261"/>
        </pc:sldMkLst>
        <pc:spChg chg="mod">
          <ac:chgData name="Manly Luscombe" userId="d66a401e1e7a39bf" providerId="LiveId" clId="{D3AE10BE-68DB-4241-8A34-A432B36ABCAD}" dt="2023-04-14T23:31:30.461" v="311" actId="20577"/>
          <ac:spMkLst>
            <pc:docMk/>
            <pc:sldMk cId="3963020398" sldId="261"/>
            <ac:spMk id="2" creationId="{802465F4-EA1B-BB04-9A89-01DCE4FDCA5F}"/>
          </ac:spMkLst>
        </pc:spChg>
        <pc:spChg chg="mod">
          <ac:chgData name="Manly Luscombe" userId="d66a401e1e7a39bf" providerId="LiveId" clId="{D3AE10BE-68DB-4241-8A34-A432B36ABCAD}" dt="2023-04-14T23:37:23.640" v="530" actId="20577"/>
          <ac:spMkLst>
            <pc:docMk/>
            <pc:sldMk cId="3963020398" sldId="261"/>
            <ac:spMk id="3" creationId="{60617D1F-E78B-6631-D166-4534741210F7}"/>
          </ac:spMkLst>
        </pc:spChg>
      </pc:sldChg>
      <pc:sldChg chg="modSp add mod modTransition">
        <pc:chgData name="Manly Luscombe" userId="d66a401e1e7a39bf" providerId="LiveId" clId="{D3AE10BE-68DB-4241-8A34-A432B36ABCAD}" dt="2023-04-15T00:04:48.741" v="1752"/>
        <pc:sldMkLst>
          <pc:docMk/>
          <pc:sldMk cId="518276768" sldId="262"/>
        </pc:sldMkLst>
        <pc:spChg chg="mod">
          <ac:chgData name="Manly Luscombe" userId="d66a401e1e7a39bf" providerId="LiveId" clId="{D3AE10BE-68DB-4241-8A34-A432B36ABCAD}" dt="2023-04-14T23:39:24.407" v="601" actId="20577"/>
          <ac:spMkLst>
            <pc:docMk/>
            <pc:sldMk cId="518276768" sldId="262"/>
            <ac:spMk id="3" creationId="{60617D1F-E78B-6631-D166-4534741210F7}"/>
          </ac:spMkLst>
        </pc:spChg>
      </pc:sldChg>
      <pc:sldChg chg="modSp add mod modTransition">
        <pc:chgData name="Manly Luscombe" userId="d66a401e1e7a39bf" providerId="LiveId" clId="{D3AE10BE-68DB-4241-8A34-A432B36ABCAD}" dt="2023-04-15T00:04:48.741" v="1752"/>
        <pc:sldMkLst>
          <pc:docMk/>
          <pc:sldMk cId="1823899201" sldId="263"/>
        </pc:sldMkLst>
        <pc:spChg chg="mod">
          <ac:chgData name="Manly Luscombe" userId="d66a401e1e7a39bf" providerId="LiveId" clId="{D3AE10BE-68DB-4241-8A34-A432B36ABCAD}" dt="2023-04-14T23:40:28.573" v="632" actId="20577"/>
          <ac:spMkLst>
            <pc:docMk/>
            <pc:sldMk cId="1823899201" sldId="263"/>
            <ac:spMk id="2" creationId="{802465F4-EA1B-BB04-9A89-01DCE4FDCA5F}"/>
          </ac:spMkLst>
        </pc:spChg>
        <pc:spChg chg="mod">
          <ac:chgData name="Manly Luscombe" userId="d66a401e1e7a39bf" providerId="LiveId" clId="{D3AE10BE-68DB-4241-8A34-A432B36ABCAD}" dt="2023-04-14T23:43:36.285" v="778" actId="313"/>
          <ac:spMkLst>
            <pc:docMk/>
            <pc:sldMk cId="1823899201" sldId="263"/>
            <ac:spMk id="3" creationId="{60617D1F-E78B-6631-D166-4534741210F7}"/>
          </ac:spMkLst>
        </pc:spChg>
      </pc:sldChg>
      <pc:sldChg chg="modSp add mod modTransition">
        <pc:chgData name="Manly Luscombe" userId="d66a401e1e7a39bf" providerId="LiveId" clId="{D3AE10BE-68DB-4241-8A34-A432B36ABCAD}" dt="2023-05-24T21:28:54.164" v="1755" actId="20577"/>
        <pc:sldMkLst>
          <pc:docMk/>
          <pc:sldMk cId="1198555998" sldId="264"/>
        </pc:sldMkLst>
        <pc:spChg chg="mod">
          <ac:chgData name="Manly Luscombe" userId="d66a401e1e7a39bf" providerId="LiveId" clId="{D3AE10BE-68DB-4241-8A34-A432B36ABCAD}" dt="2023-04-14T23:46:48.881" v="852" actId="20577"/>
          <ac:spMkLst>
            <pc:docMk/>
            <pc:sldMk cId="1198555998" sldId="264"/>
            <ac:spMk id="2" creationId="{802465F4-EA1B-BB04-9A89-01DCE4FDCA5F}"/>
          </ac:spMkLst>
        </pc:spChg>
        <pc:spChg chg="mod">
          <ac:chgData name="Manly Luscombe" userId="d66a401e1e7a39bf" providerId="LiveId" clId="{D3AE10BE-68DB-4241-8A34-A432B36ABCAD}" dt="2023-05-24T21:28:54.164" v="1755" actId="20577"/>
          <ac:spMkLst>
            <pc:docMk/>
            <pc:sldMk cId="1198555998" sldId="264"/>
            <ac:spMk id="3" creationId="{60617D1F-E78B-6631-D166-4534741210F7}"/>
          </ac:spMkLst>
        </pc:spChg>
      </pc:sldChg>
      <pc:sldChg chg="modSp new mod modTransition">
        <pc:chgData name="Manly Luscombe" userId="d66a401e1e7a39bf" providerId="LiveId" clId="{D3AE10BE-68DB-4241-8A34-A432B36ABCAD}" dt="2023-04-15T00:04:48.741" v="1752"/>
        <pc:sldMkLst>
          <pc:docMk/>
          <pc:sldMk cId="2423022871" sldId="265"/>
        </pc:sldMkLst>
        <pc:spChg chg="mod">
          <ac:chgData name="Manly Luscombe" userId="d66a401e1e7a39bf" providerId="LiveId" clId="{D3AE10BE-68DB-4241-8A34-A432B36ABCAD}" dt="2023-04-14T23:52:26.571" v="1115"/>
          <ac:spMkLst>
            <pc:docMk/>
            <pc:sldMk cId="2423022871" sldId="265"/>
            <ac:spMk id="2" creationId="{C31F6F73-901F-C685-A46A-D970B9BA1CCF}"/>
          </ac:spMkLst>
        </pc:spChg>
        <pc:spChg chg="mod">
          <ac:chgData name="Manly Luscombe" userId="d66a401e1e7a39bf" providerId="LiveId" clId="{D3AE10BE-68DB-4241-8A34-A432B36ABCAD}" dt="2023-04-14T23:52:38.329" v="1117" actId="255"/>
          <ac:spMkLst>
            <pc:docMk/>
            <pc:sldMk cId="2423022871" sldId="265"/>
            <ac:spMk id="3" creationId="{9D9D0529-DA21-0E85-8825-592761B7CD66}"/>
          </ac:spMkLst>
        </pc:spChg>
      </pc:sldChg>
      <pc:sldChg chg="modSp add mod modTransition">
        <pc:chgData name="Manly Luscombe" userId="d66a401e1e7a39bf" providerId="LiveId" clId="{D3AE10BE-68DB-4241-8A34-A432B36ABCAD}" dt="2023-04-15T00:04:48.741" v="1752"/>
        <pc:sldMkLst>
          <pc:docMk/>
          <pc:sldMk cId="2431645454" sldId="266"/>
        </pc:sldMkLst>
        <pc:spChg chg="mod">
          <ac:chgData name="Manly Luscombe" userId="d66a401e1e7a39bf" providerId="LiveId" clId="{D3AE10BE-68DB-4241-8A34-A432B36ABCAD}" dt="2023-04-14T23:55:53.895" v="1157" actId="20577"/>
          <ac:spMkLst>
            <pc:docMk/>
            <pc:sldMk cId="2431645454" sldId="266"/>
            <ac:spMk id="2" creationId="{C31F6F73-901F-C685-A46A-D970B9BA1CCF}"/>
          </ac:spMkLst>
        </pc:spChg>
        <pc:spChg chg="mod">
          <ac:chgData name="Manly Luscombe" userId="d66a401e1e7a39bf" providerId="LiveId" clId="{D3AE10BE-68DB-4241-8A34-A432B36ABCAD}" dt="2023-04-15T00:02:38.950" v="1697" actId="20577"/>
          <ac:spMkLst>
            <pc:docMk/>
            <pc:sldMk cId="2431645454" sldId="266"/>
            <ac:spMk id="3" creationId="{9D9D0529-DA21-0E85-8825-592761B7CD66}"/>
          </ac:spMkLst>
        </pc:spChg>
      </pc:sldChg>
      <pc:sldChg chg="modSp add mod modTransition">
        <pc:chgData name="Manly Luscombe" userId="d66a401e1e7a39bf" providerId="LiveId" clId="{D3AE10BE-68DB-4241-8A34-A432B36ABCAD}" dt="2023-04-15T00:07:22.505" v="1754" actId="20577"/>
        <pc:sldMkLst>
          <pc:docMk/>
          <pc:sldMk cId="3291051402" sldId="267"/>
        </pc:sldMkLst>
        <pc:spChg chg="mod">
          <ac:chgData name="Manly Luscombe" userId="d66a401e1e7a39bf" providerId="LiveId" clId="{D3AE10BE-68DB-4241-8A34-A432B36ABCAD}" dt="2023-04-15T00:07:22.505" v="1754" actId="20577"/>
          <ac:spMkLst>
            <pc:docMk/>
            <pc:sldMk cId="3291051402" sldId="267"/>
            <ac:spMk id="2" creationId="{C31F6F73-901F-C685-A46A-D970B9BA1CCF}"/>
          </ac:spMkLst>
        </pc:spChg>
        <pc:spChg chg="mod">
          <ac:chgData name="Manly Luscombe" userId="d66a401e1e7a39bf" providerId="LiveId" clId="{D3AE10BE-68DB-4241-8A34-A432B36ABCAD}" dt="2023-04-15T00:03:47.143" v="1748" actId="20577"/>
          <ac:spMkLst>
            <pc:docMk/>
            <pc:sldMk cId="3291051402" sldId="267"/>
            <ac:spMk id="3" creationId="{9D9D0529-DA21-0E85-8825-592761B7CD66}"/>
          </ac:spMkLst>
        </pc:spChg>
      </pc:sldChg>
      <pc:sldMasterChg chg="modTransition modSldLayout">
        <pc:chgData name="Manly Luscombe" userId="d66a401e1e7a39bf" providerId="LiveId" clId="{D3AE10BE-68DB-4241-8A34-A432B36ABCAD}" dt="2023-04-15T00:04:48.741" v="1752"/>
        <pc:sldMasterMkLst>
          <pc:docMk/>
          <pc:sldMasterMk cId="3375247408" sldId="2147483648"/>
        </pc:sldMasterMkLst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2656778701" sldId="2147483649"/>
          </pc:sldLayoutMkLst>
        </pc:sldLayoutChg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2689129239" sldId="2147483650"/>
          </pc:sldLayoutMkLst>
        </pc:sldLayoutChg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2982303513" sldId="2147483651"/>
          </pc:sldLayoutMkLst>
        </pc:sldLayoutChg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1441034538" sldId="2147483652"/>
          </pc:sldLayoutMkLst>
        </pc:sldLayoutChg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731638583" sldId="2147483653"/>
          </pc:sldLayoutMkLst>
        </pc:sldLayoutChg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936514752" sldId="2147483654"/>
          </pc:sldLayoutMkLst>
        </pc:sldLayoutChg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338148004" sldId="2147483655"/>
          </pc:sldLayoutMkLst>
        </pc:sldLayoutChg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127548644" sldId="2147483656"/>
          </pc:sldLayoutMkLst>
        </pc:sldLayoutChg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1390814682" sldId="2147483657"/>
          </pc:sldLayoutMkLst>
        </pc:sldLayoutChg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3197114760" sldId="2147483658"/>
          </pc:sldLayoutMkLst>
        </pc:sldLayoutChg>
        <pc:sldLayoutChg chg="modTransition">
          <pc:chgData name="Manly Luscombe" userId="d66a401e1e7a39bf" providerId="LiveId" clId="{D3AE10BE-68DB-4241-8A34-A432B36ABCAD}" dt="2023-04-15T00:04:48.741" v="1752"/>
          <pc:sldLayoutMkLst>
            <pc:docMk/>
            <pc:sldMasterMk cId="3375247408" sldId="2147483648"/>
            <pc:sldLayoutMk cId="264310188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F85E5-0AAC-395C-3E41-736DFDACF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9F0EB-569C-3450-3CAF-D5D88DF2D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0331D-8580-4C08-6012-A8E92E72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AC0E0-083F-B1B0-899E-552107503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AF3D4-19D7-8203-F338-82DAB4290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78701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CD6EE-42BE-84DF-0366-4048ED568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EB209-2994-E031-54E4-FE47991CD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E76E0-4293-D6D6-33E6-CD94014D5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B91F9-E369-D9EF-C497-C4F0B1A9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64B93-5262-72F8-155E-51BA3105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14760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5506D5-7C92-DA8F-3349-0D74DB8E38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2168C-8DB2-03F7-0CE8-703DBC945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34E51-6359-1616-7E62-15CCB6EB1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1057B-1FF8-246D-B407-4C4174C24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D7786-711A-8CDC-E6BE-389952F09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01888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C80B5-509A-426F-F3EA-694426894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DA24C-F9C3-286F-2548-FEF2B2139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59BBD-547E-C3F0-1A1E-424EA613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D569-A764-4542-D790-91B3C4084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B030E-4864-DAE4-ADED-3A370A03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29239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56989-1672-6433-AA16-087CE755A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639DE-3702-B965-FE0A-B0AE76BD0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4E2-0E03-C6FB-C4F3-847484E1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B302-127B-6A91-03A1-23FBDAB9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18413-A03A-279A-23EC-DA0FB37D7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03513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32735-9862-0B0D-8CF4-F2D9E56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052F5-8DC3-F5F7-58C1-7AC64CCFF9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F6D95D-4E9A-0952-3B22-7285CCBB6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BDA8A9-6123-354F-44C8-73675EC63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48BEB9-402A-174C-3198-BB0609FEE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1FDA9-06B2-85ED-C3C7-D34B653C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34538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C9370-2B3C-6B94-60C8-C1AAB2D4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2728E-6402-B290-1023-601E17BDA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89BAC-2166-0C86-C965-07E3BE61C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0F287B-FB0F-1ECB-5F4F-173D2C5AA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C3CF2-F8FC-8296-0B19-3325EE378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70D90-3524-0CC9-5687-0B917EB96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958CAA-D9D3-A965-2662-FEE12DF0D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329CA6-620E-3464-B3CB-3955642A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3858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6252F-E1F6-E9C2-8463-8E6B2564A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C16C88-D5C2-5346-5719-2DD695F0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8957A5-80F7-0068-EB0D-CEAB3BD4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7A1A3-9E62-CA6E-7C80-D0FC04B9E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14752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B7D74-AF32-5723-332B-95762DCE9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643571-3316-B654-384E-BA4AAC9A8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37893-886A-A6D5-6BF0-91B705D0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8004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71C0C-90CE-9902-31F8-68280D8A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15C59-BA50-BD9F-5EAE-008653DF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7A89B-CDA4-1F88-839A-93E80B067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CC338-196F-62D9-D6F4-A8A228F7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46DB2E-F684-2F98-F2A9-0ED640C53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64F67-C9DF-6408-384B-B7883D43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8644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746F1-5144-F3E2-8429-E40B465D1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A7BDEB-97C3-02C3-4513-B91537BD8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0AD21-56AD-D3B0-5AA1-A19AA9DD2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D6932A-83BD-7C32-07EE-56215CCAD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CE3AA-66D2-304D-A92E-273A9C9A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35287-FC0A-18A3-8653-8E8CF0C7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1468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4B1BDD-13CC-9362-14FB-2F81079C2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AD5C5-CC5F-46CA-0630-07B7909DE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B3B44-7022-438E-8DCC-6D197FEE62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AD1DB-621A-4A9F-833C-8D4CDE0F19E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1C21D-4800-43B8-79EC-A29DD6EAE0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23619-C0C8-8222-5AE3-F5303C3B2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DD5A2-03A7-4EE4-AB0E-F1F6BC228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4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0F983-340A-4772-8BFC-64D22C13B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796" y="3988676"/>
            <a:ext cx="6484883" cy="83557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latin typeface="Cooper Black" panose="0208090404030B020404" pitchFamily="18" charset="0"/>
              </a:rPr>
              <a:t>Jesus’ Family Tree - 3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33C6E-D2B1-5773-5E96-343977C71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9796" y="4942490"/>
            <a:ext cx="5065986" cy="122971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He will save His people.</a:t>
            </a:r>
          </a:p>
          <a:p>
            <a:pPr algn="l"/>
            <a:r>
              <a:rPr lang="en-US" sz="3200" dirty="0"/>
              <a:t>Matthew 1:18-25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704B66-1392-FFFF-7B47-56702F893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556" y="76938"/>
            <a:ext cx="4986888" cy="385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82483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6F73-901F-C685-A46A-D970B9BA1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5] We need this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D0529-DA21-0E85-8825-592761B7C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Jesus came into the world because of sin</a:t>
            </a:r>
          </a:p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Just a </a:t>
            </a:r>
            <a:r>
              <a:rPr lang="en-US" sz="3200" dirty="0">
                <a:latin typeface="Verdana" panose="020B0604030504040204" pitchFamily="34" charset="0"/>
              </a:rPr>
              <a:t>f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ew verses later, Herod wants to kill Him</a:t>
            </a:r>
          </a:p>
          <a:p>
            <a:pPr marR="0" algn="l" rtl="0"/>
            <a:r>
              <a:rPr lang="en-US" sz="3200" dirty="0">
                <a:latin typeface="Verdana" panose="020B0604030504040204" pitchFamily="34" charset="0"/>
              </a:rPr>
              <a:t>Joseph had to take Him to Egypt</a:t>
            </a:r>
          </a:p>
          <a:p>
            <a:pPr marR="0" algn="l" rtl="0"/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200" dirty="0">
                <a:latin typeface="Verdana" panose="020B0604030504040204" pitchFamily="34" charset="0"/>
              </a:rPr>
              <a:t>For the last year of His life, he was hated, despised and rejected. Many sought His death.</a:t>
            </a:r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645454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6F73-901F-C685-A46A-D970B9BA1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6] Are you in Jesus’ family (the church)?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D0529-DA21-0E85-8825-592761B7C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3200" dirty="0">
                <a:latin typeface="Verdana" panose="020B0604030504040204" pitchFamily="34" charset="0"/>
              </a:rPr>
              <a:t>Jesus came to save us from our sins.</a:t>
            </a:r>
          </a:p>
          <a:p>
            <a:pPr marR="0" algn="l" rtl="0"/>
            <a:r>
              <a:rPr lang="en-US" sz="3200" dirty="0">
                <a:latin typeface="Verdana" panose="020B0604030504040204" pitchFamily="34" charset="0"/>
              </a:rPr>
              <a:t>But you must be willing to be saved.</a:t>
            </a:r>
          </a:p>
          <a:p>
            <a:pPr marR="0" algn="l" rtl="0"/>
            <a:endParaRPr lang="en-US" sz="320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200" dirty="0">
                <a:latin typeface="Verdana" panose="020B0604030504040204" pitchFamily="34" charset="0"/>
              </a:rPr>
              <a:t>Repent (turn away) from sin.</a:t>
            </a:r>
          </a:p>
          <a:p>
            <a:pPr marR="0" algn="l" rtl="0"/>
            <a:endParaRPr lang="en-US" sz="320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200" dirty="0">
                <a:latin typeface="Verdana" panose="020B0604030504040204" pitchFamily="34" charset="0"/>
              </a:rPr>
              <a:t>Be baptized into Jesus’ death and be raised to a new life.</a:t>
            </a:r>
          </a:p>
          <a:p>
            <a:pPr marR="0" algn="l" rtl="0"/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51402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CD90-3D00-D9DB-AE4E-A22C3A9F5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1:18-19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12E4F-B04B-B421-4F22-67D02C378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(Matthew 1:18)  Now the birth of Jesus Christ was as follows: After His mother Mary was betrothed to Joseph, before they came together, she was found with child of the Holy Spirit.</a:t>
            </a:r>
          </a:p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(Matthew 1:19)  Then Joseph her husband, being a just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man,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and not wanting to make her a public example, was minded to put her away secretly.</a:t>
            </a:r>
          </a:p>
        </p:txBody>
      </p:sp>
    </p:spTree>
    <p:extLst>
      <p:ext uri="{BB962C8B-B14F-4D97-AF65-F5344CB8AC3E}">
        <p14:creationId xmlns:p14="http://schemas.microsoft.com/office/powerpoint/2010/main" val="3766746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CD90-3D00-D9DB-AE4E-A22C3A9F5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1:20-21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12E4F-B04B-B421-4F22-67D02C378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(Matthew 1:20)  But while he thought about these things, behold, an angel of the Lord appeared to him in a dream, saying, "Joseph, son of David, do not be afraid to take to you Mary your wife, for that which is conceived in her is of the Holy Spirit.</a:t>
            </a:r>
          </a:p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(Matthew 1:21)  And she will bring forth a Son, and you shall call His name JESUS, for He will save His people from their sins."</a:t>
            </a:r>
          </a:p>
        </p:txBody>
      </p:sp>
    </p:spTree>
    <p:extLst>
      <p:ext uri="{BB962C8B-B14F-4D97-AF65-F5344CB8AC3E}">
        <p14:creationId xmlns:p14="http://schemas.microsoft.com/office/powerpoint/2010/main" val="785783778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465F4-EA1B-BB04-9A89-01DCE4FD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1] From the start, things not as planned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17D1F-E78B-6631-D166-453474121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Betrothal – a legal binding agreement to marry; more than engaged</a:t>
            </a:r>
          </a:p>
          <a:p>
            <a:r>
              <a:rPr lang="en-US" sz="3200" dirty="0"/>
              <a:t>AND she was with child.</a:t>
            </a:r>
          </a:p>
          <a:p>
            <a:r>
              <a:rPr lang="en-US" sz="3200" dirty="0"/>
              <a:t>Joseph was not the father of this child.</a:t>
            </a:r>
          </a:p>
          <a:p>
            <a:r>
              <a:rPr lang="en-US" sz="3200" dirty="0"/>
              <a:t>He could have exposed Mary as an adulterer</a:t>
            </a:r>
          </a:p>
          <a:p>
            <a:r>
              <a:rPr lang="en-US" sz="3200" dirty="0"/>
              <a:t>An angel of the Lord appeared to him</a:t>
            </a:r>
          </a:p>
          <a:p>
            <a:r>
              <a:rPr lang="en-US" sz="3200" dirty="0"/>
              <a:t>Do not fear or be afraid</a:t>
            </a:r>
          </a:p>
        </p:txBody>
      </p:sp>
    </p:spTree>
    <p:extLst>
      <p:ext uri="{BB962C8B-B14F-4D97-AF65-F5344CB8AC3E}">
        <p14:creationId xmlns:p14="http://schemas.microsoft.com/office/powerpoint/2010/main" val="2275862850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465F4-EA1B-BB04-9A89-01DCE4FD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2] This was part of a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17D1F-E78B-6631-D166-453474121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(Matthew 1:22)  So all this was done that it might be fulfilled which was spoken by the Lord through the prophet, saying:</a:t>
            </a:r>
          </a:p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dirty="0">
                <a:latin typeface="Verdana" panose="020B0604030504040204" pitchFamily="34" charset="0"/>
              </a:rPr>
              <a:t>Isaiah wrote 700 years before Mary and Joseph were born.</a:t>
            </a:r>
          </a:p>
          <a:p>
            <a:pPr marR="0" algn="l" rtl="0"/>
            <a:endParaRPr lang="en-US" dirty="0"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God had a plan.</a:t>
            </a:r>
          </a:p>
        </p:txBody>
      </p:sp>
    </p:spTree>
    <p:extLst>
      <p:ext uri="{BB962C8B-B14F-4D97-AF65-F5344CB8AC3E}">
        <p14:creationId xmlns:p14="http://schemas.microsoft.com/office/powerpoint/2010/main" val="3963020398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465F4-EA1B-BB04-9A89-01DCE4FD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2] This was part of a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17D1F-E78B-6631-D166-453474121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dirty="0">
                <a:latin typeface="Verdana" panose="020B0604030504040204" pitchFamily="34" charset="0"/>
              </a:rPr>
              <a:t>At that time, King Ahaz feared an invasion</a:t>
            </a: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God is saying, It will not happen.</a:t>
            </a:r>
          </a:p>
          <a:p>
            <a:pPr marR="0" algn="l" rtl="0"/>
            <a:r>
              <a:rPr lang="en-US" dirty="0">
                <a:latin typeface="Verdana" panose="020B0604030504040204" pitchFamily="34" charset="0"/>
              </a:rPr>
              <a:t>But there was also a longer view with God.</a:t>
            </a: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(Matthew 1:23)  "BEHOLD, THE VIRGIN SHALL BE WITH CHILD, AND BEAR A SON, AND THEY SHALL CALL HIS NAME IMMANUEL," which is translated, "God with us.“</a:t>
            </a:r>
          </a:p>
          <a:p>
            <a:r>
              <a:rPr lang="en-US" dirty="0">
                <a:latin typeface="Verdana" panose="020B0604030504040204" pitchFamily="34" charset="0"/>
              </a:rPr>
              <a:t>Fulfill = filled full of its intended meaning, every detail</a:t>
            </a:r>
            <a:endParaRPr lang="en-US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76768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465F4-EA1B-BB04-9A89-01DCE4FD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3] Very specific in the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17D1F-E78B-6631-D166-453474121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dirty="0">
                <a:latin typeface="Verdana" panose="020B0604030504040204" pitchFamily="34" charset="0"/>
              </a:rPr>
              <a:t>Even the name was already chosen</a:t>
            </a: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(Matthew 1:21)  And she will bring forth a Son, and you shall call His name JESUS, for He will save His people from their sins.“</a:t>
            </a:r>
          </a:p>
          <a:p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(Matthew 1:25)  and did not know her till she had brought forth her firstborn Son. And he called His name JESUS.</a:t>
            </a:r>
          </a:p>
        </p:txBody>
      </p:sp>
    </p:spTree>
    <p:extLst>
      <p:ext uri="{BB962C8B-B14F-4D97-AF65-F5344CB8AC3E}">
        <p14:creationId xmlns:p14="http://schemas.microsoft.com/office/powerpoint/2010/main" val="1823899201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465F4-EA1B-BB04-9A89-01DCE4FD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4] Connection to Jesus’ family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17D1F-E78B-6631-D166-453474121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dirty="0">
                <a:latin typeface="Verdana" panose="020B0604030504040204" pitchFamily="34" charset="0"/>
              </a:rPr>
              <a:t>Not just a king – like David and Solomon</a:t>
            </a: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Not just a great leader – like Joshua (savior)</a:t>
            </a:r>
          </a:p>
          <a:p>
            <a:pPr marR="0" algn="l" rtl="0"/>
            <a:r>
              <a:rPr lang="en-US" dirty="0">
                <a:latin typeface="Verdana" panose="020B0604030504040204" pitchFamily="34" charset="0"/>
              </a:rPr>
              <a:t>More than that. </a:t>
            </a: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(Luke 2:11)  For there is born to you this day in the city of David a Savior, who is Christ the Lord.</a:t>
            </a:r>
          </a:p>
          <a:p>
            <a:r>
              <a:rPr lang="en-US" dirty="0">
                <a:latin typeface="Verdana" panose="020B0604030504040204" pitchFamily="34" charset="0"/>
              </a:rPr>
              <a:t>Christ = anointed one</a:t>
            </a: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3 anointed offices in the O</a:t>
            </a:r>
            <a:r>
              <a:rPr lang="en-US" dirty="0">
                <a:latin typeface="Verdana" panose="020B0604030504040204" pitchFamily="34" charset="0"/>
              </a:rPr>
              <a:t>T – Prophet, High Priest, King</a:t>
            </a:r>
          </a:p>
          <a:p>
            <a:r>
              <a:rPr lang="en-US" dirty="0">
                <a:latin typeface="Verdana" panose="020B0604030504040204" pitchFamily="34" charset="0"/>
              </a:rPr>
              <a:t>Jesus is all three – He is the Anointed one.</a:t>
            </a:r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55998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6F73-901F-C685-A46A-D970B9BA1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4] Connection to Jesus’ family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D0529-DA21-0E85-8825-592761B7C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(Acts 13:22)  And when He had removed him, He raised up for them David as king, to whom also He gave testimony and said, 'I HAVE FOUND DAVID THE SON OF JESSE, A MAN AFTER MY OWN HEART, WHO WILL DO ALL MY WILL.'</a:t>
            </a:r>
          </a:p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(Acts 13:23)  From this man's seed, according to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the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promise, God raised up for Israel a Savior—Jesus—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02287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713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Cooper Black</vt:lpstr>
      <vt:lpstr>Verdana</vt:lpstr>
      <vt:lpstr>Office Theme</vt:lpstr>
      <vt:lpstr>Jesus’ Family Tree - 3</vt:lpstr>
      <vt:lpstr>Matthew 1:18-19</vt:lpstr>
      <vt:lpstr>Matthew 1:20-21</vt:lpstr>
      <vt:lpstr>1] From the start, things not as planned</vt:lpstr>
      <vt:lpstr>2] This was part of a plan</vt:lpstr>
      <vt:lpstr>2] This was part of a plan</vt:lpstr>
      <vt:lpstr>3] Very specific in the details</vt:lpstr>
      <vt:lpstr>4] Connection to Jesus’ family tree</vt:lpstr>
      <vt:lpstr>4] Connection to Jesus’ family tree</vt:lpstr>
      <vt:lpstr>5] We need this reminder</vt:lpstr>
      <vt:lpstr>6] Are you in Jesus’ family (the church)?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Jesus’ Family Tree - 3</dc:title>
  <dc:creator>Manly Luscombe</dc:creator>
  <cp:lastModifiedBy>Manly Luscombe</cp:lastModifiedBy>
  <cp:revision>1</cp:revision>
  <dcterms:created xsi:type="dcterms:W3CDTF">2023-04-14T23:22:39Z</dcterms:created>
  <dcterms:modified xsi:type="dcterms:W3CDTF">2023-05-24T21:29:05Z</dcterms:modified>
</cp:coreProperties>
</file>