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1" d="100"/>
          <a:sy n="61" d="100"/>
        </p:scale>
        <p:origin x="108"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DD4DA06B-BDC2-4092-81BB-22721700CD47}"/>
    <pc:docChg chg="custSel modSld">
      <pc:chgData name="Manly Luscombe" userId="d66a401e1e7a39bf" providerId="LiveId" clId="{DD4DA06B-BDC2-4092-81BB-22721700CD47}" dt="2023-05-15T14:59:09.720" v="52" actId="113"/>
      <pc:docMkLst>
        <pc:docMk/>
      </pc:docMkLst>
      <pc:sldChg chg="modSp mod">
        <pc:chgData name="Manly Luscombe" userId="d66a401e1e7a39bf" providerId="LiveId" clId="{DD4DA06B-BDC2-4092-81BB-22721700CD47}" dt="2023-05-15T14:59:09.720" v="52" actId="113"/>
        <pc:sldMkLst>
          <pc:docMk/>
          <pc:sldMk cId="4046782483" sldId="257"/>
        </pc:sldMkLst>
        <pc:spChg chg="mod">
          <ac:chgData name="Manly Luscombe" userId="d66a401e1e7a39bf" providerId="LiveId" clId="{DD4DA06B-BDC2-4092-81BB-22721700CD47}" dt="2023-05-15T14:59:09.720" v="52" actId="113"/>
          <ac:spMkLst>
            <pc:docMk/>
            <pc:sldMk cId="4046782483" sldId="257"/>
            <ac:spMk id="3" creationId="{3E033C6E-D2B1-5773-5E96-343977C71B2F}"/>
          </ac:spMkLst>
        </pc:spChg>
      </pc:sldChg>
      <pc:sldChg chg="modSp mod">
        <pc:chgData name="Manly Luscombe" userId="d66a401e1e7a39bf" providerId="LiveId" clId="{DD4DA06B-BDC2-4092-81BB-22721700CD47}" dt="2023-05-15T14:59:04.072" v="51" actId="113"/>
        <pc:sldMkLst>
          <pc:docMk/>
          <pc:sldMk cId="1949876320" sldId="258"/>
        </pc:sldMkLst>
        <pc:spChg chg="mod">
          <ac:chgData name="Manly Luscombe" userId="d66a401e1e7a39bf" providerId="LiveId" clId="{DD4DA06B-BDC2-4092-81BB-22721700CD47}" dt="2023-05-15T14:59:04.072" v="51" actId="113"/>
          <ac:spMkLst>
            <pc:docMk/>
            <pc:sldMk cId="1949876320" sldId="258"/>
            <ac:spMk id="2" creationId="{0FA3F5A2-9EF4-3722-7190-DD460DEE1FB2}"/>
          </ac:spMkLst>
        </pc:spChg>
        <pc:spChg chg="mod">
          <ac:chgData name="Manly Luscombe" userId="d66a401e1e7a39bf" providerId="LiveId" clId="{DD4DA06B-BDC2-4092-81BB-22721700CD47}" dt="2023-05-15T14:56:26.895" v="0" actId="113"/>
          <ac:spMkLst>
            <pc:docMk/>
            <pc:sldMk cId="1949876320" sldId="258"/>
            <ac:spMk id="3" creationId="{4F30A61B-832A-AE05-7D35-1797D2651847}"/>
          </ac:spMkLst>
        </pc:spChg>
      </pc:sldChg>
      <pc:sldChg chg="modSp mod">
        <pc:chgData name="Manly Luscombe" userId="d66a401e1e7a39bf" providerId="LiveId" clId="{DD4DA06B-BDC2-4092-81BB-22721700CD47}" dt="2023-05-15T14:59:00.064" v="50" actId="113"/>
        <pc:sldMkLst>
          <pc:docMk/>
          <pc:sldMk cId="1768988363" sldId="259"/>
        </pc:sldMkLst>
        <pc:spChg chg="mod">
          <ac:chgData name="Manly Luscombe" userId="d66a401e1e7a39bf" providerId="LiveId" clId="{DD4DA06B-BDC2-4092-81BB-22721700CD47}" dt="2023-05-15T14:59:00.064" v="50" actId="113"/>
          <ac:spMkLst>
            <pc:docMk/>
            <pc:sldMk cId="1768988363" sldId="259"/>
            <ac:spMk id="2" creationId="{0EAE5DCD-EFD0-4CCC-C18D-63BCA00364A1}"/>
          </ac:spMkLst>
        </pc:spChg>
        <pc:spChg chg="mod">
          <ac:chgData name="Manly Luscombe" userId="d66a401e1e7a39bf" providerId="LiveId" clId="{DD4DA06B-BDC2-4092-81BB-22721700CD47}" dt="2023-05-15T14:56:38.547" v="2" actId="27636"/>
          <ac:spMkLst>
            <pc:docMk/>
            <pc:sldMk cId="1768988363" sldId="259"/>
            <ac:spMk id="3" creationId="{F70B815B-6C06-1A1D-EF7F-53066F445EFD}"/>
          </ac:spMkLst>
        </pc:spChg>
      </pc:sldChg>
      <pc:sldChg chg="modSp mod">
        <pc:chgData name="Manly Luscombe" userId="d66a401e1e7a39bf" providerId="LiveId" clId="{DD4DA06B-BDC2-4092-81BB-22721700CD47}" dt="2023-05-15T14:58:54.969" v="49" actId="113"/>
        <pc:sldMkLst>
          <pc:docMk/>
          <pc:sldMk cId="2468752138" sldId="260"/>
        </pc:sldMkLst>
        <pc:spChg chg="mod">
          <ac:chgData name="Manly Luscombe" userId="d66a401e1e7a39bf" providerId="LiveId" clId="{DD4DA06B-BDC2-4092-81BB-22721700CD47}" dt="2023-05-15T14:58:54.969" v="49" actId="113"/>
          <ac:spMkLst>
            <pc:docMk/>
            <pc:sldMk cId="2468752138" sldId="260"/>
            <ac:spMk id="2" creationId="{0EAE5DCD-EFD0-4CCC-C18D-63BCA00364A1}"/>
          </ac:spMkLst>
        </pc:spChg>
        <pc:spChg chg="mod">
          <ac:chgData name="Manly Luscombe" userId="d66a401e1e7a39bf" providerId="LiveId" clId="{DD4DA06B-BDC2-4092-81BB-22721700CD47}" dt="2023-05-15T14:56:46.863" v="3" actId="113"/>
          <ac:spMkLst>
            <pc:docMk/>
            <pc:sldMk cId="2468752138" sldId="260"/>
            <ac:spMk id="3" creationId="{F70B815B-6C06-1A1D-EF7F-53066F445EFD}"/>
          </ac:spMkLst>
        </pc:spChg>
      </pc:sldChg>
      <pc:sldChg chg="modSp mod">
        <pc:chgData name="Manly Luscombe" userId="d66a401e1e7a39bf" providerId="LiveId" clId="{DD4DA06B-BDC2-4092-81BB-22721700CD47}" dt="2023-05-15T14:58:51.201" v="48" actId="113"/>
        <pc:sldMkLst>
          <pc:docMk/>
          <pc:sldMk cId="3485347466" sldId="261"/>
        </pc:sldMkLst>
        <pc:spChg chg="mod">
          <ac:chgData name="Manly Luscombe" userId="d66a401e1e7a39bf" providerId="LiveId" clId="{DD4DA06B-BDC2-4092-81BB-22721700CD47}" dt="2023-05-15T14:58:51.201" v="48" actId="113"/>
          <ac:spMkLst>
            <pc:docMk/>
            <pc:sldMk cId="3485347466" sldId="261"/>
            <ac:spMk id="2" creationId="{E41645E9-CAD4-F904-616A-3CBF439D5B06}"/>
          </ac:spMkLst>
        </pc:spChg>
        <pc:spChg chg="mod">
          <ac:chgData name="Manly Luscombe" userId="d66a401e1e7a39bf" providerId="LiveId" clId="{DD4DA06B-BDC2-4092-81BB-22721700CD47}" dt="2023-05-15T14:56:53.558" v="4" actId="113"/>
          <ac:spMkLst>
            <pc:docMk/>
            <pc:sldMk cId="3485347466" sldId="261"/>
            <ac:spMk id="3" creationId="{4C08828E-D243-C4B0-5524-249EB098BF09}"/>
          </ac:spMkLst>
        </pc:spChg>
      </pc:sldChg>
      <pc:sldChg chg="modSp mod">
        <pc:chgData name="Manly Luscombe" userId="d66a401e1e7a39bf" providerId="LiveId" clId="{DD4DA06B-BDC2-4092-81BB-22721700CD47}" dt="2023-05-15T14:58:47.131" v="47" actId="113"/>
        <pc:sldMkLst>
          <pc:docMk/>
          <pc:sldMk cId="2732162499" sldId="262"/>
        </pc:sldMkLst>
        <pc:spChg chg="mod">
          <ac:chgData name="Manly Luscombe" userId="d66a401e1e7a39bf" providerId="LiveId" clId="{DD4DA06B-BDC2-4092-81BB-22721700CD47}" dt="2023-05-15T14:58:47.131" v="47" actId="113"/>
          <ac:spMkLst>
            <pc:docMk/>
            <pc:sldMk cId="2732162499" sldId="262"/>
            <ac:spMk id="2" creationId="{E41645E9-CAD4-F904-616A-3CBF439D5B06}"/>
          </ac:spMkLst>
        </pc:spChg>
        <pc:spChg chg="mod">
          <ac:chgData name="Manly Luscombe" userId="d66a401e1e7a39bf" providerId="LiveId" clId="{DD4DA06B-BDC2-4092-81BB-22721700CD47}" dt="2023-05-15T14:57:01.247" v="5" actId="113"/>
          <ac:spMkLst>
            <pc:docMk/>
            <pc:sldMk cId="2732162499" sldId="262"/>
            <ac:spMk id="3" creationId="{4C08828E-D243-C4B0-5524-249EB098BF09}"/>
          </ac:spMkLst>
        </pc:spChg>
      </pc:sldChg>
      <pc:sldChg chg="modSp mod">
        <pc:chgData name="Manly Luscombe" userId="d66a401e1e7a39bf" providerId="LiveId" clId="{DD4DA06B-BDC2-4092-81BB-22721700CD47}" dt="2023-05-15T14:58:39.507" v="46" actId="113"/>
        <pc:sldMkLst>
          <pc:docMk/>
          <pc:sldMk cId="4132749950" sldId="263"/>
        </pc:sldMkLst>
        <pc:spChg chg="mod">
          <ac:chgData name="Manly Luscombe" userId="d66a401e1e7a39bf" providerId="LiveId" clId="{DD4DA06B-BDC2-4092-81BB-22721700CD47}" dt="2023-05-15T14:58:39.507" v="46" actId="113"/>
          <ac:spMkLst>
            <pc:docMk/>
            <pc:sldMk cId="4132749950" sldId="263"/>
            <ac:spMk id="2" creationId="{E41645E9-CAD4-F904-616A-3CBF439D5B06}"/>
          </ac:spMkLst>
        </pc:spChg>
        <pc:spChg chg="mod">
          <ac:chgData name="Manly Luscombe" userId="d66a401e1e7a39bf" providerId="LiveId" clId="{DD4DA06B-BDC2-4092-81BB-22721700CD47}" dt="2023-05-15T14:57:09.196" v="6" actId="113"/>
          <ac:spMkLst>
            <pc:docMk/>
            <pc:sldMk cId="4132749950" sldId="263"/>
            <ac:spMk id="3" creationId="{4C08828E-D243-C4B0-5524-249EB098BF09}"/>
          </ac:spMkLst>
        </pc:spChg>
      </pc:sldChg>
      <pc:sldChg chg="modSp mod">
        <pc:chgData name="Manly Luscombe" userId="d66a401e1e7a39bf" providerId="LiveId" clId="{DD4DA06B-BDC2-4092-81BB-22721700CD47}" dt="2023-05-15T14:58:35.899" v="45" actId="113"/>
        <pc:sldMkLst>
          <pc:docMk/>
          <pc:sldMk cId="862463625" sldId="264"/>
        </pc:sldMkLst>
        <pc:spChg chg="mod">
          <ac:chgData name="Manly Luscombe" userId="d66a401e1e7a39bf" providerId="LiveId" clId="{DD4DA06B-BDC2-4092-81BB-22721700CD47}" dt="2023-05-15T14:58:35.899" v="45" actId="113"/>
          <ac:spMkLst>
            <pc:docMk/>
            <pc:sldMk cId="862463625" sldId="264"/>
            <ac:spMk id="2" creationId="{E41645E9-CAD4-F904-616A-3CBF439D5B06}"/>
          </ac:spMkLst>
        </pc:spChg>
        <pc:spChg chg="mod">
          <ac:chgData name="Manly Luscombe" userId="d66a401e1e7a39bf" providerId="LiveId" clId="{DD4DA06B-BDC2-4092-81BB-22721700CD47}" dt="2023-05-15T14:57:15.879" v="8" actId="27636"/>
          <ac:spMkLst>
            <pc:docMk/>
            <pc:sldMk cId="862463625" sldId="264"/>
            <ac:spMk id="3" creationId="{4C08828E-D243-C4B0-5524-249EB098BF09}"/>
          </ac:spMkLst>
        </pc:spChg>
      </pc:sldChg>
      <pc:sldChg chg="modSp mod">
        <pc:chgData name="Manly Luscombe" userId="d66a401e1e7a39bf" providerId="LiveId" clId="{DD4DA06B-BDC2-4092-81BB-22721700CD47}" dt="2023-05-15T14:58:20.665" v="42" actId="113"/>
        <pc:sldMkLst>
          <pc:docMk/>
          <pc:sldMk cId="2920999171" sldId="265"/>
        </pc:sldMkLst>
        <pc:spChg chg="mod">
          <ac:chgData name="Manly Luscombe" userId="d66a401e1e7a39bf" providerId="LiveId" clId="{DD4DA06B-BDC2-4092-81BB-22721700CD47}" dt="2023-05-15T14:58:20.665" v="42" actId="113"/>
          <ac:spMkLst>
            <pc:docMk/>
            <pc:sldMk cId="2920999171" sldId="265"/>
            <ac:spMk id="2" creationId="{E41645E9-CAD4-F904-616A-3CBF439D5B06}"/>
          </ac:spMkLst>
        </pc:spChg>
        <pc:spChg chg="mod">
          <ac:chgData name="Manly Luscombe" userId="d66a401e1e7a39bf" providerId="LiveId" clId="{DD4DA06B-BDC2-4092-81BB-22721700CD47}" dt="2023-05-15T14:57:22.443" v="9" actId="113"/>
          <ac:spMkLst>
            <pc:docMk/>
            <pc:sldMk cId="2920999171" sldId="265"/>
            <ac:spMk id="3" creationId="{4C08828E-D243-C4B0-5524-249EB098BF09}"/>
          </ac:spMkLst>
        </pc:spChg>
      </pc:sldChg>
      <pc:sldChg chg="modSp mod">
        <pc:chgData name="Manly Luscombe" userId="d66a401e1e7a39bf" providerId="LiveId" clId="{DD4DA06B-BDC2-4092-81BB-22721700CD47}" dt="2023-05-15T14:58:30.316" v="44" actId="113"/>
        <pc:sldMkLst>
          <pc:docMk/>
          <pc:sldMk cId="1016800657" sldId="266"/>
        </pc:sldMkLst>
        <pc:spChg chg="mod">
          <ac:chgData name="Manly Luscombe" userId="d66a401e1e7a39bf" providerId="LiveId" clId="{DD4DA06B-BDC2-4092-81BB-22721700CD47}" dt="2023-05-15T14:58:30.316" v="44" actId="113"/>
          <ac:spMkLst>
            <pc:docMk/>
            <pc:sldMk cId="1016800657" sldId="266"/>
            <ac:spMk id="2" creationId="{06B65B47-85C2-4C48-FEF8-79E508369A6D}"/>
          </ac:spMkLst>
        </pc:spChg>
        <pc:spChg chg="mod">
          <ac:chgData name="Manly Luscombe" userId="d66a401e1e7a39bf" providerId="LiveId" clId="{DD4DA06B-BDC2-4092-81BB-22721700CD47}" dt="2023-05-15T14:57:30.826" v="10" actId="113"/>
          <ac:spMkLst>
            <pc:docMk/>
            <pc:sldMk cId="1016800657" sldId="266"/>
            <ac:spMk id="3" creationId="{C6DD31A6-A2FF-689B-1865-D12E65F7826D}"/>
          </ac:spMkLst>
        </pc:spChg>
      </pc:sldChg>
      <pc:sldChg chg="modSp mod">
        <pc:chgData name="Manly Luscombe" userId="d66a401e1e7a39bf" providerId="LiveId" clId="{DD4DA06B-BDC2-4092-81BB-22721700CD47}" dt="2023-05-15T14:58:26.004" v="43" actId="113"/>
        <pc:sldMkLst>
          <pc:docMk/>
          <pc:sldMk cId="2519061837" sldId="267"/>
        </pc:sldMkLst>
        <pc:spChg chg="mod">
          <ac:chgData name="Manly Luscombe" userId="d66a401e1e7a39bf" providerId="LiveId" clId="{DD4DA06B-BDC2-4092-81BB-22721700CD47}" dt="2023-05-15T14:58:26.004" v="43" actId="113"/>
          <ac:spMkLst>
            <pc:docMk/>
            <pc:sldMk cId="2519061837" sldId="267"/>
            <ac:spMk id="2" creationId="{06B65B47-85C2-4C48-FEF8-79E508369A6D}"/>
          </ac:spMkLst>
        </pc:spChg>
        <pc:spChg chg="mod">
          <ac:chgData name="Manly Luscombe" userId="d66a401e1e7a39bf" providerId="LiveId" clId="{DD4DA06B-BDC2-4092-81BB-22721700CD47}" dt="2023-05-15T14:58:04.387" v="41" actId="6549"/>
          <ac:spMkLst>
            <pc:docMk/>
            <pc:sldMk cId="2519061837" sldId="267"/>
            <ac:spMk id="3" creationId="{C6DD31A6-A2FF-689B-1865-D12E65F7826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E9272-FC78-7B0B-65E6-5839FE058A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3DCFC4E-0506-F849-BEF9-387CB4B310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8DB1C5D-0A2D-DADA-526C-47B7F6F566E9}"/>
              </a:ext>
            </a:extLst>
          </p:cNvPr>
          <p:cNvSpPr>
            <a:spLocks noGrp="1"/>
          </p:cNvSpPr>
          <p:nvPr>
            <p:ph type="dt" sz="half" idx="10"/>
          </p:nvPr>
        </p:nvSpPr>
        <p:spPr/>
        <p:txBody>
          <a:bodyPr/>
          <a:lstStyle/>
          <a:p>
            <a:fld id="{9AC6B677-FE83-4F4C-B76F-4A631C03C8DC}" type="datetimeFigureOut">
              <a:rPr lang="en-US" smtClean="0"/>
              <a:t>5/15/2023</a:t>
            </a:fld>
            <a:endParaRPr lang="en-US"/>
          </a:p>
        </p:txBody>
      </p:sp>
      <p:sp>
        <p:nvSpPr>
          <p:cNvPr id="5" name="Footer Placeholder 4">
            <a:extLst>
              <a:ext uri="{FF2B5EF4-FFF2-40B4-BE49-F238E27FC236}">
                <a16:creationId xmlns:a16="http://schemas.microsoft.com/office/drawing/2014/main" id="{C668FC60-0422-8C53-D480-F0BFF5C702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03E042-318C-178B-215B-58D44EE5BEEE}"/>
              </a:ext>
            </a:extLst>
          </p:cNvPr>
          <p:cNvSpPr>
            <a:spLocks noGrp="1"/>
          </p:cNvSpPr>
          <p:nvPr>
            <p:ph type="sldNum" sz="quarter" idx="12"/>
          </p:nvPr>
        </p:nvSpPr>
        <p:spPr/>
        <p:txBody>
          <a:bodyPr/>
          <a:lstStyle/>
          <a:p>
            <a:fld id="{6AC765B9-FD4C-40B6-BBDA-AA78D800B639}" type="slidenum">
              <a:rPr lang="en-US" smtClean="0"/>
              <a:t>‹#›</a:t>
            </a:fld>
            <a:endParaRPr lang="en-US"/>
          </a:p>
        </p:txBody>
      </p:sp>
    </p:spTree>
    <p:extLst>
      <p:ext uri="{BB962C8B-B14F-4D97-AF65-F5344CB8AC3E}">
        <p14:creationId xmlns:p14="http://schemas.microsoft.com/office/powerpoint/2010/main" val="1973328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DE7BA-876B-7E90-EC00-3045F6E7741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BD503E5-8CAE-512F-C8A9-44E021EE5AB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E28FA9-2CED-585C-38D5-4240F396ECAF}"/>
              </a:ext>
            </a:extLst>
          </p:cNvPr>
          <p:cNvSpPr>
            <a:spLocks noGrp="1"/>
          </p:cNvSpPr>
          <p:nvPr>
            <p:ph type="dt" sz="half" idx="10"/>
          </p:nvPr>
        </p:nvSpPr>
        <p:spPr/>
        <p:txBody>
          <a:bodyPr/>
          <a:lstStyle/>
          <a:p>
            <a:fld id="{9AC6B677-FE83-4F4C-B76F-4A631C03C8DC}" type="datetimeFigureOut">
              <a:rPr lang="en-US" smtClean="0"/>
              <a:t>5/15/2023</a:t>
            </a:fld>
            <a:endParaRPr lang="en-US"/>
          </a:p>
        </p:txBody>
      </p:sp>
      <p:sp>
        <p:nvSpPr>
          <p:cNvPr id="5" name="Footer Placeholder 4">
            <a:extLst>
              <a:ext uri="{FF2B5EF4-FFF2-40B4-BE49-F238E27FC236}">
                <a16:creationId xmlns:a16="http://schemas.microsoft.com/office/drawing/2014/main" id="{7CCDDC11-AFC8-8C67-6A82-B7BA2AB61D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3D7F34-60A9-8633-28C8-E9BBC3EBAB3E}"/>
              </a:ext>
            </a:extLst>
          </p:cNvPr>
          <p:cNvSpPr>
            <a:spLocks noGrp="1"/>
          </p:cNvSpPr>
          <p:nvPr>
            <p:ph type="sldNum" sz="quarter" idx="12"/>
          </p:nvPr>
        </p:nvSpPr>
        <p:spPr/>
        <p:txBody>
          <a:bodyPr/>
          <a:lstStyle/>
          <a:p>
            <a:fld id="{6AC765B9-FD4C-40B6-BBDA-AA78D800B639}" type="slidenum">
              <a:rPr lang="en-US" smtClean="0"/>
              <a:t>‹#›</a:t>
            </a:fld>
            <a:endParaRPr lang="en-US"/>
          </a:p>
        </p:txBody>
      </p:sp>
    </p:spTree>
    <p:extLst>
      <p:ext uri="{BB962C8B-B14F-4D97-AF65-F5344CB8AC3E}">
        <p14:creationId xmlns:p14="http://schemas.microsoft.com/office/powerpoint/2010/main" val="2211573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FF5B35-E046-F7F4-A445-BF8F4AA2CE3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24AA03-0A33-B234-B374-98F1E7CD998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F2E5C2-8743-E868-E6F3-C0D441FD2B20}"/>
              </a:ext>
            </a:extLst>
          </p:cNvPr>
          <p:cNvSpPr>
            <a:spLocks noGrp="1"/>
          </p:cNvSpPr>
          <p:nvPr>
            <p:ph type="dt" sz="half" idx="10"/>
          </p:nvPr>
        </p:nvSpPr>
        <p:spPr/>
        <p:txBody>
          <a:bodyPr/>
          <a:lstStyle/>
          <a:p>
            <a:fld id="{9AC6B677-FE83-4F4C-B76F-4A631C03C8DC}" type="datetimeFigureOut">
              <a:rPr lang="en-US" smtClean="0"/>
              <a:t>5/15/2023</a:t>
            </a:fld>
            <a:endParaRPr lang="en-US"/>
          </a:p>
        </p:txBody>
      </p:sp>
      <p:sp>
        <p:nvSpPr>
          <p:cNvPr id="5" name="Footer Placeholder 4">
            <a:extLst>
              <a:ext uri="{FF2B5EF4-FFF2-40B4-BE49-F238E27FC236}">
                <a16:creationId xmlns:a16="http://schemas.microsoft.com/office/drawing/2014/main" id="{A9C8B6B6-CE03-41E1-2D76-5C14B40F06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281E73-504A-2B3C-A460-B1BA14C47911}"/>
              </a:ext>
            </a:extLst>
          </p:cNvPr>
          <p:cNvSpPr>
            <a:spLocks noGrp="1"/>
          </p:cNvSpPr>
          <p:nvPr>
            <p:ph type="sldNum" sz="quarter" idx="12"/>
          </p:nvPr>
        </p:nvSpPr>
        <p:spPr/>
        <p:txBody>
          <a:bodyPr/>
          <a:lstStyle/>
          <a:p>
            <a:fld id="{6AC765B9-FD4C-40B6-BBDA-AA78D800B639}" type="slidenum">
              <a:rPr lang="en-US" smtClean="0"/>
              <a:t>‹#›</a:t>
            </a:fld>
            <a:endParaRPr lang="en-US"/>
          </a:p>
        </p:txBody>
      </p:sp>
    </p:spTree>
    <p:extLst>
      <p:ext uri="{BB962C8B-B14F-4D97-AF65-F5344CB8AC3E}">
        <p14:creationId xmlns:p14="http://schemas.microsoft.com/office/powerpoint/2010/main" val="2249191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92A1C-B9D6-C79A-E06E-43822CEE42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49EC186-8F78-7099-11EB-BC6A583875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387273-FCC4-EDAC-1EEE-A61A20AC4E1D}"/>
              </a:ext>
            </a:extLst>
          </p:cNvPr>
          <p:cNvSpPr>
            <a:spLocks noGrp="1"/>
          </p:cNvSpPr>
          <p:nvPr>
            <p:ph type="dt" sz="half" idx="10"/>
          </p:nvPr>
        </p:nvSpPr>
        <p:spPr/>
        <p:txBody>
          <a:bodyPr/>
          <a:lstStyle/>
          <a:p>
            <a:fld id="{9AC6B677-FE83-4F4C-B76F-4A631C03C8DC}" type="datetimeFigureOut">
              <a:rPr lang="en-US" smtClean="0"/>
              <a:t>5/15/2023</a:t>
            </a:fld>
            <a:endParaRPr lang="en-US"/>
          </a:p>
        </p:txBody>
      </p:sp>
      <p:sp>
        <p:nvSpPr>
          <p:cNvPr id="5" name="Footer Placeholder 4">
            <a:extLst>
              <a:ext uri="{FF2B5EF4-FFF2-40B4-BE49-F238E27FC236}">
                <a16:creationId xmlns:a16="http://schemas.microsoft.com/office/drawing/2014/main" id="{ADC03B9A-D4ED-19AE-4847-DDFA413633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81D3D2-8DA2-37AA-7E21-05F9A55BB5AE}"/>
              </a:ext>
            </a:extLst>
          </p:cNvPr>
          <p:cNvSpPr>
            <a:spLocks noGrp="1"/>
          </p:cNvSpPr>
          <p:nvPr>
            <p:ph type="sldNum" sz="quarter" idx="12"/>
          </p:nvPr>
        </p:nvSpPr>
        <p:spPr/>
        <p:txBody>
          <a:bodyPr/>
          <a:lstStyle/>
          <a:p>
            <a:fld id="{6AC765B9-FD4C-40B6-BBDA-AA78D800B639}" type="slidenum">
              <a:rPr lang="en-US" smtClean="0"/>
              <a:t>‹#›</a:t>
            </a:fld>
            <a:endParaRPr lang="en-US"/>
          </a:p>
        </p:txBody>
      </p:sp>
    </p:spTree>
    <p:extLst>
      <p:ext uri="{BB962C8B-B14F-4D97-AF65-F5344CB8AC3E}">
        <p14:creationId xmlns:p14="http://schemas.microsoft.com/office/powerpoint/2010/main" val="2335759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43CA3-AA4E-4BEA-2CE3-3E0B9CC29E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358E2D8-5F08-2233-0FF2-3C044A3A9E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380E5C-A5C5-9A71-97A3-A05372AA3FD7}"/>
              </a:ext>
            </a:extLst>
          </p:cNvPr>
          <p:cNvSpPr>
            <a:spLocks noGrp="1"/>
          </p:cNvSpPr>
          <p:nvPr>
            <p:ph type="dt" sz="half" idx="10"/>
          </p:nvPr>
        </p:nvSpPr>
        <p:spPr/>
        <p:txBody>
          <a:bodyPr/>
          <a:lstStyle/>
          <a:p>
            <a:fld id="{9AC6B677-FE83-4F4C-B76F-4A631C03C8DC}" type="datetimeFigureOut">
              <a:rPr lang="en-US" smtClean="0"/>
              <a:t>5/15/2023</a:t>
            </a:fld>
            <a:endParaRPr lang="en-US"/>
          </a:p>
        </p:txBody>
      </p:sp>
      <p:sp>
        <p:nvSpPr>
          <p:cNvPr id="5" name="Footer Placeholder 4">
            <a:extLst>
              <a:ext uri="{FF2B5EF4-FFF2-40B4-BE49-F238E27FC236}">
                <a16:creationId xmlns:a16="http://schemas.microsoft.com/office/drawing/2014/main" id="{7731D568-A53E-B30E-28EC-4AF1394EF8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9FB972-6A48-E152-877A-4C5E7C4D53D9}"/>
              </a:ext>
            </a:extLst>
          </p:cNvPr>
          <p:cNvSpPr>
            <a:spLocks noGrp="1"/>
          </p:cNvSpPr>
          <p:nvPr>
            <p:ph type="sldNum" sz="quarter" idx="12"/>
          </p:nvPr>
        </p:nvSpPr>
        <p:spPr/>
        <p:txBody>
          <a:bodyPr/>
          <a:lstStyle/>
          <a:p>
            <a:fld id="{6AC765B9-FD4C-40B6-BBDA-AA78D800B639}" type="slidenum">
              <a:rPr lang="en-US" smtClean="0"/>
              <a:t>‹#›</a:t>
            </a:fld>
            <a:endParaRPr lang="en-US"/>
          </a:p>
        </p:txBody>
      </p:sp>
    </p:spTree>
    <p:extLst>
      <p:ext uri="{BB962C8B-B14F-4D97-AF65-F5344CB8AC3E}">
        <p14:creationId xmlns:p14="http://schemas.microsoft.com/office/powerpoint/2010/main" val="3631726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62AEE-1D97-E6F0-81CB-EAAF6CFBDB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8BCAA72-4071-465D-27DF-F413FA9CBD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A569F3-AE8F-AE16-3C40-D71F69AD81A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C8F3B15-D015-F8DB-BD36-5BE6EAEBF761}"/>
              </a:ext>
            </a:extLst>
          </p:cNvPr>
          <p:cNvSpPr>
            <a:spLocks noGrp="1"/>
          </p:cNvSpPr>
          <p:nvPr>
            <p:ph type="dt" sz="half" idx="10"/>
          </p:nvPr>
        </p:nvSpPr>
        <p:spPr/>
        <p:txBody>
          <a:bodyPr/>
          <a:lstStyle/>
          <a:p>
            <a:fld id="{9AC6B677-FE83-4F4C-B76F-4A631C03C8DC}" type="datetimeFigureOut">
              <a:rPr lang="en-US" smtClean="0"/>
              <a:t>5/15/2023</a:t>
            </a:fld>
            <a:endParaRPr lang="en-US"/>
          </a:p>
        </p:txBody>
      </p:sp>
      <p:sp>
        <p:nvSpPr>
          <p:cNvPr id="6" name="Footer Placeholder 5">
            <a:extLst>
              <a:ext uri="{FF2B5EF4-FFF2-40B4-BE49-F238E27FC236}">
                <a16:creationId xmlns:a16="http://schemas.microsoft.com/office/drawing/2014/main" id="{092E7398-849B-11A9-7385-CBB7B556D6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F67B10-E2BA-2AEF-B15E-96FF8ECD2656}"/>
              </a:ext>
            </a:extLst>
          </p:cNvPr>
          <p:cNvSpPr>
            <a:spLocks noGrp="1"/>
          </p:cNvSpPr>
          <p:nvPr>
            <p:ph type="sldNum" sz="quarter" idx="12"/>
          </p:nvPr>
        </p:nvSpPr>
        <p:spPr/>
        <p:txBody>
          <a:bodyPr/>
          <a:lstStyle/>
          <a:p>
            <a:fld id="{6AC765B9-FD4C-40B6-BBDA-AA78D800B639}" type="slidenum">
              <a:rPr lang="en-US" smtClean="0"/>
              <a:t>‹#›</a:t>
            </a:fld>
            <a:endParaRPr lang="en-US"/>
          </a:p>
        </p:txBody>
      </p:sp>
    </p:spTree>
    <p:extLst>
      <p:ext uri="{BB962C8B-B14F-4D97-AF65-F5344CB8AC3E}">
        <p14:creationId xmlns:p14="http://schemas.microsoft.com/office/powerpoint/2010/main" val="2587494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392EA-E8C9-17DE-05C9-02EC60C1698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37373EE-BA58-B8DC-9152-78E987C0EC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F8FDA81-DEC5-07A5-2971-A0C129EA80C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55DB04A-87CC-3A46-1CD7-FAA94E2061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72BCD3-014B-1477-0390-44431502D63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03D970-773D-0456-D2D1-F4A9D109C09F}"/>
              </a:ext>
            </a:extLst>
          </p:cNvPr>
          <p:cNvSpPr>
            <a:spLocks noGrp="1"/>
          </p:cNvSpPr>
          <p:nvPr>
            <p:ph type="dt" sz="half" idx="10"/>
          </p:nvPr>
        </p:nvSpPr>
        <p:spPr/>
        <p:txBody>
          <a:bodyPr/>
          <a:lstStyle/>
          <a:p>
            <a:fld id="{9AC6B677-FE83-4F4C-B76F-4A631C03C8DC}" type="datetimeFigureOut">
              <a:rPr lang="en-US" smtClean="0"/>
              <a:t>5/15/2023</a:t>
            </a:fld>
            <a:endParaRPr lang="en-US"/>
          </a:p>
        </p:txBody>
      </p:sp>
      <p:sp>
        <p:nvSpPr>
          <p:cNvPr id="8" name="Footer Placeholder 7">
            <a:extLst>
              <a:ext uri="{FF2B5EF4-FFF2-40B4-BE49-F238E27FC236}">
                <a16:creationId xmlns:a16="http://schemas.microsoft.com/office/drawing/2014/main" id="{B1031E6E-9ABB-3FF3-AC01-D4B96F94108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4592C82-B85D-E43E-0EFC-E88F3D45AA03}"/>
              </a:ext>
            </a:extLst>
          </p:cNvPr>
          <p:cNvSpPr>
            <a:spLocks noGrp="1"/>
          </p:cNvSpPr>
          <p:nvPr>
            <p:ph type="sldNum" sz="quarter" idx="12"/>
          </p:nvPr>
        </p:nvSpPr>
        <p:spPr/>
        <p:txBody>
          <a:bodyPr/>
          <a:lstStyle/>
          <a:p>
            <a:fld id="{6AC765B9-FD4C-40B6-BBDA-AA78D800B639}" type="slidenum">
              <a:rPr lang="en-US" smtClean="0"/>
              <a:t>‹#›</a:t>
            </a:fld>
            <a:endParaRPr lang="en-US"/>
          </a:p>
        </p:txBody>
      </p:sp>
    </p:spTree>
    <p:extLst>
      <p:ext uri="{BB962C8B-B14F-4D97-AF65-F5344CB8AC3E}">
        <p14:creationId xmlns:p14="http://schemas.microsoft.com/office/powerpoint/2010/main" val="1783417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C33E7-022F-C297-F76E-E64E91CEA83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0883FDA-6A3A-BFB2-07B9-F5E612CFAAB1}"/>
              </a:ext>
            </a:extLst>
          </p:cNvPr>
          <p:cNvSpPr>
            <a:spLocks noGrp="1"/>
          </p:cNvSpPr>
          <p:nvPr>
            <p:ph type="dt" sz="half" idx="10"/>
          </p:nvPr>
        </p:nvSpPr>
        <p:spPr/>
        <p:txBody>
          <a:bodyPr/>
          <a:lstStyle/>
          <a:p>
            <a:fld id="{9AC6B677-FE83-4F4C-B76F-4A631C03C8DC}" type="datetimeFigureOut">
              <a:rPr lang="en-US" smtClean="0"/>
              <a:t>5/15/2023</a:t>
            </a:fld>
            <a:endParaRPr lang="en-US"/>
          </a:p>
        </p:txBody>
      </p:sp>
      <p:sp>
        <p:nvSpPr>
          <p:cNvPr id="4" name="Footer Placeholder 3">
            <a:extLst>
              <a:ext uri="{FF2B5EF4-FFF2-40B4-BE49-F238E27FC236}">
                <a16:creationId xmlns:a16="http://schemas.microsoft.com/office/drawing/2014/main" id="{1B9D550E-F128-B4DD-13F3-7EE6D19BA2C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279A28-7D19-6B9F-A36A-26B94063F169}"/>
              </a:ext>
            </a:extLst>
          </p:cNvPr>
          <p:cNvSpPr>
            <a:spLocks noGrp="1"/>
          </p:cNvSpPr>
          <p:nvPr>
            <p:ph type="sldNum" sz="quarter" idx="12"/>
          </p:nvPr>
        </p:nvSpPr>
        <p:spPr/>
        <p:txBody>
          <a:bodyPr/>
          <a:lstStyle/>
          <a:p>
            <a:fld id="{6AC765B9-FD4C-40B6-BBDA-AA78D800B639}" type="slidenum">
              <a:rPr lang="en-US" smtClean="0"/>
              <a:t>‹#›</a:t>
            </a:fld>
            <a:endParaRPr lang="en-US"/>
          </a:p>
        </p:txBody>
      </p:sp>
    </p:spTree>
    <p:extLst>
      <p:ext uri="{BB962C8B-B14F-4D97-AF65-F5344CB8AC3E}">
        <p14:creationId xmlns:p14="http://schemas.microsoft.com/office/powerpoint/2010/main" val="3738160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B08C372-545E-6607-1D5B-EEC4ADA9BDDA}"/>
              </a:ext>
            </a:extLst>
          </p:cNvPr>
          <p:cNvSpPr>
            <a:spLocks noGrp="1"/>
          </p:cNvSpPr>
          <p:nvPr>
            <p:ph type="dt" sz="half" idx="10"/>
          </p:nvPr>
        </p:nvSpPr>
        <p:spPr/>
        <p:txBody>
          <a:bodyPr/>
          <a:lstStyle/>
          <a:p>
            <a:fld id="{9AC6B677-FE83-4F4C-B76F-4A631C03C8DC}" type="datetimeFigureOut">
              <a:rPr lang="en-US" smtClean="0"/>
              <a:t>5/15/2023</a:t>
            </a:fld>
            <a:endParaRPr lang="en-US"/>
          </a:p>
        </p:txBody>
      </p:sp>
      <p:sp>
        <p:nvSpPr>
          <p:cNvPr id="3" name="Footer Placeholder 2">
            <a:extLst>
              <a:ext uri="{FF2B5EF4-FFF2-40B4-BE49-F238E27FC236}">
                <a16:creationId xmlns:a16="http://schemas.microsoft.com/office/drawing/2014/main" id="{67E95F21-9337-961F-B58B-41A5A5C7AB1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EEB9E64-F754-9383-27C2-78573422412E}"/>
              </a:ext>
            </a:extLst>
          </p:cNvPr>
          <p:cNvSpPr>
            <a:spLocks noGrp="1"/>
          </p:cNvSpPr>
          <p:nvPr>
            <p:ph type="sldNum" sz="quarter" idx="12"/>
          </p:nvPr>
        </p:nvSpPr>
        <p:spPr/>
        <p:txBody>
          <a:bodyPr/>
          <a:lstStyle/>
          <a:p>
            <a:fld id="{6AC765B9-FD4C-40B6-BBDA-AA78D800B639}" type="slidenum">
              <a:rPr lang="en-US" smtClean="0"/>
              <a:t>‹#›</a:t>
            </a:fld>
            <a:endParaRPr lang="en-US"/>
          </a:p>
        </p:txBody>
      </p:sp>
    </p:spTree>
    <p:extLst>
      <p:ext uri="{BB962C8B-B14F-4D97-AF65-F5344CB8AC3E}">
        <p14:creationId xmlns:p14="http://schemas.microsoft.com/office/powerpoint/2010/main" val="1449040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6DFE6-B8C3-0B57-40C2-D91AB6D822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016BB7-F621-7F4B-D926-00F418A83F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654B1F-8D73-49B1-2F81-98F85BC04B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AE048D-15F1-26D2-AE84-FC7A1CB788E8}"/>
              </a:ext>
            </a:extLst>
          </p:cNvPr>
          <p:cNvSpPr>
            <a:spLocks noGrp="1"/>
          </p:cNvSpPr>
          <p:nvPr>
            <p:ph type="dt" sz="half" idx="10"/>
          </p:nvPr>
        </p:nvSpPr>
        <p:spPr/>
        <p:txBody>
          <a:bodyPr/>
          <a:lstStyle/>
          <a:p>
            <a:fld id="{9AC6B677-FE83-4F4C-B76F-4A631C03C8DC}" type="datetimeFigureOut">
              <a:rPr lang="en-US" smtClean="0"/>
              <a:t>5/15/2023</a:t>
            </a:fld>
            <a:endParaRPr lang="en-US"/>
          </a:p>
        </p:txBody>
      </p:sp>
      <p:sp>
        <p:nvSpPr>
          <p:cNvPr id="6" name="Footer Placeholder 5">
            <a:extLst>
              <a:ext uri="{FF2B5EF4-FFF2-40B4-BE49-F238E27FC236}">
                <a16:creationId xmlns:a16="http://schemas.microsoft.com/office/drawing/2014/main" id="{3B7EBF97-9192-5609-0669-BB69B52394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DE1D8C-AB2A-C472-B57A-4D75E6D2EC52}"/>
              </a:ext>
            </a:extLst>
          </p:cNvPr>
          <p:cNvSpPr>
            <a:spLocks noGrp="1"/>
          </p:cNvSpPr>
          <p:nvPr>
            <p:ph type="sldNum" sz="quarter" idx="12"/>
          </p:nvPr>
        </p:nvSpPr>
        <p:spPr/>
        <p:txBody>
          <a:bodyPr/>
          <a:lstStyle/>
          <a:p>
            <a:fld id="{6AC765B9-FD4C-40B6-BBDA-AA78D800B639}" type="slidenum">
              <a:rPr lang="en-US" smtClean="0"/>
              <a:t>‹#›</a:t>
            </a:fld>
            <a:endParaRPr lang="en-US"/>
          </a:p>
        </p:txBody>
      </p:sp>
    </p:spTree>
    <p:extLst>
      <p:ext uri="{BB962C8B-B14F-4D97-AF65-F5344CB8AC3E}">
        <p14:creationId xmlns:p14="http://schemas.microsoft.com/office/powerpoint/2010/main" val="3248683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464BF-9B02-E6D1-AC59-1408A5466A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A0DC03E-1687-2AD0-3A6A-B472C8EE28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A4EB9A0-2413-3109-8FB2-B1ACBE4C85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C71CB7-F137-FEB1-ADFD-CE70FA066270}"/>
              </a:ext>
            </a:extLst>
          </p:cNvPr>
          <p:cNvSpPr>
            <a:spLocks noGrp="1"/>
          </p:cNvSpPr>
          <p:nvPr>
            <p:ph type="dt" sz="half" idx="10"/>
          </p:nvPr>
        </p:nvSpPr>
        <p:spPr/>
        <p:txBody>
          <a:bodyPr/>
          <a:lstStyle/>
          <a:p>
            <a:fld id="{9AC6B677-FE83-4F4C-B76F-4A631C03C8DC}" type="datetimeFigureOut">
              <a:rPr lang="en-US" smtClean="0"/>
              <a:t>5/15/2023</a:t>
            </a:fld>
            <a:endParaRPr lang="en-US"/>
          </a:p>
        </p:txBody>
      </p:sp>
      <p:sp>
        <p:nvSpPr>
          <p:cNvPr id="6" name="Footer Placeholder 5">
            <a:extLst>
              <a:ext uri="{FF2B5EF4-FFF2-40B4-BE49-F238E27FC236}">
                <a16:creationId xmlns:a16="http://schemas.microsoft.com/office/drawing/2014/main" id="{250A2F8E-B6A0-1D43-94B9-1B60E1BF2F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6243E89-803C-E4EF-D4A8-E9574D449412}"/>
              </a:ext>
            </a:extLst>
          </p:cNvPr>
          <p:cNvSpPr>
            <a:spLocks noGrp="1"/>
          </p:cNvSpPr>
          <p:nvPr>
            <p:ph type="sldNum" sz="quarter" idx="12"/>
          </p:nvPr>
        </p:nvSpPr>
        <p:spPr/>
        <p:txBody>
          <a:bodyPr/>
          <a:lstStyle/>
          <a:p>
            <a:fld id="{6AC765B9-FD4C-40B6-BBDA-AA78D800B639}" type="slidenum">
              <a:rPr lang="en-US" smtClean="0"/>
              <a:t>‹#›</a:t>
            </a:fld>
            <a:endParaRPr lang="en-US"/>
          </a:p>
        </p:txBody>
      </p:sp>
    </p:spTree>
    <p:extLst>
      <p:ext uri="{BB962C8B-B14F-4D97-AF65-F5344CB8AC3E}">
        <p14:creationId xmlns:p14="http://schemas.microsoft.com/office/powerpoint/2010/main" val="541795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92D5C4-13DA-A4BE-0ED2-6264B23341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8FBAFB8-DCCB-58A9-A5F6-5111282F9D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CEBB5C-DAD8-1B51-AEDA-27D6FB6D8C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C6B677-FE83-4F4C-B76F-4A631C03C8DC}" type="datetimeFigureOut">
              <a:rPr lang="en-US" smtClean="0"/>
              <a:t>5/15/2023</a:t>
            </a:fld>
            <a:endParaRPr lang="en-US"/>
          </a:p>
        </p:txBody>
      </p:sp>
      <p:sp>
        <p:nvSpPr>
          <p:cNvPr id="5" name="Footer Placeholder 4">
            <a:extLst>
              <a:ext uri="{FF2B5EF4-FFF2-40B4-BE49-F238E27FC236}">
                <a16:creationId xmlns:a16="http://schemas.microsoft.com/office/drawing/2014/main" id="{B14C8647-5177-5D15-79DC-9F301502FC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F6B4C30-9F26-1A8F-91B1-B4853F3294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C765B9-FD4C-40B6-BBDA-AA78D800B639}" type="slidenum">
              <a:rPr lang="en-US" smtClean="0"/>
              <a:t>‹#›</a:t>
            </a:fld>
            <a:endParaRPr lang="en-US"/>
          </a:p>
        </p:txBody>
      </p:sp>
    </p:spTree>
    <p:extLst>
      <p:ext uri="{BB962C8B-B14F-4D97-AF65-F5344CB8AC3E}">
        <p14:creationId xmlns:p14="http://schemas.microsoft.com/office/powerpoint/2010/main" val="3292426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0F983-340A-4772-8BFC-64D22C13B7F2}"/>
              </a:ext>
            </a:extLst>
          </p:cNvPr>
          <p:cNvSpPr>
            <a:spLocks noGrp="1"/>
          </p:cNvSpPr>
          <p:nvPr>
            <p:ph type="ctrTitle"/>
          </p:nvPr>
        </p:nvSpPr>
        <p:spPr>
          <a:xfrm>
            <a:off x="1519796" y="3988676"/>
            <a:ext cx="6484883" cy="835570"/>
          </a:xfrm>
        </p:spPr>
        <p:txBody>
          <a:bodyPr>
            <a:normAutofit/>
          </a:bodyPr>
          <a:lstStyle/>
          <a:p>
            <a:pPr algn="l"/>
            <a:r>
              <a:rPr lang="en-US" sz="4400" dirty="0">
                <a:latin typeface="Cooper Black" panose="0208090404030B020404" pitchFamily="18" charset="0"/>
              </a:rPr>
              <a:t>Jesus’ Family Tree - 2</a:t>
            </a:r>
          </a:p>
        </p:txBody>
      </p:sp>
      <p:sp>
        <p:nvSpPr>
          <p:cNvPr id="3" name="Subtitle 2">
            <a:extLst>
              <a:ext uri="{FF2B5EF4-FFF2-40B4-BE49-F238E27FC236}">
                <a16:creationId xmlns:a16="http://schemas.microsoft.com/office/drawing/2014/main" id="{3E033C6E-D2B1-5773-5E96-343977C71B2F}"/>
              </a:ext>
            </a:extLst>
          </p:cNvPr>
          <p:cNvSpPr>
            <a:spLocks noGrp="1"/>
          </p:cNvSpPr>
          <p:nvPr>
            <p:ph type="subTitle" idx="1"/>
          </p:nvPr>
        </p:nvSpPr>
        <p:spPr>
          <a:xfrm>
            <a:off x="1519796" y="4942490"/>
            <a:ext cx="5065986" cy="1229710"/>
          </a:xfrm>
        </p:spPr>
        <p:txBody>
          <a:bodyPr>
            <a:normAutofit/>
          </a:bodyPr>
          <a:lstStyle/>
          <a:p>
            <a:pPr algn="l"/>
            <a:r>
              <a:rPr lang="en-US" sz="3200" b="1" dirty="0"/>
              <a:t>The Gospel is for All!</a:t>
            </a:r>
          </a:p>
        </p:txBody>
      </p:sp>
      <p:pic>
        <p:nvPicPr>
          <p:cNvPr id="5" name="Picture 4">
            <a:extLst>
              <a:ext uri="{FF2B5EF4-FFF2-40B4-BE49-F238E27FC236}">
                <a16:creationId xmlns:a16="http://schemas.microsoft.com/office/drawing/2014/main" id="{DA704B66-1392-FFFF-7B47-56702F8931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02556" y="76938"/>
            <a:ext cx="4986888" cy="3852616"/>
          </a:xfrm>
          <a:prstGeom prst="rect">
            <a:avLst/>
          </a:prstGeom>
        </p:spPr>
      </p:pic>
    </p:spTree>
    <p:extLst>
      <p:ext uri="{BB962C8B-B14F-4D97-AF65-F5344CB8AC3E}">
        <p14:creationId xmlns:p14="http://schemas.microsoft.com/office/powerpoint/2010/main" val="40467824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65B47-85C2-4C48-FEF8-79E508369A6D}"/>
              </a:ext>
            </a:extLst>
          </p:cNvPr>
          <p:cNvSpPr>
            <a:spLocks noGrp="1"/>
          </p:cNvSpPr>
          <p:nvPr>
            <p:ph type="title"/>
          </p:nvPr>
        </p:nvSpPr>
        <p:spPr/>
        <p:txBody>
          <a:bodyPr/>
          <a:lstStyle/>
          <a:p>
            <a:r>
              <a:rPr lang="en-US" b="1" dirty="0"/>
              <a:t>4 – Do you get the message?</a:t>
            </a:r>
          </a:p>
        </p:txBody>
      </p:sp>
      <p:sp>
        <p:nvSpPr>
          <p:cNvPr id="3" name="Content Placeholder 2">
            <a:extLst>
              <a:ext uri="{FF2B5EF4-FFF2-40B4-BE49-F238E27FC236}">
                <a16:creationId xmlns:a16="http://schemas.microsoft.com/office/drawing/2014/main" id="{C6DD31A6-A2FF-689B-1865-D12E65F7826D}"/>
              </a:ext>
            </a:extLst>
          </p:cNvPr>
          <p:cNvSpPr>
            <a:spLocks noGrp="1"/>
          </p:cNvSpPr>
          <p:nvPr>
            <p:ph idx="1"/>
          </p:nvPr>
        </p:nvSpPr>
        <p:spPr/>
        <p:txBody>
          <a:bodyPr/>
          <a:lstStyle/>
          <a:p>
            <a:r>
              <a:rPr lang="en-US" b="1" dirty="0"/>
              <a:t>Jesus did not come for “cleaned up” people.</a:t>
            </a:r>
          </a:p>
          <a:p>
            <a:endParaRPr lang="en-US" b="1" dirty="0"/>
          </a:p>
          <a:p>
            <a:r>
              <a:rPr lang="en-US" b="1" dirty="0"/>
              <a:t>He came to clean people up.</a:t>
            </a:r>
          </a:p>
          <a:p>
            <a:endParaRPr lang="en-US" b="1" dirty="0"/>
          </a:p>
          <a:p>
            <a:r>
              <a:rPr lang="en-US" b="1" dirty="0"/>
              <a:t>Women and Men; All nations, all races</a:t>
            </a:r>
          </a:p>
          <a:p>
            <a:endParaRPr lang="en-US" b="1" dirty="0"/>
          </a:p>
          <a:p>
            <a:r>
              <a:rPr lang="en-US" b="1" dirty="0"/>
              <a:t>He came for sinners.</a:t>
            </a:r>
          </a:p>
        </p:txBody>
      </p:sp>
    </p:spTree>
    <p:extLst>
      <p:ext uri="{BB962C8B-B14F-4D97-AF65-F5344CB8AC3E}">
        <p14:creationId xmlns:p14="http://schemas.microsoft.com/office/powerpoint/2010/main" val="1016800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65B47-85C2-4C48-FEF8-79E508369A6D}"/>
              </a:ext>
            </a:extLst>
          </p:cNvPr>
          <p:cNvSpPr>
            <a:spLocks noGrp="1"/>
          </p:cNvSpPr>
          <p:nvPr>
            <p:ph type="title"/>
          </p:nvPr>
        </p:nvSpPr>
        <p:spPr/>
        <p:txBody>
          <a:bodyPr/>
          <a:lstStyle/>
          <a:p>
            <a:r>
              <a:rPr lang="en-US" b="1" dirty="0"/>
              <a:t>4 – Do you get the message?</a:t>
            </a:r>
          </a:p>
        </p:txBody>
      </p:sp>
      <p:sp>
        <p:nvSpPr>
          <p:cNvPr id="3" name="Content Placeholder 2">
            <a:extLst>
              <a:ext uri="{FF2B5EF4-FFF2-40B4-BE49-F238E27FC236}">
                <a16:creationId xmlns:a16="http://schemas.microsoft.com/office/drawing/2014/main" id="{C6DD31A6-A2FF-689B-1865-D12E65F7826D}"/>
              </a:ext>
            </a:extLst>
          </p:cNvPr>
          <p:cNvSpPr>
            <a:spLocks noGrp="1"/>
          </p:cNvSpPr>
          <p:nvPr>
            <p:ph idx="1"/>
          </p:nvPr>
        </p:nvSpPr>
        <p:spPr/>
        <p:txBody>
          <a:bodyPr>
            <a:normAutofit/>
          </a:bodyPr>
          <a:lstStyle/>
          <a:p>
            <a:pPr marR="0" algn="l" rtl="0"/>
            <a:r>
              <a:rPr lang="en-US" sz="3200" b="1" i="0" u="none" strike="noStrike" baseline="0" dirty="0">
                <a:latin typeface="Verdana" panose="020B0604030504040204" pitchFamily="34" charset="0"/>
              </a:rPr>
              <a:t>(Galatians 3:27)  For as many of you as were baptized into Christ have put on Christ. (28)  There is neither Jew nor Greek, there is neither slave nor free, there is neither male nor female; for you are all one in Christ Jesus. (29)  And if you </a:t>
            </a:r>
            <a:r>
              <a:rPr lang="en-US" sz="3200" b="1" i="1" u="none" strike="noStrike" baseline="0" dirty="0">
                <a:latin typeface="Verdana" panose="020B0604030504040204" pitchFamily="34" charset="0"/>
              </a:rPr>
              <a:t>are</a:t>
            </a:r>
            <a:r>
              <a:rPr lang="en-US" sz="3200" b="1" i="0" u="none" strike="noStrike" baseline="0" dirty="0">
                <a:latin typeface="Verdana" panose="020B0604030504040204" pitchFamily="34" charset="0"/>
              </a:rPr>
              <a:t> Christ's, then you are Abraham's seed, and heirs according to the promise.</a:t>
            </a:r>
          </a:p>
        </p:txBody>
      </p:sp>
    </p:spTree>
    <p:extLst>
      <p:ext uri="{BB962C8B-B14F-4D97-AF65-F5344CB8AC3E}">
        <p14:creationId xmlns:p14="http://schemas.microsoft.com/office/powerpoint/2010/main" val="2519061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3F5A2-9EF4-3722-7190-DD460DEE1FB2}"/>
              </a:ext>
            </a:extLst>
          </p:cNvPr>
          <p:cNvSpPr>
            <a:spLocks noGrp="1"/>
          </p:cNvSpPr>
          <p:nvPr>
            <p:ph type="title"/>
          </p:nvPr>
        </p:nvSpPr>
        <p:spPr/>
        <p:txBody>
          <a:bodyPr/>
          <a:lstStyle/>
          <a:p>
            <a:r>
              <a:rPr lang="en-US" b="1" dirty="0"/>
              <a:t>Do you trace your genealogy?</a:t>
            </a:r>
          </a:p>
        </p:txBody>
      </p:sp>
      <p:sp>
        <p:nvSpPr>
          <p:cNvPr id="3" name="Content Placeholder 2">
            <a:extLst>
              <a:ext uri="{FF2B5EF4-FFF2-40B4-BE49-F238E27FC236}">
                <a16:creationId xmlns:a16="http://schemas.microsoft.com/office/drawing/2014/main" id="{4F30A61B-832A-AE05-7D35-1797D2651847}"/>
              </a:ext>
            </a:extLst>
          </p:cNvPr>
          <p:cNvSpPr>
            <a:spLocks noGrp="1"/>
          </p:cNvSpPr>
          <p:nvPr>
            <p:ph idx="1"/>
          </p:nvPr>
        </p:nvSpPr>
        <p:spPr/>
        <p:txBody>
          <a:bodyPr/>
          <a:lstStyle/>
          <a:p>
            <a:r>
              <a:rPr lang="en-US" b="1" dirty="0"/>
              <a:t>Many today use their computer to trace their family tree.</a:t>
            </a:r>
          </a:p>
          <a:p>
            <a:r>
              <a:rPr lang="en-US" b="1" dirty="0"/>
              <a:t>Most hope to find some famous person in their past.</a:t>
            </a:r>
          </a:p>
          <a:p>
            <a:r>
              <a:rPr lang="en-US" b="1" dirty="0"/>
              <a:t>Matthew 1:1-17 gives us the family tree of Christ.</a:t>
            </a:r>
          </a:p>
          <a:p>
            <a:endParaRPr lang="en-US" b="1" dirty="0"/>
          </a:p>
          <a:p>
            <a:r>
              <a:rPr lang="en-US" b="1" dirty="0"/>
              <a:t>Why study this long list of names?</a:t>
            </a:r>
          </a:p>
          <a:p>
            <a:endParaRPr lang="en-US" b="1" dirty="0"/>
          </a:p>
          <a:p>
            <a:r>
              <a:rPr lang="en-US" b="1" dirty="0"/>
              <a:t>THERE ARE 3 IMPORTANT THINGS TO REMEMBER.</a:t>
            </a:r>
          </a:p>
        </p:txBody>
      </p:sp>
    </p:spTree>
    <p:extLst>
      <p:ext uri="{BB962C8B-B14F-4D97-AF65-F5344CB8AC3E}">
        <p14:creationId xmlns:p14="http://schemas.microsoft.com/office/powerpoint/2010/main" val="1949876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E5DCD-EFD0-4CCC-C18D-63BCA00364A1}"/>
              </a:ext>
            </a:extLst>
          </p:cNvPr>
          <p:cNvSpPr>
            <a:spLocks noGrp="1"/>
          </p:cNvSpPr>
          <p:nvPr>
            <p:ph type="title"/>
          </p:nvPr>
        </p:nvSpPr>
        <p:spPr/>
        <p:txBody>
          <a:bodyPr/>
          <a:lstStyle/>
          <a:p>
            <a:r>
              <a:rPr lang="en-US" b="1" dirty="0"/>
              <a:t>1 – The Gospel is for Women and Men</a:t>
            </a:r>
          </a:p>
        </p:txBody>
      </p:sp>
      <p:sp>
        <p:nvSpPr>
          <p:cNvPr id="3" name="Content Placeholder 2">
            <a:extLst>
              <a:ext uri="{FF2B5EF4-FFF2-40B4-BE49-F238E27FC236}">
                <a16:creationId xmlns:a16="http://schemas.microsoft.com/office/drawing/2014/main" id="{F70B815B-6C06-1A1D-EF7F-53066F445EFD}"/>
              </a:ext>
            </a:extLst>
          </p:cNvPr>
          <p:cNvSpPr>
            <a:spLocks noGrp="1"/>
          </p:cNvSpPr>
          <p:nvPr>
            <p:ph idx="1"/>
          </p:nvPr>
        </p:nvSpPr>
        <p:spPr/>
        <p:txBody>
          <a:bodyPr>
            <a:normAutofit lnSpcReduction="10000"/>
          </a:bodyPr>
          <a:lstStyle/>
          <a:p>
            <a:r>
              <a:rPr lang="en-US" sz="3600" b="1" dirty="0"/>
              <a:t>Notice in the list of names there are 5 women named.</a:t>
            </a:r>
          </a:p>
          <a:p>
            <a:r>
              <a:rPr lang="en-US" sz="3600" b="1" dirty="0"/>
              <a:t>4 women are from the Old Testament and Mary</a:t>
            </a:r>
          </a:p>
          <a:p>
            <a:r>
              <a:rPr lang="en-US" sz="3600" b="1" dirty="0"/>
              <a:t>Women have an honored place in the Old Testament</a:t>
            </a:r>
          </a:p>
          <a:p>
            <a:r>
              <a:rPr lang="en-US" sz="3600" b="1" dirty="0"/>
              <a:t>Women were often considered 2</a:t>
            </a:r>
            <a:r>
              <a:rPr lang="en-US" sz="3600" b="1" baseline="30000" dirty="0"/>
              <a:t>nd</a:t>
            </a:r>
            <a:r>
              <a:rPr lang="en-US" sz="3600" b="1" dirty="0"/>
              <a:t> class – but not with God.</a:t>
            </a:r>
          </a:p>
          <a:p>
            <a:r>
              <a:rPr lang="en-US" sz="3600" b="1" dirty="0"/>
              <a:t>Men and women did not sit together in synagogues. They entered and left by separate doors.</a:t>
            </a:r>
          </a:p>
        </p:txBody>
      </p:sp>
    </p:spTree>
    <p:extLst>
      <p:ext uri="{BB962C8B-B14F-4D97-AF65-F5344CB8AC3E}">
        <p14:creationId xmlns:p14="http://schemas.microsoft.com/office/powerpoint/2010/main" val="1768988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E5DCD-EFD0-4CCC-C18D-63BCA00364A1}"/>
              </a:ext>
            </a:extLst>
          </p:cNvPr>
          <p:cNvSpPr>
            <a:spLocks noGrp="1"/>
          </p:cNvSpPr>
          <p:nvPr>
            <p:ph type="title"/>
          </p:nvPr>
        </p:nvSpPr>
        <p:spPr/>
        <p:txBody>
          <a:bodyPr/>
          <a:lstStyle/>
          <a:p>
            <a:r>
              <a:rPr lang="en-US" b="1" dirty="0"/>
              <a:t>1 – The Gospel is for Women and Men</a:t>
            </a:r>
          </a:p>
        </p:txBody>
      </p:sp>
      <p:sp>
        <p:nvSpPr>
          <p:cNvPr id="3" name="Content Placeholder 2">
            <a:extLst>
              <a:ext uri="{FF2B5EF4-FFF2-40B4-BE49-F238E27FC236}">
                <a16:creationId xmlns:a16="http://schemas.microsoft.com/office/drawing/2014/main" id="{F70B815B-6C06-1A1D-EF7F-53066F445EFD}"/>
              </a:ext>
            </a:extLst>
          </p:cNvPr>
          <p:cNvSpPr>
            <a:spLocks noGrp="1"/>
          </p:cNvSpPr>
          <p:nvPr>
            <p:ph idx="1"/>
          </p:nvPr>
        </p:nvSpPr>
        <p:spPr/>
        <p:txBody>
          <a:bodyPr>
            <a:normAutofit/>
          </a:bodyPr>
          <a:lstStyle/>
          <a:p>
            <a:r>
              <a:rPr lang="en-US" sz="3600" b="1" dirty="0"/>
              <a:t>But this genealogy includes women. Tamar, Rahab, Ruth, Bathsheba, and Mary.</a:t>
            </a:r>
          </a:p>
          <a:p>
            <a:endParaRPr lang="en-US" sz="3600" b="1" dirty="0"/>
          </a:p>
          <a:p>
            <a:r>
              <a:rPr lang="en-US" sz="3600" b="1" dirty="0"/>
              <a:t>It is clear Jesus didn’t come just for man, but for all humanity.</a:t>
            </a:r>
          </a:p>
        </p:txBody>
      </p:sp>
    </p:spTree>
    <p:extLst>
      <p:ext uri="{BB962C8B-B14F-4D97-AF65-F5344CB8AC3E}">
        <p14:creationId xmlns:p14="http://schemas.microsoft.com/office/powerpoint/2010/main" val="2468752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645E9-CAD4-F904-616A-3CBF439D5B06}"/>
              </a:ext>
            </a:extLst>
          </p:cNvPr>
          <p:cNvSpPr>
            <a:spLocks noGrp="1"/>
          </p:cNvSpPr>
          <p:nvPr>
            <p:ph type="title"/>
          </p:nvPr>
        </p:nvSpPr>
        <p:spPr/>
        <p:txBody>
          <a:bodyPr/>
          <a:lstStyle/>
          <a:p>
            <a:r>
              <a:rPr lang="en-US" b="1" dirty="0"/>
              <a:t>2 – The Gospel is for all Nations</a:t>
            </a:r>
          </a:p>
        </p:txBody>
      </p:sp>
      <p:sp>
        <p:nvSpPr>
          <p:cNvPr id="3" name="Content Placeholder 2">
            <a:extLst>
              <a:ext uri="{FF2B5EF4-FFF2-40B4-BE49-F238E27FC236}">
                <a16:creationId xmlns:a16="http://schemas.microsoft.com/office/drawing/2014/main" id="{4C08828E-D243-C4B0-5524-249EB098BF09}"/>
              </a:ext>
            </a:extLst>
          </p:cNvPr>
          <p:cNvSpPr>
            <a:spLocks noGrp="1"/>
          </p:cNvSpPr>
          <p:nvPr>
            <p:ph idx="1"/>
          </p:nvPr>
        </p:nvSpPr>
        <p:spPr/>
        <p:txBody>
          <a:bodyPr/>
          <a:lstStyle/>
          <a:p>
            <a:r>
              <a:rPr lang="en-US" b="1" dirty="0"/>
              <a:t>Jews did not want to admit it – but their ancestry was not thoroughly Jewish. </a:t>
            </a:r>
          </a:p>
          <a:p>
            <a:r>
              <a:rPr lang="en-US" b="1" dirty="0"/>
              <a:t>Jesus family tree included some who were not in the blood line of Abraham and David.</a:t>
            </a:r>
          </a:p>
          <a:p>
            <a:r>
              <a:rPr lang="en-US" b="1" dirty="0"/>
              <a:t>Tamar – </a:t>
            </a:r>
          </a:p>
          <a:p>
            <a:r>
              <a:rPr lang="en-US" b="1" dirty="0"/>
              <a:t>Was </a:t>
            </a:r>
            <a:r>
              <a:rPr lang="en-US" b="1" dirty="0" err="1"/>
              <a:t>Arameaen</a:t>
            </a:r>
            <a:r>
              <a:rPr lang="en-US" b="1" dirty="0"/>
              <a:t>, not Israelite. </a:t>
            </a:r>
          </a:p>
          <a:p>
            <a:r>
              <a:rPr lang="en-US" b="1" dirty="0"/>
              <a:t>Her husband, Er, was only part Israelite.</a:t>
            </a:r>
          </a:p>
        </p:txBody>
      </p:sp>
    </p:spTree>
    <p:extLst>
      <p:ext uri="{BB962C8B-B14F-4D97-AF65-F5344CB8AC3E}">
        <p14:creationId xmlns:p14="http://schemas.microsoft.com/office/powerpoint/2010/main" val="3485347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645E9-CAD4-F904-616A-3CBF439D5B06}"/>
              </a:ext>
            </a:extLst>
          </p:cNvPr>
          <p:cNvSpPr>
            <a:spLocks noGrp="1"/>
          </p:cNvSpPr>
          <p:nvPr>
            <p:ph type="title"/>
          </p:nvPr>
        </p:nvSpPr>
        <p:spPr/>
        <p:txBody>
          <a:bodyPr/>
          <a:lstStyle/>
          <a:p>
            <a:r>
              <a:rPr lang="en-US" b="1" dirty="0"/>
              <a:t>2 – The Gospel is for all Nations</a:t>
            </a:r>
          </a:p>
        </p:txBody>
      </p:sp>
      <p:sp>
        <p:nvSpPr>
          <p:cNvPr id="3" name="Content Placeholder 2">
            <a:extLst>
              <a:ext uri="{FF2B5EF4-FFF2-40B4-BE49-F238E27FC236}">
                <a16:creationId xmlns:a16="http://schemas.microsoft.com/office/drawing/2014/main" id="{4C08828E-D243-C4B0-5524-249EB098BF09}"/>
              </a:ext>
            </a:extLst>
          </p:cNvPr>
          <p:cNvSpPr>
            <a:spLocks noGrp="1"/>
          </p:cNvSpPr>
          <p:nvPr>
            <p:ph idx="1"/>
          </p:nvPr>
        </p:nvSpPr>
        <p:spPr/>
        <p:txBody>
          <a:bodyPr/>
          <a:lstStyle/>
          <a:p>
            <a:r>
              <a:rPr lang="en-US" b="1" dirty="0"/>
              <a:t>Rahab – </a:t>
            </a:r>
          </a:p>
          <a:p>
            <a:r>
              <a:rPr lang="en-US" b="1" dirty="0"/>
              <a:t>She was a Canaanite, resident of Jericho</a:t>
            </a:r>
          </a:p>
          <a:p>
            <a:r>
              <a:rPr lang="en-US" b="1" dirty="0"/>
              <a:t>Ruth – </a:t>
            </a:r>
          </a:p>
          <a:p>
            <a:r>
              <a:rPr lang="en-US" b="1" dirty="0"/>
              <a:t>She was a Moabite</a:t>
            </a:r>
          </a:p>
          <a:p>
            <a:r>
              <a:rPr lang="en-US" b="1" dirty="0"/>
              <a:t>She married an Israelite, Boaz</a:t>
            </a:r>
          </a:p>
          <a:p>
            <a:r>
              <a:rPr lang="en-US" b="1" dirty="0"/>
              <a:t>They had a son that would become David’s grandfather</a:t>
            </a:r>
          </a:p>
          <a:p>
            <a:r>
              <a:rPr lang="en-US" b="1" dirty="0"/>
              <a:t>Bathsheba – </a:t>
            </a:r>
          </a:p>
          <a:p>
            <a:r>
              <a:rPr lang="en-US" b="1" dirty="0"/>
              <a:t>While she was Jewish, she was married to a Hittite, Uriah</a:t>
            </a:r>
          </a:p>
        </p:txBody>
      </p:sp>
    </p:spTree>
    <p:extLst>
      <p:ext uri="{BB962C8B-B14F-4D97-AF65-F5344CB8AC3E}">
        <p14:creationId xmlns:p14="http://schemas.microsoft.com/office/powerpoint/2010/main" val="2732162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645E9-CAD4-F904-616A-3CBF439D5B06}"/>
              </a:ext>
            </a:extLst>
          </p:cNvPr>
          <p:cNvSpPr>
            <a:spLocks noGrp="1"/>
          </p:cNvSpPr>
          <p:nvPr>
            <p:ph type="title"/>
          </p:nvPr>
        </p:nvSpPr>
        <p:spPr/>
        <p:txBody>
          <a:bodyPr/>
          <a:lstStyle/>
          <a:p>
            <a:r>
              <a:rPr lang="en-US" b="1" dirty="0"/>
              <a:t>3 – The Gospel is for all Sinners</a:t>
            </a:r>
          </a:p>
        </p:txBody>
      </p:sp>
      <p:sp>
        <p:nvSpPr>
          <p:cNvPr id="3" name="Content Placeholder 2">
            <a:extLst>
              <a:ext uri="{FF2B5EF4-FFF2-40B4-BE49-F238E27FC236}">
                <a16:creationId xmlns:a16="http://schemas.microsoft.com/office/drawing/2014/main" id="{4C08828E-D243-C4B0-5524-249EB098BF09}"/>
              </a:ext>
            </a:extLst>
          </p:cNvPr>
          <p:cNvSpPr>
            <a:spLocks noGrp="1"/>
          </p:cNvSpPr>
          <p:nvPr>
            <p:ph idx="1"/>
          </p:nvPr>
        </p:nvSpPr>
        <p:spPr/>
        <p:txBody>
          <a:bodyPr>
            <a:normAutofit/>
          </a:bodyPr>
          <a:lstStyle/>
          <a:p>
            <a:r>
              <a:rPr lang="en-US" sz="3200" b="1" dirty="0"/>
              <a:t>Judah and Tamar – Genesis 38 – Incest</a:t>
            </a:r>
          </a:p>
          <a:p>
            <a:endParaRPr lang="en-US" sz="3200" b="1" dirty="0"/>
          </a:p>
          <a:p>
            <a:endParaRPr lang="en-US" sz="3200" b="1" dirty="0"/>
          </a:p>
          <a:p>
            <a:r>
              <a:rPr lang="en-US" sz="3200" b="1" dirty="0"/>
              <a:t>David and Bathsheba – 2 Samuel 11 – Adultery</a:t>
            </a:r>
          </a:p>
        </p:txBody>
      </p:sp>
    </p:spTree>
    <p:extLst>
      <p:ext uri="{BB962C8B-B14F-4D97-AF65-F5344CB8AC3E}">
        <p14:creationId xmlns:p14="http://schemas.microsoft.com/office/powerpoint/2010/main" val="4132749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645E9-CAD4-F904-616A-3CBF439D5B06}"/>
              </a:ext>
            </a:extLst>
          </p:cNvPr>
          <p:cNvSpPr>
            <a:spLocks noGrp="1"/>
          </p:cNvSpPr>
          <p:nvPr>
            <p:ph type="title"/>
          </p:nvPr>
        </p:nvSpPr>
        <p:spPr/>
        <p:txBody>
          <a:bodyPr/>
          <a:lstStyle/>
          <a:p>
            <a:r>
              <a:rPr lang="en-US" b="1" dirty="0"/>
              <a:t>3 – The Gospel is for all Sinners</a:t>
            </a:r>
          </a:p>
        </p:txBody>
      </p:sp>
      <p:sp>
        <p:nvSpPr>
          <p:cNvPr id="3" name="Content Placeholder 2">
            <a:extLst>
              <a:ext uri="{FF2B5EF4-FFF2-40B4-BE49-F238E27FC236}">
                <a16:creationId xmlns:a16="http://schemas.microsoft.com/office/drawing/2014/main" id="{4C08828E-D243-C4B0-5524-249EB098BF09}"/>
              </a:ext>
            </a:extLst>
          </p:cNvPr>
          <p:cNvSpPr>
            <a:spLocks noGrp="1"/>
          </p:cNvSpPr>
          <p:nvPr>
            <p:ph idx="1"/>
          </p:nvPr>
        </p:nvSpPr>
        <p:spPr/>
        <p:txBody>
          <a:bodyPr>
            <a:normAutofit lnSpcReduction="10000"/>
          </a:bodyPr>
          <a:lstStyle/>
          <a:p>
            <a:r>
              <a:rPr lang="en-US" b="1" dirty="0"/>
              <a:t>Solomon – </a:t>
            </a:r>
          </a:p>
          <a:p>
            <a:pPr marR="0" algn="l" rtl="0"/>
            <a:r>
              <a:rPr lang="en-US" sz="2400" b="1" i="0" u="none" strike="noStrike" baseline="0" dirty="0">
                <a:latin typeface="Verdana" panose="020B0604030504040204" pitchFamily="34" charset="0"/>
              </a:rPr>
              <a:t>(1 Kings 11:1)  But King Solomon loved many foreign women, as well as the daughter of Pharaoh: women of the Moabites, Ammonites, Edomites, Sidonians, </a:t>
            </a:r>
            <a:r>
              <a:rPr lang="en-US" sz="2400" b="1" i="1" u="none" strike="noStrike" baseline="0" dirty="0">
                <a:latin typeface="Verdana" panose="020B0604030504040204" pitchFamily="34" charset="0"/>
              </a:rPr>
              <a:t>and</a:t>
            </a:r>
            <a:r>
              <a:rPr lang="en-US" sz="2400" b="1" i="0" u="none" strike="noStrike" baseline="0" dirty="0">
                <a:latin typeface="Verdana" panose="020B0604030504040204" pitchFamily="34" charset="0"/>
              </a:rPr>
              <a:t> Hittites—</a:t>
            </a:r>
          </a:p>
          <a:p>
            <a:pPr marR="0" algn="l" rtl="0"/>
            <a:r>
              <a:rPr lang="en-US" sz="2400" b="1" i="0" u="none" strike="noStrike" baseline="0" dirty="0">
                <a:latin typeface="Verdana" panose="020B0604030504040204" pitchFamily="34" charset="0"/>
              </a:rPr>
              <a:t>(1 Kings 11:2)  from the nations of whom the LORD had said to the children of Israel, "You shall not intermarry with them, nor they with you. Surely they will turn away your hearts after their gods." Solomon clung to these in love.</a:t>
            </a:r>
          </a:p>
          <a:p>
            <a:pPr marR="0" algn="l" rtl="0"/>
            <a:r>
              <a:rPr lang="en-US" sz="2400" b="1" i="0" u="none" strike="noStrike" baseline="0" dirty="0">
                <a:latin typeface="Verdana" panose="020B0604030504040204" pitchFamily="34" charset="0"/>
              </a:rPr>
              <a:t>(1 Kings 11:3)  And he had seven hundred wives, princesses, and three hundred concubines; and his wives turned away his heart.</a:t>
            </a:r>
          </a:p>
        </p:txBody>
      </p:sp>
    </p:spTree>
    <p:extLst>
      <p:ext uri="{BB962C8B-B14F-4D97-AF65-F5344CB8AC3E}">
        <p14:creationId xmlns:p14="http://schemas.microsoft.com/office/powerpoint/2010/main" val="862463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645E9-CAD4-F904-616A-3CBF439D5B06}"/>
              </a:ext>
            </a:extLst>
          </p:cNvPr>
          <p:cNvSpPr>
            <a:spLocks noGrp="1"/>
          </p:cNvSpPr>
          <p:nvPr>
            <p:ph type="title"/>
          </p:nvPr>
        </p:nvSpPr>
        <p:spPr/>
        <p:txBody>
          <a:bodyPr/>
          <a:lstStyle/>
          <a:p>
            <a:r>
              <a:rPr lang="en-US" b="1" dirty="0"/>
              <a:t>3 – The Gospel is for all Sinners</a:t>
            </a:r>
          </a:p>
        </p:txBody>
      </p:sp>
      <p:sp>
        <p:nvSpPr>
          <p:cNvPr id="3" name="Content Placeholder 2">
            <a:extLst>
              <a:ext uri="{FF2B5EF4-FFF2-40B4-BE49-F238E27FC236}">
                <a16:creationId xmlns:a16="http://schemas.microsoft.com/office/drawing/2014/main" id="{4C08828E-D243-C4B0-5524-249EB098BF09}"/>
              </a:ext>
            </a:extLst>
          </p:cNvPr>
          <p:cNvSpPr>
            <a:spLocks noGrp="1"/>
          </p:cNvSpPr>
          <p:nvPr>
            <p:ph idx="1"/>
          </p:nvPr>
        </p:nvSpPr>
        <p:spPr>
          <a:xfrm>
            <a:off x="838200" y="1434662"/>
            <a:ext cx="10515600" cy="5058213"/>
          </a:xfrm>
        </p:spPr>
        <p:txBody>
          <a:bodyPr>
            <a:noAutofit/>
          </a:bodyPr>
          <a:lstStyle/>
          <a:p>
            <a:r>
              <a:rPr lang="en-US" b="1" dirty="0"/>
              <a:t>Manasseh – </a:t>
            </a:r>
          </a:p>
          <a:p>
            <a:pPr marR="0" algn="l" rtl="0"/>
            <a:r>
              <a:rPr lang="en-US" b="1" i="0" u="none" strike="noStrike" baseline="0" dirty="0">
                <a:latin typeface="Verdana" panose="020B0604030504040204" pitchFamily="34" charset="0"/>
              </a:rPr>
              <a:t>(2 Kings 21:1-3)  Manasseh </a:t>
            </a:r>
            <a:r>
              <a:rPr lang="en-US" b="1" i="1" u="none" strike="noStrike" baseline="0" dirty="0">
                <a:latin typeface="Verdana" panose="020B0604030504040204" pitchFamily="34" charset="0"/>
              </a:rPr>
              <a:t>was</a:t>
            </a:r>
            <a:r>
              <a:rPr lang="en-US" b="1" i="0" u="none" strike="noStrike" baseline="0" dirty="0">
                <a:latin typeface="Verdana" panose="020B0604030504040204" pitchFamily="34" charset="0"/>
              </a:rPr>
              <a:t> twelve years old when he became king, and he reigned fifty-five years in Jerusalem. His mother's name </a:t>
            </a:r>
            <a:r>
              <a:rPr lang="en-US" b="1" i="1" u="none" strike="noStrike" baseline="0" dirty="0">
                <a:latin typeface="Verdana" panose="020B0604030504040204" pitchFamily="34" charset="0"/>
              </a:rPr>
              <a:t>was</a:t>
            </a:r>
            <a:r>
              <a:rPr lang="en-US" b="1" i="0" u="none" strike="noStrike" baseline="0" dirty="0">
                <a:latin typeface="Verdana" panose="020B0604030504040204" pitchFamily="34" charset="0"/>
              </a:rPr>
              <a:t> Hephzibah. (2)  And he did evil in the sight of the LORD, according to the abominations of the nations whom the LORD had cast out before the children of Israel.  (3)  For he rebuilt the high places which Hezekiah his father had destroyed; he raised up altars for Baal, and made a wooden image, as Ahab king of Israel had done; and he worshiped all the host of heaven and served them.</a:t>
            </a:r>
          </a:p>
        </p:txBody>
      </p:sp>
    </p:spTree>
    <p:extLst>
      <p:ext uri="{BB962C8B-B14F-4D97-AF65-F5344CB8AC3E}">
        <p14:creationId xmlns:p14="http://schemas.microsoft.com/office/powerpoint/2010/main" val="29209991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680</Words>
  <Application>Microsoft Office PowerPoint</Application>
  <PresentationFormat>Widescreen</PresentationFormat>
  <Paragraphs>58</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Cooper Black</vt:lpstr>
      <vt:lpstr>Verdana</vt:lpstr>
      <vt:lpstr>Office Theme</vt:lpstr>
      <vt:lpstr>Jesus’ Family Tree - 2</vt:lpstr>
      <vt:lpstr>Do you trace your genealogy?</vt:lpstr>
      <vt:lpstr>1 – The Gospel is for Women and Men</vt:lpstr>
      <vt:lpstr>1 – The Gospel is for Women and Men</vt:lpstr>
      <vt:lpstr>2 – The Gospel is for all Nations</vt:lpstr>
      <vt:lpstr>2 – The Gospel is for all Nations</vt:lpstr>
      <vt:lpstr>3 – The Gospel is for all Sinners</vt:lpstr>
      <vt:lpstr>3 – The Gospel is for all Sinners</vt:lpstr>
      <vt:lpstr>3 – The Gospel is for all Sinners</vt:lpstr>
      <vt:lpstr>4 – Do you get the message?</vt:lpstr>
      <vt:lpstr>4 – Do you get the message?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Jesus’ Family Tree - 2</dc:title>
  <dc:creator>Manly Luscombe</dc:creator>
  <cp:lastModifiedBy>Manly Luscombe</cp:lastModifiedBy>
  <cp:revision>1</cp:revision>
  <dcterms:created xsi:type="dcterms:W3CDTF">2023-04-14T22:41:02Z</dcterms:created>
  <dcterms:modified xsi:type="dcterms:W3CDTF">2023-05-15T14:59:15Z</dcterms:modified>
</cp:coreProperties>
</file>