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  <p:sldMasterId id="2147483686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B4C4C9A4-40DD-421A-8A8E-50C2D884729A}"/>
    <pc:docChg chg="custSel modSld modMainMaster modNotesMaster">
      <pc:chgData name="Manly Luscombe" userId="d66a401e1e7a39bf" providerId="LiveId" clId="{B4C4C9A4-40DD-421A-8A8E-50C2D884729A}" dt="2021-07-09T23:23:57.295" v="141" actId="255"/>
      <pc:docMkLst>
        <pc:docMk/>
      </pc:docMkLst>
      <pc:sldChg chg="addSp modSp mod modTransition">
        <pc:chgData name="Manly Luscombe" userId="d66a401e1e7a39bf" providerId="LiveId" clId="{B4C4C9A4-40DD-421A-8A8E-50C2D884729A}" dt="2021-07-09T23:23:57.295" v="141" actId="255"/>
        <pc:sldMkLst>
          <pc:docMk/>
          <pc:sldMk cId="0" sldId="256"/>
        </pc:sldMkLst>
        <pc:spChg chg="mod">
          <ac:chgData name="Manly Luscombe" userId="d66a401e1e7a39bf" providerId="LiveId" clId="{B4C4C9A4-40DD-421A-8A8E-50C2D884729A}" dt="2021-07-09T23:23:28.867" v="139" actId="1076"/>
          <ac:spMkLst>
            <pc:docMk/>
            <pc:sldMk cId="0" sldId="256"/>
            <ac:spMk id="4097" creationId="{B287F666-508B-42C2-A476-BC62A0F86B37}"/>
          </ac:spMkLst>
        </pc:spChg>
        <pc:spChg chg="mod">
          <ac:chgData name="Manly Luscombe" userId="d66a401e1e7a39bf" providerId="LiveId" clId="{B4C4C9A4-40DD-421A-8A8E-50C2D884729A}" dt="2021-07-09T23:23:57.295" v="141" actId="255"/>
          <ac:spMkLst>
            <pc:docMk/>
            <pc:sldMk cId="0" sldId="256"/>
            <ac:spMk id="4098" creationId="{06009E38-C39F-4CF4-AD7D-7F2423CE86E8}"/>
          </ac:spMkLst>
        </pc:spChg>
        <pc:picChg chg="add mod ord">
          <ac:chgData name="Manly Luscombe" userId="d66a401e1e7a39bf" providerId="LiveId" clId="{B4C4C9A4-40DD-421A-8A8E-50C2D884729A}" dt="2021-07-09T23:21:21.217" v="132" actId="14100"/>
          <ac:picMkLst>
            <pc:docMk/>
            <pc:sldMk cId="0" sldId="256"/>
            <ac:picMk id="3" creationId="{54066980-03BF-4E68-BDF9-432435E787BD}"/>
          </ac:picMkLst>
        </pc:pic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57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57"/>
            <ac:spMk id="5121" creationId="{D1AE8C8C-1EC8-41B3-8260-55723B137587}"/>
          </ac:spMkLst>
        </pc:spChg>
        <pc:spChg chg="mod">
          <ac:chgData name="Manly Luscombe" userId="d66a401e1e7a39bf" providerId="LiveId" clId="{B4C4C9A4-40DD-421A-8A8E-50C2D884729A}" dt="2021-07-09T22:59:39.056" v="3" actId="14100"/>
          <ac:spMkLst>
            <pc:docMk/>
            <pc:sldMk cId="0" sldId="257"/>
            <ac:spMk id="5122" creationId="{AFC98F4B-2FE3-4355-9904-879902C81371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58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58"/>
            <ac:spMk id="6145" creationId="{2BD76860-34D2-4379-9BDA-73A3EC753F61}"/>
          </ac:spMkLst>
        </pc:spChg>
        <pc:spChg chg="mod">
          <ac:chgData name="Manly Luscombe" userId="d66a401e1e7a39bf" providerId="LiveId" clId="{B4C4C9A4-40DD-421A-8A8E-50C2D884729A}" dt="2021-07-09T23:00:06.671" v="7" actId="14100"/>
          <ac:spMkLst>
            <pc:docMk/>
            <pc:sldMk cId="0" sldId="258"/>
            <ac:spMk id="6146" creationId="{A57655A0-0FB0-401C-97E3-C598B5AEBF7C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59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59"/>
            <ac:spMk id="7169" creationId="{6A65EB72-50F6-4680-A9F9-73C95297BE19}"/>
          </ac:spMkLst>
        </pc:spChg>
        <pc:spChg chg="mod">
          <ac:chgData name="Manly Luscombe" userId="d66a401e1e7a39bf" providerId="LiveId" clId="{B4C4C9A4-40DD-421A-8A8E-50C2D884729A}" dt="2021-07-09T23:00:33.947" v="10" actId="14100"/>
          <ac:spMkLst>
            <pc:docMk/>
            <pc:sldMk cId="0" sldId="259"/>
            <ac:spMk id="7170" creationId="{1B56BA60-41A1-486D-91A5-C4A4AB79A966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0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0"/>
            <ac:spMk id="8193" creationId="{E5A877BD-AB44-4897-A0FF-120FC4EF20C4}"/>
          </ac:spMkLst>
        </pc:spChg>
        <pc:spChg chg="mod">
          <ac:chgData name="Manly Luscombe" userId="d66a401e1e7a39bf" providerId="LiveId" clId="{B4C4C9A4-40DD-421A-8A8E-50C2D884729A}" dt="2021-07-09T23:00:57.897" v="13" actId="14100"/>
          <ac:spMkLst>
            <pc:docMk/>
            <pc:sldMk cId="0" sldId="260"/>
            <ac:spMk id="8194" creationId="{AADDB379-FF2A-4CCC-8A7E-00353200DF16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1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1"/>
            <ac:spMk id="9217" creationId="{DD9E2B72-3A66-49D0-8F84-7505AD7E98AE}"/>
          </ac:spMkLst>
        </pc:spChg>
        <pc:spChg chg="mod">
          <ac:chgData name="Manly Luscombe" userId="d66a401e1e7a39bf" providerId="LiveId" clId="{B4C4C9A4-40DD-421A-8A8E-50C2D884729A}" dt="2021-07-09T23:01:24.673" v="16" actId="14100"/>
          <ac:spMkLst>
            <pc:docMk/>
            <pc:sldMk cId="0" sldId="261"/>
            <ac:spMk id="9218" creationId="{A352AF9A-BB11-490A-AC28-3DE78F30E26B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2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2"/>
            <ac:spMk id="10241" creationId="{194EDA2A-D8AD-4DAA-A6CC-5BAB13FF0615}"/>
          </ac:spMkLst>
        </pc:spChg>
        <pc:spChg chg="mod">
          <ac:chgData name="Manly Luscombe" userId="d66a401e1e7a39bf" providerId="LiveId" clId="{B4C4C9A4-40DD-421A-8A8E-50C2D884729A}" dt="2021-07-09T23:01:54.237" v="19" actId="14100"/>
          <ac:spMkLst>
            <pc:docMk/>
            <pc:sldMk cId="0" sldId="262"/>
            <ac:spMk id="10242" creationId="{EB7AAB07-CA8C-4AD5-A66D-94195B7F9757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3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3"/>
            <ac:spMk id="11265" creationId="{F5C787FE-B409-4249-898A-765D5CDC12C9}"/>
          </ac:spMkLst>
        </pc:spChg>
        <pc:spChg chg="mod">
          <ac:chgData name="Manly Luscombe" userId="d66a401e1e7a39bf" providerId="LiveId" clId="{B4C4C9A4-40DD-421A-8A8E-50C2D884729A}" dt="2021-07-09T23:02:23.708" v="23" actId="20577"/>
          <ac:spMkLst>
            <pc:docMk/>
            <pc:sldMk cId="0" sldId="263"/>
            <ac:spMk id="11266" creationId="{772E2798-4A24-424B-A127-4B23D7688E5D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4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4"/>
            <ac:spMk id="12289" creationId="{85B5D308-4914-4943-AA7E-67209EAD2608}"/>
          </ac:spMkLst>
        </pc:spChg>
        <pc:spChg chg="mod">
          <ac:chgData name="Manly Luscombe" userId="d66a401e1e7a39bf" providerId="LiveId" clId="{B4C4C9A4-40DD-421A-8A8E-50C2D884729A}" dt="2021-07-09T23:02:49.469" v="26" actId="14100"/>
          <ac:spMkLst>
            <pc:docMk/>
            <pc:sldMk cId="0" sldId="264"/>
            <ac:spMk id="12290" creationId="{9C830D61-C542-4C6C-917B-0FBC8314AF83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5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5"/>
            <ac:spMk id="13313" creationId="{AFE970AC-8C5E-4B4B-9E43-92AE53E189AB}"/>
          </ac:spMkLst>
        </pc:spChg>
        <pc:spChg chg="mod">
          <ac:chgData name="Manly Luscombe" userId="d66a401e1e7a39bf" providerId="LiveId" clId="{B4C4C9A4-40DD-421A-8A8E-50C2D884729A}" dt="2021-07-09T23:03:18.684" v="29" actId="14100"/>
          <ac:spMkLst>
            <pc:docMk/>
            <pc:sldMk cId="0" sldId="265"/>
            <ac:spMk id="13314" creationId="{0E4B80BE-4047-4499-84EC-839F49EBDB5F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6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6"/>
            <ac:spMk id="14337" creationId="{A1A51179-F73C-4CE2-B6C4-30783A9BA14E}"/>
          </ac:spMkLst>
        </pc:spChg>
        <pc:spChg chg="mod">
          <ac:chgData name="Manly Luscombe" userId="d66a401e1e7a39bf" providerId="LiveId" clId="{B4C4C9A4-40DD-421A-8A8E-50C2D884729A}" dt="2021-07-09T23:03:45.308" v="32" actId="14100"/>
          <ac:spMkLst>
            <pc:docMk/>
            <pc:sldMk cId="0" sldId="266"/>
            <ac:spMk id="14338" creationId="{4FD39F03-6DD2-44B3-9A1F-14569CF50B65}"/>
          </ac:spMkLst>
        </pc:spChg>
      </pc:sldChg>
      <pc:sldChg chg="modSp mod modTransition">
        <pc:chgData name="Manly Luscombe" userId="d66a401e1e7a39bf" providerId="LiveId" clId="{B4C4C9A4-40DD-421A-8A8E-50C2D884729A}" dt="2021-07-09T23:07:22.100" v="46"/>
        <pc:sldMkLst>
          <pc:docMk/>
          <pc:sldMk cId="0" sldId="267"/>
        </pc:sldMkLst>
        <pc:spChg chg="mod">
          <ac:chgData name="Manly Luscombe" userId="d66a401e1e7a39bf" providerId="LiveId" clId="{B4C4C9A4-40DD-421A-8A8E-50C2D884729A}" dt="2021-07-09T22:57:58.070" v="0"/>
          <ac:spMkLst>
            <pc:docMk/>
            <pc:sldMk cId="0" sldId="267"/>
            <ac:spMk id="15361" creationId="{93224B9A-0E0C-434A-96A8-B162AB371B1A}"/>
          </ac:spMkLst>
        </pc:spChg>
        <pc:spChg chg="mod">
          <ac:chgData name="Manly Luscombe" userId="d66a401e1e7a39bf" providerId="LiveId" clId="{B4C4C9A4-40DD-421A-8A8E-50C2D884729A}" dt="2021-07-09T23:04:53.138" v="38" actId="20577"/>
          <ac:spMkLst>
            <pc:docMk/>
            <pc:sldMk cId="0" sldId="267"/>
            <ac:spMk id="15362" creationId="{99485C69-B401-4522-B106-F140233FD2DC}"/>
          </ac:spMkLst>
        </pc:spChg>
      </pc:sldChg>
      <pc:sldMasterChg chg="modSp modSldLayout">
        <pc:chgData name="Manly Luscombe" userId="d66a401e1e7a39bf" providerId="LiveId" clId="{B4C4C9A4-40DD-421A-8A8E-50C2D884729A}" dt="2021-07-09T22:57:58.070" v="0"/>
        <pc:sldMasterMkLst>
          <pc:docMk/>
          <pc:sldMasterMk cId="0" sldId="2147483648"/>
        </pc:sldMasterMkLst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8"/>
            <ac:spMk id="1025" creationId="{650C80D5-ECB7-4ADE-8215-D5B348E3BCAA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8"/>
            <ac:spMk id="1026" creationId="{BCF6A54D-72EB-4CD5-9C41-A5F26D1977DB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8"/>
            <ac:spMk id="1027" creationId="{174C881C-480A-4961-972D-6B02E5A9BF2D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8"/>
            <ac:spMk id="1028" creationId="{F31E2262-F584-4FAF-BB0D-1D74F10D9C48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8"/>
            <ac:spMk id="1029" creationId="{8009AA45-739A-49BC-A940-02EFE41AA5D7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8"/>
            <ac:spMk id="1030" creationId="{F05D3725-6EF4-4FD7-99BF-B498EF1A404A}"/>
          </ac:spMkLst>
        </pc:sp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8"/>
            <pc:sldLayoutMk cId="947701105" sldId="2147483650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947701105" sldId="2147483650"/>
              <ac:spMk id="2" creationId="{FE382ED6-53FD-4C65-BC3E-1EB6B2C76E6E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947701105" sldId="2147483650"/>
              <ac:spMk id="3" creationId="{741A3C24-36AD-43EF-83DA-B7069AC7E1A7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8"/>
            <pc:sldLayoutMk cId="2398788071" sldId="2147483652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2398788071" sldId="2147483652"/>
              <ac:spMk id="2" creationId="{7D37176B-995F-439D-AC97-AAFABBD84050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2398788071" sldId="2147483652"/>
              <ac:spMk id="3" creationId="{867F5915-B2D1-4C04-B549-10BF7FD3CAF0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8"/>
            <pc:sldLayoutMk cId="4179887386" sldId="2147483653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4179887386" sldId="2147483653"/>
              <ac:spMk id="3" creationId="{63AEE1E4-224B-497F-A564-5BACD82D793C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4179887386" sldId="2147483653"/>
              <ac:spMk id="4" creationId="{EA47001B-5A02-45EE-9210-2FB4387DA5E2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8"/>
            <pc:sldLayoutMk cId="2841352338" sldId="2147483654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2841352338" sldId="2147483654"/>
              <ac:spMk id="2" creationId="{F9474765-2479-4F9F-8FE2-AFB26D570580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2841352338" sldId="2147483654"/>
              <ac:spMk id="3" creationId="{CD6D32C8-F871-4592-AD55-86393523E9F1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2841352338" sldId="2147483654"/>
              <ac:spMk id="4" creationId="{3D2FE7C3-A161-42D6-93FE-FC7ADCA1EDB0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2841352338" sldId="2147483654"/>
              <ac:spMk id="5" creationId="{8F726535-9BD3-4C70-9F5B-A0F09834D01A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2841352338" sldId="2147483654"/>
              <ac:spMk id="6" creationId="{B445741C-0D8F-41A0-8F4E-620919E25FDF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8"/>
            <pc:sldLayoutMk cId="3291961615" sldId="2147483657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3291961615" sldId="2147483657"/>
              <ac:spMk id="2" creationId="{31D3AFA9-7E85-440F-BC6D-1F53B6C0E438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3291961615" sldId="2147483657"/>
              <ac:spMk id="3" creationId="{98AB6184-5CE9-49FF-A445-AAF7E770C182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3291961615" sldId="2147483657"/>
              <ac:spMk id="4" creationId="{77A0256A-D85D-468E-89CE-E75ADDB72056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8"/>
            <pc:sldLayoutMk cId="779166956" sldId="2147483658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779166956" sldId="2147483658"/>
              <ac:spMk id="2" creationId="{1D3DFE15-AC6B-4532-9625-C8A976C05B54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779166956" sldId="2147483658"/>
              <ac:spMk id="3" creationId="{B5BEFC1A-2845-4D6D-8BAB-7CCF56D65510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779166956" sldId="2147483658"/>
              <ac:spMk id="4" creationId="{8A74D16A-D479-43C3-99F4-1D879EFDA615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8"/>
            <pc:sldLayoutMk cId="3171239285" sldId="2147483660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3171239285" sldId="2147483660"/>
              <ac:spMk id="2" creationId="{0B099D1F-C75A-4FCB-AD22-83369090547B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8"/>
              <pc:sldLayoutMk cId="3171239285" sldId="2147483660"/>
              <ac:spMk id="3" creationId="{4EB6C364-5C8B-41E6-8EE6-9AF5AFF75165}"/>
            </ac:spMkLst>
          </pc:spChg>
        </pc:sldLayoutChg>
      </pc:sldMasterChg>
      <pc:sldMasterChg chg="modSp modSldLayout">
        <pc:chgData name="Manly Luscombe" userId="d66a401e1e7a39bf" providerId="LiveId" clId="{B4C4C9A4-40DD-421A-8A8E-50C2D884729A}" dt="2021-07-09T22:57:58.070" v="0"/>
        <pc:sldMasterMkLst>
          <pc:docMk/>
          <pc:sldMasterMk cId="0" sldId="2147483649"/>
        </pc:sldMasterMkLst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9"/>
            <ac:spMk id="2050" creationId="{C47C547A-DC95-401C-8F0A-67D338234D4F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9"/>
            <ac:spMk id="2051" creationId="{B0148529-BC33-49DC-9C5A-AE6ABFC5841D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9"/>
            <ac:spMk id="2052" creationId="{4EA373F8-2636-4F87-A496-B95E96062CB8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9"/>
            <ac:spMk id="2053" creationId="{16752185-D588-4EFE-A0C3-F60B066901CE}"/>
          </ac:spMkLst>
        </pc:spChg>
        <pc:spChg chg="mod">
          <ac:chgData name="Manly Luscombe" userId="d66a401e1e7a39bf" providerId="LiveId" clId="{B4C4C9A4-40DD-421A-8A8E-50C2D884729A}" dt="2021-07-09T22:57:58.070" v="0"/>
          <ac:spMkLst>
            <pc:docMk/>
            <pc:sldMasterMk cId="0" sldId="2147483649"/>
            <ac:spMk id="2054" creationId="{AE135FE2-A5AA-453F-B23F-CB95A8A11F8B}"/>
          </ac:spMkLst>
        </pc:spChg>
        <pc:picChg chg="mod">
          <ac:chgData name="Manly Luscombe" userId="d66a401e1e7a39bf" providerId="LiveId" clId="{B4C4C9A4-40DD-421A-8A8E-50C2D884729A}" dt="2021-07-09T22:57:58.070" v="0"/>
          <ac:picMkLst>
            <pc:docMk/>
            <pc:sldMasterMk cId="0" sldId="2147483649"/>
            <ac:picMk id="2049" creationId="{F40FE17E-C270-4C89-A01A-178717223881}"/>
          </ac:picMkLst>
        </pc:pic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3981248983" sldId="2147483661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3981248983" sldId="2147483661"/>
              <ac:spMk id="2" creationId="{271A2B07-68C1-480F-A94D-3714D3582DD8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3981248983" sldId="2147483661"/>
              <ac:spMk id="3" creationId="{DCEF1B57-C013-48F6-A15E-D5E3FEBC5F2A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171589743" sldId="2147483662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171589743" sldId="2147483662"/>
              <ac:spMk id="3" creationId="{1B5D2998-6265-44DB-9184-5BDCE47C0102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877432998" sldId="2147483663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877432998" sldId="2147483663"/>
              <ac:spMk id="2" creationId="{482F57DB-6BF3-48AF-9C84-5462F0DF4B05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877432998" sldId="2147483663"/>
              <ac:spMk id="3" creationId="{E8794956-1585-4A12-A71C-54644D413EAB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3595810539" sldId="2147483664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3595810539" sldId="2147483664"/>
              <ac:spMk id="3" creationId="{4C4ABD61-E5D8-4EFE-86F3-4EE869676E05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3595810539" sldId="2147483664"/>
              <ac:spMk id="4" creationId="{4CA4E01B-7B69-4276-91AD-E5E2B292DD4B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4281481678" sldId="2147483665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4281481678" sldId="2147483665"/>
              <ac:spMk id="2" creationId="{3D594F4D-5C38-4113-8E71-2FCE5AAB67E5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4281481678" sldId="2147483665"/>
              <ac:spMk id="3" creationId="{203529C5-DA0D-4D34-A25D-124B85DB098D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4281481678" sldId="2147483665"/>
              <ac:spMk id="4" creationId="{1C4187D2-286E-4DE9-A19F-283D702CAE64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4281481678" sldId="2147483665"/>
              <ac:spMk id="5" creationId="{2D6C2ED2-D36D-44FD-8689-BA149B8E1FEA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4281481678" sldId="2147483665"/>
              <ac:spMk id="6" creationId="{220B7682-E777-4BF0-B702-3C29ABBA0E07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1628877654" sldId="2147483668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1628877654" sldId="2147483668"/>
              <ac:spMk id="2" creationId="{3707A884-107D-49B9-84DF-F88C0960DD01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1628877654" sldId="2147483668"/>
              <ac:spMk id="3" creationId="{4672C284-8222-4349-BA5F-F0E5B760CDC6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1628877654" sldId="2147483668"/>
              <ac:spMk id="4" creationId="{4040F4A4-25CA-4BB6-B195-DD57CB70E330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2065044864" sldId="2147483669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2065044864" sldId="2147483669"/>
              <ac:spMk id="2" creationId="{FE54AE8E-7846-4083-A1A2-63C6083685B9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2065044864" sldId="2147483669"/>
              <ac:spMk id="3" creationId="{3D63DBD2-DD47-4A41-903F-F6DF950BBFFD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2065044864" sldId="2147483669"/>
              <ac:spMk id="4" creationId="{5B17694C-A4BA-4CE4-A0C6-85A540F41CD6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459187530" sldId="2147483670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459187530" sldId="2147483670"/>
              <ac:spMk id="3" creationId="{F6359D29-C79F-4C61-8F68-0E9C45011B9A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3643740560" sldId="2147483671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3643740560" sldId="2147483671"/>
              <ac:spMk id="2" creationId="{7731DF2E-A9AC-4020-B212-AD81F7CE44C8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3643740560" sldId="2147483671"/>
              <ac:spMk id="3" creationId="{D4824839-AAB5-4D68-B615-A3D540B0B079}"/>
            </ac:spMkLst>
          </pc:spChg>
        </pc:sldLayoutChg>
        <pc:sldLayoutChg chg="modSp">
          <pc:chgData name="Manly Luscombe" userId="d66a401e1e7a39bf" providerId="LiveId" clId="{B4C4C9A4-40DD-421A-8A8E-50C2D884729A}" dt="2021-07-09T22:57:58.070" v="0"/>
          <pc:sldLayoutMkLst>
            <pc:docMk/>
            <pc:sldMasterMk cId="0" sldId="2147483649"/>
            <pc:sldLayoutMk cId="2662795147" sldId="2147483672"/>
          </pc:sldLayoutMkLst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2662795147" sldId="2147483672"/>
              <ac:spMk id="2" creationId="{B92DDB27-CECC-4F22-B08F-662FAEB9865F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2662795147" sldId="2147483672"/>
              <ac:spMk id="3" creationId="{F5D7A4DE-CD55-4A3E-A5BF-E11EAC4F05BA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2662795147" sldId="2147483672"/>
              <ac:spMk id="4" creationId="{CC4337AB-F772-407E-B75B-D505C91DEEC3}"/>
            </ac:spMkLst>
          </pc:spChg>
          <pc:spChg chg="mod">
            <ac:chgData name="Manly Luscombe" userId="d66a401e1e7a39bf" providerId="LiveId" clId="{B4C4C9A4-40DD-421A-8A8E-50C2D884729A}" dt="2021-07-09T22:57:58.070" v="0"/>
            <ac:spMkLst>
              <pc:docMk/>
              <pc:sldMasterMk cId="0" sldId="2147483649"/>
              <pc:sldLayoutMk cId="2662795147" sldId="2147483672"/>
              <ac:spMk id="5" creationId="{E193A963-0166-40A2-A15B-3D683F390903}"/>
            </ac:spMkLst>
          </pc:spChg>
        </pc:sldLayoutChg>
      </pc:sldMasterChg>
      <pc:sldMasterChg chg="modTransition modSldLayout">
        <pc:chgData name="Manly Luscombe" userId="d66a401e1e7a39bf" providerId="LiveId" clId="{B4C4C9A4-40DD-421A-8A8E-50C2D884729A}" dt="2021-07-09T23:07:22.100" v="46"/>
        <pc:sldMasterMkLst>
          <pc:docMk/>
          <pc:sldMasterMk cId="3462093741" sldId="2147483673"/>
        </pc:sldMasterMkLst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1055427941" sldId="2147483674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3111896783" sldId="2147483675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4044937263" sldId="2147483676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3032523594" sldId="2147483677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3794910796" sldId="2147483678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495978757" sldId="2147483679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2973316271" sldId="2147483680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639716684" sldId="2147483681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3272658121" sldId="2147483682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2157146323" sldId="2147483683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3455617323" sldId="2147483684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462093741" sldId="2147483673"/>
            <pc:sldLayoutMk cId="2075202506" sldId="2147483685"/>
          </pc:sldLayoutMkLst>
        </pc:sldLayoutChg>
      </pc:sldMasterChg>
      <pc:sldMasterChg chg="modTransition modSldLayout">
        <pc:chgData name="Manly Luscombe" userId="d66a401e1e7a39bf" providerId="LiveId" clId="{B4C4C9A4-40DD-421A-8A8E-50C2D884729A}" dt="2021-07-09T23:07:22.100" v="46"/>
        <pc:sldMasterMkLst>
          <pc:docMk/>
          <pc:sldMasterMk cId="304238141" sldId="2147483686"/>
        </pc:sldMasterMkLst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2149598498" sldId="2147483687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3234795016" sldId="2147483688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1484380422" sldId="2147483689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2386594965" sldId="2147483690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2056684594" sldId="2147483691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2756432034" sldId="2147483692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2921394957" sldId="2147483693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192409105" sldId="2147483694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4181954997" sldId="2147483695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1622675197" sldId="2147483696"/>
          </pc:sldLayoutMkLst>
        </pc:sldLayoutChg>
        <pc:sldLayoutChg chg="modTransition">
          <pc:chgData name="Manly Luscombe" userId="d66a401e1e7a39bf" providerId="LiveId" clId="{B4C4C9A4-40DD-421A-8A8E-50C2D884729A}" dt="2021-07-09T23:07:22.100" v="46"/>
          <pc:sldLayoutMkLst>
            <pc:docMk/>
            <pc:sldMasterMk cId="304238141" sldId="2147483686"/>
            <pc:sldLayoutMk cId="1165732248" sldId="214748369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E7AFE81E-1D6D-4B47-9E1E-6E5F76A87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>
            <a:extLst>
              <a:ext uri="{FF2B5EF4-FFF2-40B4-BE49-F238E27FC236}">
                <a16:creationId xmlns:a16="http://schemas.microsoft.com/office/drawing/2014/main" id="{80F182C3-F0AC-4BC6-B532-99A66440F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9D9C3E8-0383-44A1-9AAD-844CC441E6C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03B2274-2BBA-46D1-B01F-DAA90EC3438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3ED5B87-9A38-432A-9716-19A0892E5073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382588" y="685800"/>
            <a:ext cx="6089650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5B405D8-048F-4A2A-8350-D8458D3EF3C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C761018-9D14-4ECA-81F5-5709DA07B3F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6B2F1AB7-065B-42AF-B263-FC8F9729C0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Arial" panose="020B0604020202020204" pitchFamily="34" charset="0"/>
                <a:cs typeface="Lucida Sans Unicode" panose="020B0602030504020204" pitchFamily="34" charset="0"/>
              </a:defRPr>
            </a:lvl1pPr>
          </a:lstStyle>
          <a:p>
            <a:fld id="{949FC795-0C11-4BF4-9507-4EB337FEE1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8F616778-708D-411B-968A-538CB71C98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54732C-D056-4C45-82D2-6FC4572E3C2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5" name="Rectangle 1">
            <a:extLst>
              <a:ext uri="{FF2B5EF4-FFF2-40B4-BE49-F238E27FC236}">
                <a16:creationId xmlns:a16="http://schemas.microsoft.com/office/drawing/2014/main" id="{4762E65A-0607-41A8-981F-E2C3C7398809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8107D0DC-4624-4E6B-8188-31533933C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07A960C7-4597-4958-BA6C-D0ABC562BA5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E39FDF-291F-4E04-A0B8-310AB101689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3BC87689-5264-4366-B602-3F45459B51C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Text Box 2">
            <a:extLst>
              <a:ext uri="{FF2B5EF4-FFF2-40B4-BE49-F238E27FC236}">
                <a16:creationId xmlns:a16="http://schemas.microsoft.com/office/drawing/2014/main" id="{56DAE922-21F6-41A1-A56F-8E9ABC26BE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47F3A421-A5F7-40A9-AD0D-4B8C1779CA0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2005AA-0A1E-4D33-BFC5-C6AE96B448C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D46C8BE5-A4D4-4072-8736-B96D1BBDD95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15FF004F-588B-465B-8065-742ED8A6A2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AA3012ED-4B27-494B-9AE8-589746D70AE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707FB5-713D-43FF-9AE2-F922E17BC8B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F0E5B736-5DE7-4048-80E4-392A09A031A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>
            <a:extLst>
              <a:ext uri="{FF2B5EF4-FFF2-40B4-BE49-F238E27FC236}">
                <a16:creationId xmlns:a16="http://schemas.microsoft.com/office/drawing/2014/main" id="{0BAF23C3-0965-4802-924C-EAC818C0D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D999E8BA-2B94-43B7-9533-FDE839153FC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C4BF2E-3C56-435A-9DD2-A1BB482AB78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A5261CA0-9794-4F09-A36F-42646CD96BD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6C313FBC-02FA-41D8-899E-E428628CD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ED7A7617-4349-4B66-91B5-A46FC0A15A8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4D5C17-693D-4FEA-9B4C-75564277989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199D9F6D-B81A-4F1E-A738-02D4A593322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94130217-B5D5-4D33-9BE1-F3DCC9326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043C4665-8102-4E6A-9008-354723460F2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75188E-52AC-407B-A537-516F3D3B95D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962FA2E1-E860-4B1C-9FFF-60215DFC5B3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8CAFA1D8-6028-4407-B48C-639589140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79C0EA88-6250-4EC2-B4DA-177599FEDA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519054-EC13-4B4D-B0BD-AAD2528804D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FE3E0DD7-96B1-4C05-A2EB-020FA3AC799B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31510B6A-A23C-4786-AC96-4CCACD577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E8CBD2D7-96A0-4A7E-9DA4-B4E447BA65C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06AD15-8646-4454-9427-840CBEE6014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5" name="Rectangle 1">
            <a:extLst>
              <a:ext uri="{FF2B5EF4-FFF2-40B4-BE49-F238E27FC236}">
                <a16:creationId xmlns:a16="http://schemas.microsoft.com/office/drawing/2014/main" id="{E23FBFF1-D391-472D-B85D-0A35D5FFA16C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D788D5B7-4819-4FE8-AE76-AA095B966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65523709-C4A8-48AD-9A4C-36ACA2AEF70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B80F21-AE95-4458-AC74-322612D2141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2529" name="Rectangle 1">
            <a:extLst>
              <a:ext uri="{FF2B5EF4-FFF2-40B4-BE49-F238E27FC236}">
                <a16:creationId xmlns:a16="http://schemas.microsoft.com/office/drawing/2014/main" id="{28B8A08D-E5DF-4F8A-9118-91141D7D3CB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Text Box 2">
            <a:extLst>
              <a:ext uri="{FF2B5EF4-FFF2-40B4-BE49-F238E27FC236}">
                <a16:creationId xmlns:a16="http://schemas.microsoft.com/office/drawing/2014/main" id="{CE158F1C-95BC-441E-97E0-065DDBC6C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BBDAB753-445C-4392-86AC-A20F68D21F5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5AC399-912D-489C-BD18-09AB107DE23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EA2C71A0-3D03-4ADC-8355-76BAFE60D0E3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B508BC9E-C99D-4704-B9E1-D553C35D3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1ED53A73-D913-4F4E-8BA7-9BC64C16E27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56044E-3D27-44F3-95B7-0BFBD23CD55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C434A874-3059-4E35-A678-0393B9B4902F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Text Box 2">
            <a:extLst>
              <a:ext uri="{FF2B5EF4-FFF2-40B4-BE49-F238E27FC236}">
                <a16:creationId xmlns:a16="http://schemas.microsoft.com/office/drawing/2014/main" id="{75A0A534-E927-47AF-A80D-A645A2842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71B4-21F0-43C3-BDE9-B81B84962FF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4279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4E5-A017-4D1B-8D80-0D6D9199CF3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146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3372F-C484-4D9B-8F0C-E086DF82D7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617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DDB27-CECC-4F22-B08F-662FAEB9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1" y="1752601"/>
            <a:ext cx="8022167" cy="9112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7A4DE-CD55-4A3E-A5BF-E11EAC4F05B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6248401"/>
            <a:ext cx="2535767" cy="4540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4337AB-F772-407E-B75B-D505C91DEEC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65601" y="6248401"/>
            <a:ext cx="3856567" cy="454025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3A963-0166-40A2-A15B-3D683F39090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37601" y="6248401"/>
            <a:ext cx="2535767" cy="454025"/>
          </a:xfrm>
        </p:spPr>
        <p:txBody>
          <a:bodyPr/>
          <a:lstStyle>
            <a:lvl1pPr>
              <a:defRPr/>
            </a:lvl1pPr>
          </a:lstStyle>
          <a:p>
            <a:fld id="{116A8638-6CC8-4EB8-9437-7CC34CC69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2025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BDB0-E93F-441D-A563-9B7613D1C0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5984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3A4-DBD8-4700-AE89-692676A06D0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7950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ECBF6-9F5F-4C2B-949B-2CEEC8B2F7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43804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CC554-BDF9-4310-8E63-CCB39737AB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5949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8EDB4-3FD3-4B20-AE29-DBC3974B6B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6845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04BFE-6892-4F94-9CE9-61C6DF1B6B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432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2118-0FE6-4C78-AE35-B100F7DD9A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3949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BAB9-5961-46F3-8C3F-7D8BF1E4E2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18967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C053-C7A6-4018-9194-5E49AC3BAD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091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13853-48C6-4F0E-9F39-9671AA1AB61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9549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519F-F6BA-46FB-ACBE-B8C86FDB48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6751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1FD8-E75E-441C-B5F8-65927D9B276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322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E492-03C7-49EF-B471-8DD0FD0A381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9372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BB36-B2A6-4EBA-B4CE-E391E9EEA05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5235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F1489-EADF-4DDA-BF1E-FB15FE000D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9107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0BDC-DB9B-4570-9EEE-D9115C65F8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9787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A86D9-4213-479C-AD2E-D74FA5CC03A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3162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B43D-87A0-49BA-B720-8E73C924CE7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716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410B6-7E16-4A33-894F-7F0126DFDA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6581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3633-704E-4DC6-ADEB-AC97FE3FCE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09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3633-704E-4DC6-ADEB-AC97FE3FCE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23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4066980-03BF-4E68-BDF9-432435E787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1811000" cy="6553199"/>
          </a:xfrm>
          <a:prstGeom prst="rect">
            <a:avLst/>
          </a:prstGeom>
        </p:spPr>
      </p:pic>
      <p:sp>
        <p:nvSpPr>
          <p:cNvPr id="4097" name="Rectangle 1">
            <a:extLst>
              <a:ext uri="{FF2B5EF4-FFF2-40B4-BE49-F238E27FC236}">
                <a16:creationId xmlns:a16="http://schemas.microsoft.com/office/drawing/2014/main" id="{B287F666-508B-42C2-A476-BC62A0F86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0" y="3733800"/>
            <a:ext cx="5867400" cy="1219200"/>
          </a:xfrm>
          <a:ln/>
        </p:spPr>
        <p:txBody>
          <a:bodyPr>
            <a:normAutofit fontScale="90000"/>
          </a:bodyPr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Goudy Stout" panose="0202090407030B020401" pitchFamily="18" charset="0"/>
              </a:rPr>
              <a:t>Is It A Sin To Doubt?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06009E38-C39F-4CF4-AD7D-7F2423CE86E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676400" y="3429000"/>
            <a:ext cx="3733800" cy="2667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noAutofit/>
          </a:bodyPr>
          <a:lstStyle/>
          <a:p>
            <a:pPr marL="0" indent="0">
              <a:buClrTx/>
              <a:tabLst>
                <a:tab pos="0" algn="l"/>
                <a:tab pos="112713" algn="l"/>
                <a:tab pos="569913" algn="l"/>
                <a:tab pos="1027113" algn="l"/>
                <a:tab pos="1484313" algn="l"/>
                <a:tab pos="1941513" algn="l"/>
                <a:tab pos="2398713" algn="l"/>
                <a:tab pos="2855913" algn="l"/>
                <a:tab pos="3313113" algn="l"/>
                <a:tab pos="3770313" algn="l"/>
                <a:tab pos="4227513" algn="l"/>
                <a:tab pos="4684713" algn="l"/>
                <a:tab pos="5141913" algn="l"/>
                <a:tab pos="5599113" algn="l"/>
                <a:tab pos="6056313" algn="l"/>
                <a:tab pos="6513513" algn="l"/>
                <a:tab pos="6970713" algn="l"/>
                <a:tab pos="7427913" algn="l"/>
                <a:tab pos="7885113" algn="l"/>
                <a:tab pos="8342313" algn="l"/>
                <a:tab pos="8799513" algn="l"/>
              </a:tabLst>
            </a:pPr>
            <a:r>
              <a:rPr lang="en-US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Sometimes I have doubts. Will I be lost because of  my doubt?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AFE970AC-8C5E-4B4B-9E43-92AE53E18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Causes of Doubt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E4B80BE-4047-4499-84EC-839F49EBDB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371600"/>
            <a:ext cx="9829800" cy="4800600"/>
          </a:xfrm>
          <a:ln/>
        </p:spPr>
        <p:txBody>
          <a:bodyPr>
            <a:noAutofit/>
          </a:bodyPr>
          <a:lstStyle/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Crisis –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 the Baptizer – Luke 7:19 - </a:t>
            </a:r>
            <a:r>
              <a:rPr lang="en-US" altLang="en-US" sz="3600" dirty="0">
                <a:solidFill>
                  <a:srgbClr val="FFFFFF"/>
                </a:solidFill>
              </a:rPr>
              <a:t>And John, calling two of his disciples to </a:t>
            </a:r>
            <a:r>
              <a:rPr lang="en-US" altLang="en-US" sz="3600" i="1" dirty="0">
                <a:solidFill>
                  <a:srgbClr val="FFFFFF"/>
                </a:solidFill>
              </a:rPr>
              <a:t>him,</a:t>
            </a:r>
            <a:r>
              <a:rPr lang="en-US" altLang="en-US" sz="3600" dirty="0">
                <a:solidFill>
                  <a:srgbClr val="FFFFFF"/>
                </a:solidFill>
              </a:rPr>
              <a:t> sent </a:t>
            </a:r>
            <a:r>
              <a:rPr lang="en-US" altLang="en-US" sz="3600" i="1" dirty="0">
                <a:solidFill>
                  <a:srgbClr val="FFFFFF"/>
                </a:solidFill>
              </a:rPr>
              <a:t>them</a:t>
            </a:r>
            <a:r>
              <a:rPr lang="en-US" altLang="en-US" sz="3600" dirty="0">
                <a:solidFill>
                  <a:srgbClr val="FFFFFF"/>
                </a:solidFill>
              </a:rPr>
              <a:t> to Jesus, saying, “Are You the Coming One, or do we look for another?”</a:t>
            </a:r>
          </a:p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Guilt of sin</a:t>
            </a:r>
          </a:p>
          <a:p>
            <a:pPr marL="339725" indent="-339725" algn="ctr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Searching</a:t>
            </a:r>
          </a:p>
          <a:p>
            <a:pPr marL="339725" indent="-339725" algn="r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Crisis</a:t>
            </a:r>
          </a:p>
          <a:p>
            <a:pPr marL="341313" indent="-339725">
              <a:buClrTx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A1A51179-F73C-4CE2-B6C4-30783A9BA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Suggestions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4FD39F03-6DD2-44B3-9A1F-14569CF50B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0600" y="1371600"/>
            <a:ext cx="10058400" cy="4800600"/>
          </a:xfrm>
          <a:ln/>
        </p:spPr>
        <p:txBody>
          <a:bodyPr>
            <a:noAutofit/>
          </a:bodyPr>
          <a:lstStyle/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am I feeling doubt?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Because of sin?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Because I am searching for the truth?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Because I am in crisis?</a:t>
            </a:r>
          </a:p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will I do with the answer?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Reject it and keep looking?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Rejoice that I found the truth?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Praise God when the crisis is over?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93224B9A-0E0C-434A-96A8-B162AB371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DOUBT – Good or Bad?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99485C69-B401-4522-B106-F140233FD2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9200" y="1371600"/>
            <a:ext cx="9982200" cy="4800600"/>
          </a:xfrm>
          <a:ln/>
        </p:spPr>
        <p:txBody>
          <a:bodyPr>
            <a:normAutofit/>
          </a:bodyPr>
          <a:lstStyle/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Doubt that drives us toward God is good</a:t>
            </a:r>
            <a:b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Doubt that pushes us away from God is not good</a:t>
            </a:r>
            <a:b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Doubt that get us through the crisis is helpful</a:t>
            </a:r>
            <a:b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Doubt that rejects the truth when confronted with it is dangerous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1AE8C8C-1EC8-41B3-8260-55723B1375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Doubts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AFC98F4B-2FE3-4355-9904-879902C813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676400"/>
            <a:ext cx="9601200" cy="4038600"/>
          </a:xfrm>
          <a:ln/>
        </p:spPr>
        <p:txBody>
          <a:bodyPr>
            <a:normAutofit/>
          </a:bodyPr>
          <a:lstStyle/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 often have doubts about: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Faith</a:t>
            </a:r>
            <a:r>
              <a:rPr lang="en-US" altLang="en-US" sz="3600" dirty="0">
                <a:solidFill>
                  <a:srgbClr val="FFFFFF"/>
                </a:solidFill>
              </a:rPr>
              <a:t> – God, Bible, Jesus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Friends</a:t>
            </a:r>
            <a:r>
              <a:rPr lang="en-US" altLang="en-US" sz="3600" dirty="0">
                <a:solidFill>
                  <a:srgbClr val="FFFFFF"/>
                </a:solidFill>
              </a:rPr>
              <a:t> – genuine or backstabbing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Life</a:t>
            </a:r>
            <a:r>
              <a:rPr lang="en-US" altLang="en-US" sz="3600" dirty="0">
                <a:solidFill>
                  <a:srgbClr val="FFFFFF"/>
                </a:solidFill>
              </a:rPr>
              <a:t> – decisions, career, choices</a:t>
            </a:r>
          </a:p>
          <a:p>
            <a:pPr marL="339725" indent="-339725">
              <a:buClr>
                <a:srgbClr val="B2B2B2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 does the New Testament teach about doubting?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BD76860-34D2-4379-9BDA-73A3EC753F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Three Kinds of Doubt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57655A0-0FB0-401C-97E3-C598B5AEBF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10058400" cy="4038600"/>
          </a:xfrm>
          <a:ln/>
        </p:spPr>
        <p:txBody>
          <a:bodyPr>
            <a:noAutofit/>
          </a:bodyPr>
          <a:lstStyle/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Crippling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Rejecting your own belief system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This kind of doubt just shuts you down</a:t>
            </a:r>
          </a:p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Seeking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We often question, search, investigate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We are looking for affirmation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We are seeking to support our faith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6A65EB72-50F6-4680-A9F9-73C95297B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Three Kinds of Doubt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1B56BA60-41A1-486D-91A5-C4A4AB79A9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9601200" cy="4038600"/>
          </a:xfrm>
          <a:ln/>
        </p:spPr>
        <p:txBody>
          <a:bodyPr>
            <a:normAutofit/>
          </a:bodyPr>
          <a:lstStyle/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Momentary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In times of crisis, pain, stress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The pain causes us to ask, “It is really worth the pain?”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When the stress is gone – so is the doubt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E5A877BD-AB44-4897-A0FF-120FC4EF2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Causes of Doubt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AADDB379-FF2A-4CCC-8A7E-00353200DF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10058400" cy="4495800"/>
          </a:xfrm>
          <a:ln/>
        </p:spPr>
        <p:txBody>
          <a:bodyPr>
            <a:normAutofit/>
          </a:bodyPr>
          <a:lstStyle/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Guilt, sin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We want to justify our actions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dirty="0">
                <a:solidFill>
                  <a:srgbClr val="FFFFFF"/>
                </a:solidFill>
              </a:rPr>
              <a:t>We doubt, test, challenge everything</a:t>
            </a:r>
          </a:p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Vine’s Dictionary</a:t>
            </a:r>
            <a:r>
              <a:rPr lang="en-US" altLang="en-US" sz="3600" dirty="0">
                <a:solidFill>
                  <a:srgbClr val="FFFFFF"/>
                </a:solidFill>
              </a:rPr>
              <a:t> – to test, to prove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Thessalonians 5:21</a:t>
            </a:r>
            <a:r>
              <a:rPr lang="en-US" altLang="en-US" sz="3600" dirty="0">
                <a:solidFill>
                  <a:srgbClr val="FFFFFF"/>
                </a:solidFill>
              </a:rPr>
              <a:t> - Test all things; hold fast what is good.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Ephesians 5:10</a:t>
            </a:r>
            <a:r>
              <a:rPr lang="en-US" altLang="en-US" sz="3600" dirty="0">
                <a:solidFill>
                  <a:srgbClr val="FFFFFF"/>
                </a:solidFill>
              </a:rPr>
              <a:t> - finding out what is acceptable to the Lord.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DD9E2B72-3A66-49D0-8F84-7505AD7E98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Causes of Doubt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352AF9A-BB11-490A-AC28-3DE78F30E2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287000" cy="4495800"/>
          </a:xfrm>
          <a:ln/>
        </p:spPr>
        <p:txBody>
          <a:bodyPr>
            <a:noAutofit/>
          </a:bodyPr>
          <a:lstStyle/>
          <a:p>
            <a:pPr marL="339725" indent="-339725">
              <a:lnSpc>
                <a:spcPct val="90000"/>
              </a:lnSpc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Searching for Truth</a:t>
            </a:r>
          </a:p>
          <a:p>
            <a:pPr marL="339725" indent="-339725">
              <a:lnSpc>
                <a:spcPct val="90000"/>
              </a:lnSpc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Corinthians 11:28 - </a:t>
            </a:r>
            <a:r>
              <a:rPr lang="en-US" altLang="en-US" sz="3600" dirty="0">
                <a:solidFill>
                  <a:srgbClr val="FFFFFF"/>
                </a:solidFill>
              </a:rPr>
              <a:t>But let a man examine himself, and so let him eat of the bread and drink of the cup.</a:t>
            </a:r>
          </a:p>
          <a:p>
            <a:pPr marL="339725" indent="-339725">
              <a:lnSpc>
                <a:spcPct val="90000"/>
              </a:lnSpc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Corinthians 13:5</a:t>
            </a:r>
            <a:r>
              <a:rPr lang="en-US" altLang="en-US" sz="3600" dirty="0">
                <a:solidFill>
                  <a:srgbClr val="FFFFFF"/>
                </a:solidFill>
              </a:rPr>
              <a:t> - Examine yourselves </a:t>
            </a:r>
            <a:r>
              <a:rPr lang="en-US" altLang="en-US" sz="3600" i="1" dirty="0">
                <a:solidFill>
                  <a:srgbClr val="FFFFFF"/>
                </a:solidFill>
              </a:rPr>
              <a:t>as to</a:t>
            </a:r>
            <a:r>
              <a:rPr lang="en-US" altLang="en-US" sz="3600" dirty="0">
                <a:solidFill>
                  <a:srgbClr val="FFFFFF"/>
                </a:solidFill>
              </a:rPr>
              <a:t> whether you are in the faith. Test yourselves. Do you not know yourselves, that Jesus Christ is in you?—unless indeed you are disqualified.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194EDA2A-D8AD-4DAA-A6CC-5BAB13FF0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Causes of Doubt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B7AAB07-CA8C-4AD5-A66D-94195B7F9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371600"/>
            <a:ext cx="9906000" cy="4800600"/>
          </a:xfrm>
          <a:ln/>
        </p:spPr>
        <p:txBody>
          <a:bodyPr>
            <a:noAutofit/>
          </a:bodyPr>
          <a:lstStyle/>
          <a:p>
            <a:pPr marL="339725" indent="-339725">
              <a:lnSpc>
                <a:spcPct val="90000"/>
              </a:lnSpc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Romans 12:2 - </a:t>
            </a:r>
            <a:r>
              <a:rPr lang="en-US" altLang="en-US" sz="3600" dirty="0">
                <a:solidFill>
                  <a:srgbClr val="FFFFFF"/>
                </a:solidFill>
              </a:rPr>
              <a:t>And do not be conformed to this world, but be transformed by the renewing of your mind, that you may prove what </a:t>
            </a:r>
            <a:r>
              <a:rPr lang="en-US" altLang="en-US" sz="3600" i="1" dirty="0">
                <a:solidFill>
                  <a:srgbClr val="FFFFFF"/>
                </a:solidFill>
              </a:rPr>
              <a:t>is</a:t>
            </a:r>
            <a:r>
              <a:rPr lang="en-US" altLang="en-US" sz="3600" dirty="0">
                <a:solidFill>
                  <a:srgbClr val="FFFFFF"/>
                </a:solidFill>
              </a:rPr>
              <a:t> that good and acceptable and perfect will of God.</a:t>
            </a:r>
          </a:p>
          <a:p>
            <a:pPr marL="339725" indent="-339725">
              <a:lnSpc>
                <a:spcPct val="90000"/>
              </a:lnSpc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John 4:1</a:t>
            </a:r>
            <a:r>
              <a:rPr lang="en-US" altLang="en-US" sz="3600" dirty="0">
                <a:solidFill>
                  <a:srgbClr val="FFFFFF"/>
                </a:solidFill>
              </a:rPr>
              <a:t> - Beloved, do not believe every spirit, but test the spirits, whether they are of God; because many false prophets have gone out into the world.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F5C787FE-B409-4249-898A-765D5CDC1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Causes of Doubt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772E2798-4A24-424B-A127-4B23D7688E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371600"/>
            <a:ext cx="9677400" cy="4800600"/>
          </a:xfrm>
          <a:ln/>
        </p:spPr>
        <p:txBody>
          <a:bodyPr>
            <a:normAutofit/>
          </a:bodyPr>
          <a:lstStyle/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Thessalonians 2:4 - </a:t>
            </a:r>
            <a:r>
              <a:rPr lang="en-US" altLang="en-US" sz="3600" dirty="0">
                <a:solidFill>
                  <a:srgbClr val="FFFFFF"/>
                </a:solidFill>
              </a:rPr>
              <a:t>But as we have been approved by God to be entrusted with the gospel, even so we speak, not as pleasing men, but God who tests our hearts. </a:t>
            </a:r>
          </a:p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altLang="en-US" sz="3600" dirty="0">
              <a:solidFill>
                <a:srgbClr val="FFFFFF"/>
              </a:solidFill>
            </a:endParaRPr>
          </a:p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passages show a healthy kind of doubt – checking, making sure, testing to be certain of our faith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85B5D308-4914-4943-AA7E-67209EAD2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80988"/>
            <a:ext cx="7772400" cy="709612"/>
          </a:xfrm>
          <a:ln/>
        </p:spPr>
        <p:txBody>
          <a:bodyPr/>
          <a:lstStyle/>
          <a:p>
            <a:pPr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Causes of Doubt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9C830D61-C542-4C6C-917B-0FBC8314AF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9200" y="1371600"/>
            <a:ext cx="9753600" cy="4800600"/>
          </a:xfrm>
          <a:ln/>
        </p:spPr>
        <p:txBody>
          <a:bodyPr>
            <a:noAutofit/>
          </a:bodyPr>
          <a:lstStyle/>
          <a:p>
            <a:pPr marL="339725" indent="-339725">
              <a:buClr>
                <a:srgbClr val="ADB9C0"/>
              </a:buClr>
              <a:buFont typeface="Arial" panose="020B0604020202020204" pitchFamily="34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Crisis –</a:t>
            </a:r>
          </a:p>
          <a:p>
            <a:pPr marL="739775" lvl="1" indent="-282575">
              <a:buClr>
                <a:srgbClr val="ADB9C0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Jesus – Matthew 27:46 - </a:t>
            </a:r>
            <a:r>
              <a:rPr lang="en-US" altLang="en-US" sz="3600" dirty="0">
                <a:solidFill>
                  <a:srgbClr val="FFFFFF"/>
                </a:solidFill>
              </a:rPr>
              <a:t>And about the ninth hour Jesus cried out with a loud voice, saying, “Eli, Eli, lama </a:t>
            </a:r>
            <a:r>
              <a:rPr lang="en-US" altLang="en-US" sz="3600" dirty="0" err="1">
                <a:solidFill>
                  <a:srgbClr val="FFFFFF"/>
                </a:solidFill>
              </a:rPr>
              <a:t>sabachthani</a:t>
            </a:r>
            <a:r>
              <a:rPr lang="en-US" altLang="en-US" sz="3600" dirty="0">
                <a:solidFill>
                  <a:srgbClr val="FFFFFF"/>
                </a:solidFill>
              </a:rPr>
              <a:t>?” that is, </a:t>
            </a:r>
            <a:r>
              <a:rPr lang="en-US" altLang="en-US" sz="3600" i="1" dirty="0">
                <a:solidFill>
                  <a:srgbClr val="FFFFFF"/>
                </a:solidFill>
              </a:rPr>
              <a:t>“My God, My God, why have You forsaken Me?”</a:t>
            </a:r>
          </a:p>
          <a:p>
            <a:pPr marL="739775" lvl="1" indent="-282575">
              <a:buClr>
                <a:srgbClr val="B2B2B2"/>
              </a:buClr>
              <a:buFont typeface="Arial" panose="020B0604020202020204" pitchFamily="34" charset="0"/>
              <a:buChar char="–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Martha</a:t>
            </a:r>
            <a:r>
              <a:rPr lang="en-US" altLang="en-US" sz="3600" i="1" dirty="0">
                <a:solidFill>
                  <a:srgbClr val="FFFFFF"/>
                </a:solidFill>
              </a:rPr>
              <a:t> – </a:t>
            </a:r>
            <a:r>
              <a:rPr lang="en-US" alt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John 11:21</a:t>
            </a:r>
            <a:r>
              <a:rPr lang="en-US" altLang="en-US" sz="3600" i="1" dirty="0">
                <a:solidFill>
                  <a:srgbClr val="FFFFFF"/>
                </a:solidFill>
              </a:rPr>
              <a:t> - </a:t>
            </a:r>
            <a:r>
              <a:rPr lang="en-US" altLang="en-US" sz="3600" dirty="0">
                <a:solidFill>
                  <a:srgbClr val="FFFFFF"/>
                </a:solidFill>
              </a:rPr>
              <a:t>Now Martha said to Jesus, “Lord, if You had been here, my brother would not have died.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631</Words>
  <Application>Microsoft Office PowerPoint</Application>
  <PresentationFormat>Widescreen</PresentationFormat>
  <Paragraphs>75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Times New Roman</vt:lpstr>
      <vt:lpstr>Arial</vt:lpstr>
      <vt:lpstr>Microsoft YaHei</vt:lpstr>
      <vt:lpstr>Lucida Sans Unicode</vt:lpstr>
      <vt:lpstr>1_Office Theme</vt:lpstr>
      <vt:lpstr>Office Theme</vt:lpstr>
      <vt:lpstr>Is It A Sin To Doubt?</vt:lpstr>
      <vt:lpstr>Doubts</vt:lpstr>
      <vt:lpstr>Three Kinds of Doubt</vt:lpstr>
      <vt:lpstr>Three Kinds of Doubt</vt:lpstr>
      <vt:lpstr>Causes of Doubt</vt:lpstr>
      <vt:lpstr>Causes of Doubt</vt:lpstr>
      <vt:lpstr>Causes of Doubt</vt:lpstr>
      <vt:lpstr>Causes of Doubt</vt:lpstr>
      <vt:lpstr>Causes of Doubt</vt:lpstr>
      <vt:lpstr>Causes of Doubt</vt:lpstr>
      <vt:lpstr>Some Suggestions</vt:lpstr>
      <vt:lpstr>DOUBT – Good or Bad?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It A Sin To Doubt?</dc:title>
  <dc:subject/>
  <dc:creator>Manly Luscombe</dc:creator>
  <cp:keywords/>
  <dc:description/>
  <cp:lastModifiedBy>Manly Luscombe</cp:lastModifiedBy>
  <cp:revision>11</cp:revision>
  <cp:lastPrinted>1601-01-01T00:00:00Z</cp:lastPrinted>
  <dcterms:created xsi:type="dcterms:W3CDTF">2004-10-21T22:08:12Z</dcterms:created>
  <dcterms:modified xsi:type="dcterms:W3CDTF">2021-07-09T23:24:04Z</dcterms:modified>
</cp:coreProperties>
</file>