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626A24B4-1D7C-44D1-9EA5-3D40DE2FF397}"/>
    <pc:docChg chg="modSld modMainMaster">
      <pc:chgData name="Manly Luscombe" userId="d66a401e1e7a39bf" providerId="LiveId" clId="{626A24B4-1D7C-44D1-9EA5-3D40DE2FF397}" dt="2023-04-02T00:38:06.480" v="6" actId="6549"/>
      <pc:docMkLst>
        <pc:docMk/>
      </pc:docMkLst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3494636098" sldId="256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2940444905" sldId="257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4069592956" sldId="258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1484740360" sldId="259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426918916" sldId="260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4025288647" sldId="261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4221726854" sldId="262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2678263959" sldId="263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2162293180" sldId="264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3226243568" sldId="265"/>
        </pc:sldMkLst>
      </pc:sldChg>
      <pc:sldChg chg="modSp mod modTransition">
        <pc:chgData name="Manly Luscombe" userId="d66a401e1e7a39bf" providerId="LiveId" clId="{626A24B4-1D7C-44D1-9EA5-3D40DE2FF397}" dt="2023-04-02T00:38:06.480" v="6" actId="6549"/>
        <pc:sldMkLst>
          <pc:docMk/>
          <pc:sldMk cId="152837160" sldId="266"/>
        </pc:sldMkLst>
        <pc:spChg chg="mod">
          <ac:chgData name="Manly Luscombe" userId="d66a401e1e7a39bf" providerId="LiveId" clId="{626A24B4-1D7C-44D1-9EA5-3D40DE2FF397}" dt="2023-04-02T00:38:06.480" v="6" actId="6549"/>
          <ac:spMkLst>
            <pc:docMk/>
            <pc:sldMk cId="152837160" sldId="266"/>
            <ac:spMk id="3" creationId="{35E03C9B-41A9-ABD7-B12B-3DFB5E8B0803}"/>
          </ac:spMkLst>
        </pc:spChg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3820313574" sldId="267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3528407916" sldId="268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3698868482" sldId="269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2966251360" sldId="270"/>
        </pc:sldMkLst>
      </pc:sldChg>
      <pc:sldChg chg="modTransition">
        <pc:chgData name="Manly Luscombe" userId="d66a401e1e7a39bf" providerId="LiveId" clId="{626A24B4-1D7C-44D1-9EA5-3D40DE2FF397}" dt="2023-03-18T12:40:22.552" v="5"/>
        <pc:sldMkLst>
          <pc:docMk/>
          <pc:sldMk cId="3191830574" sldId="271"/>
        </pc:sldMkLst>
      </pc:sldChg>
      <pc:sldMasterChg chg="modTransition modSldLayout">
        <pc:chgData name="Manly Luscombe" userId="d66a401e1e7a39bf" providerId="LiveId" clId="{626A24B4-1D7C-44D1-9EA5-3D40DE2FF397}" dt="2023-03-18T12:40:22.552" v="5"/>
        <pc:sldMasterMkLst>
          <pc:docMk/>
          <pc:sldMasterMk cId="3140454232" sldId="2147483648"/>
        </pc:sldMasterMkLst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2236960708" sldId="2147483649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2059095009" sldId="2147483650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2261328843" sldId="2147483651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1900312356" sldId="2147483652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1514566377" sldId="2147483653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3273167274" sldId="2147483654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2178654003" sldId="2147483655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2866970699" sldId="2147483656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2701525409" sldId="2147483657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1707213931" sldId="2147483658"/>
          </pc:sldLayoutMkLst>
        </pc:sldLayoutChg>
        <pc:sldLayoutChg chg="modTransition">
          <pc:chgData name="Manly Luscombe" userId="d66a401e1e7a39bf" providerId="LiveId" clId="{626A24B4-1D7C-44D1-9EA5-3D40DE2FF397}" dt="2023-03-18T12:40:22.552" v="5"/>
          <pc:sldLayoutMkLst>
            <pc:docMk/>
            <pc:sldMasterMk cId="3140454232" sldId="2147483648"/>
            <pc:sldLayoutMk cId="9166675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13212-B08F-BC9A-23EB-AA5E6579A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3CDEF-D8E2-A047-F5C8-67205AC46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25320-9E80-E98B-F8A5-56618454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B7EB7-54B1-1452-B2CC-EE35FD6F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84B5E-C977-6B20-A529-995E8B65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60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857E8-8357-4393-DB58-AA74D44D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7B730-B343-9A94-AE98-9FC5A1D74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BB6D3-8B57-EDD3-DBB0-3C748D29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B7DFB-AB1D-46B8-FC9A-F82A5802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2AC5E-67E4-34D3-90C0-21D50AE4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13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8A315F-EB1C-A917-4517-33D03E233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4F607-EF2A-8E76-7D7D-CC7FE9F68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D2F9A-12E8-C029-9FE6-A4A4E08D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1A610-0076-34C5-7881-3522B0E6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F5F63-B4B0-2F19-C9F4-02AAD2943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67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2E29A-47E3-A9DC-7102-F74A72B6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642BE-E27D-34B3-DAF3-A923BD7DC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4E1F-1EE5-A14C-C5CE-49B00BD56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F775A-3497-804A-3884-F21AA4F7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5ED51-2C77-F62B-7769-240C79616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95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B80E-E987-EF24-C6F9-9AA88381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0BCDC-BDB9-173E-D0B3-E4E3ACBB6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0B75B-241B-A260-D71F-C244DF37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C9088-D5DF-CD43-A527-22D3AD6B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6A338-199E-5DE0-7EE6-D5C84540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28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A628-1BFB-74FA-FC95-28E9C336F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9EEB4-84A1-51FD-9A18-BBCF05361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81F33-5701-C0E0-1765-76DFD8AED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23DE0-881A-8FAB-DCAB-A2164C250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9C796-ED57-6301-A495-E6F4735C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E96AB-0641-A8B9-047A-5343C0F74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2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CACE0-0518-0DF2-2DE1-25927199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C2562-B6B0-1C48-721C-BDA94BCFE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37A69-54AA-EBBF-0524-B045E300E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CDF002-B39D-F9C4-9963-47F12794A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6534D-B8A1-ED67-5662-604410682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C4CEA8-7B48-90B1-2541-443F52F3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4C1004-3A8D-0730-2D7C-4017E283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28F4B-31B2-60EF-0942-05CD18234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66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7D41F-8C64-0626-8E4D-DB0DC5AC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2FE781-04D7-A1F0-9C4E-547F0ECB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05B3F-5A9E-4FF5-4C9C-3B12E020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2F571-15F8-2B55-16B5-64B5D8DB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67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86D8F-AA48-BDAC-1EE0-FBEBD4C3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967D3-D470-0AFF-A35F-F540EE1E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3C66F-7EC9-82A4-3A7F-616A7CE3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54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1A77E-C76F-1368-A4B5-A8CCA584D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7EDFD-7EE9-9B4C-DC5E-0E398DD80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843ACE-1F3F-169B-C4FE-936F0ED80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E38DE-A12D-8E4A-FCE8-AF4F0E52C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2EE9B-7136-C0B8-9428-BDFBDD2B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3169A-DD0B-8BDA-A4C4-B824CB84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70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838E-3117-17FF-7891-2B4C9D7C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22DF8C-57BD-F5B8-973F-6C6BD4CE5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1D646-D1BE-6E77-7EF0-36A53063D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62B9A-6726-88A5-37BA-355DAA16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71A85-CD87-D6F3-8FB8-AF9D5CE4B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86F9A-EC6B-7626-A6EC-BA5AF427B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25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C5464-43E5-4CA7-D47F-546C47830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6326A-DFD5-BCAB-8140-5BF67B5A9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6C2BF-F1F6-06D2-FCC5-539A000E6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C0840-B0DD-47AD-BCCD-CC5D8B185138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79808-D857-E700-6CF0-7B7AB358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B8E58-89A2-FE22-4D4B-759DF0039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DEF90-6BBC-4277-86C0-3F34A2B7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5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14471-1AFB-BD5A-AEDA-B5FFC9014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7257" y="1138124"/>
            <a:ext cx="7097486" cy="92415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roadway" panose="04040905080B02020502" pitchFamily="82" charset="0"/>
              </a:rPr>
              <a:t>Is The END Near?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949C90-F6F2-272A-2511-F00FC4FD7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124" y="2282938"/>
            <a:ext cx="8169752" cy="457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36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1. The END will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God keeps His promises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Peter 3:8)  But, beloved, do not forget this one thing, that with the Lord one day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as a thousand years, and a thousand years as one day.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(Titus 1:2)  in hope of eternal life which God, who cannot lie, promised before time began,</a:t>
            </a:r>
          </a:p>
        </p:txBody>
      </p:sp>
    </p:spTree>
    <p:extLst>
      <p:ext uri="{BB962C8B-B14F-4D97-AF65-F5344CB8AC3E}">
        <p14:creationId xmlns:p14="http://schemas.microsoft.com/office/powerpoint/2010/main" val="3226243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2. The END will come unexpectedly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Many have guessed a date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Pope Sylvester II </a:t>
            </a:r>
            <a:r>
              <a:rPr lang="en-US" sz="3200" b="0" i="0" u="none" strike="noStrike" baseline="0">
                <a:solidFill>
                  <a:schemeClr val="bg1"/>
                </a:solidFill>
                <a:latin typeface="Verdana" panose="020B0604030504040204" pitchFamily="34" charset="0"/>
              </a:rPr>
              <a:t>– 1000</a:t>
            </a:r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William Miller – Adventist – 1844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Joseph Smith – Mormon – 1891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Charles T. Russell – </a:t>
            </a:r>
            <a:r>
              <a:rPr lang="en-US" sz="3200" b="0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Jehov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 Wit. – 1874, 1914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Watchtower – 1918, 1928, 1975, 1984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Herbert W. Armstrong – 1936</a:t>
            </a:r>
          </a:p>
          <a:p>
            <a:pPr marR="0" algn="l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Hal Lindsey – 1988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Jerry Falwell - 2000</a:t>
            </a:r>
          </a:p>
        </p:txBody>
      </p:sp>
    </p:spTree>
    <p:extLst>
      <p:ext uri="{BB962C8B-B14F-4D97-AF65-F5344CB8AC3E}">
        <p14:creationId xmlns:p14="http://schemas.microsoft.com/office/powerpoint/2010/main" val="152837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2. The END will come unexpectedly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No one can predict the date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(Mark 13:32)  "But of that day and hour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no one knows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not even the angels in heaven, nor the Son, but only the Father.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24:36)  "But of that day and hour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no one knows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not even the angels of heaven, but My Father only.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24:42)  Watch therefore, for </a:t>
            </a:r>
            <a:r>
              <a:rPr lang="en-US" sz="32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you do not know 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hour your Lord is coming.</a:t>
            </a:r>
          </a:p>
        </p:txBody>
      </p:sp>
    </p:spTree>
    <p:extLst>
      <p:ext uri="{BB962C8B-B14F-4D97-AF65-F5344CB8AC3E}">
        <p14:creationId xmlns:p14="http://schemas.microsoft.com/office/powerpoint/2010/main" val="3820313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3. The END may or may not come soon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How soon is “soon”?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Soon 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= a vague term, a relative term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 things had to happen first: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Some depart from the faith</a:t>
            </a:r>
          </a:p>
          <a:p>
            <a:pPr lvl="1"/>
            <a:r>
              <a:rPr lang="en-US" sz="2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Man of sin revealed</a:t>
            </a:r>
          </a:p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Could be another 1,000 years to give man time to repent and be saved.</a:t>
            </a:r>
            <a:endParaRPr lang="en-US" sz="32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07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4. What about all the SIGNS of His coming?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Study Matthew 24</a:t>
            </a:r>
          </a:p>
          <a:p>
            <a:pPr marR="0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Jesus said the temple would be destroyed</a:t>
            </a:r>
          </a:p>
          <a:p>
            <a:pPr marR="0" rtl="0"/>
            <a:r>
              <a:rPr lang="en-US" sz="32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Apostles asked 2 questions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When will these things be?</a:t>
            </a:r>
          </a:p>
          <a:p>
            <a:pPr lvl="1"/>
            <a:r>
              <a:rPr lang="en-US" sz="28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What is the sign of your coming?</a:t>
            </a:r>
          </a:p>
          <a:p>
            <a:pPr marR="0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Jesus answers question #1 – vs. 4-35</a:t>
            </a:r>
            <a:endParaRPr lang="en-US" sz="32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868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4. What about all the SIGNS of His coming?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Study Matthew 24</a:t>
            </a:r>
          </a:p>
          <a:p>
            <a:pPr marR="0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Jesus answers question #2 – vs. 36 – 25:46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24:36)  "But of that day and hour no one knows, not even the angels of heaven, but My Father only.</a:t>
            </a:r>
          </a:p>
          <a:p>
            <a:pPr marR="0" rtl="0"/>
            <a:r>
              <a:rPr lang="en-US" sz="32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Like the flood at the time of Noah – 24:37-39</a:t>
            </a:r>
          </a:p>
          <a:p>
            <a:pPr marR="0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Like the foolish virgins – 25:1-13</a:t>
            </a:r>
          </a:p>
          <a:p>
            <a:pPr marR="0" rtl="0"/>
            <a:r>
              <a:rPr lang="en-US" sz="32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Like the parable of talents – 25:14-30</a:t>
            </a:r>
          </a:p>
        </p:txBody>
      </p:sp>
    </p:spTree>
    <p:extLst>
      <p:ext uri="{BB962C8B-B14F-4D97-AF65-F5344CB8AC3E}">
        <p14:creationId xmlns:p14="http://schemas.microsoft.com/office/powerpoint/2010/main" val="2966251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4. What about all the SIGNS of His coming?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Study Matthew 24</a:t>
            </a:r>
          </a:p>
          <a:p>
            <a:pPr marR="0" rtl="0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</a:rPr>
              <a:t>THE ONLY WARNING SIGN – BE READY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24:44)  Therefore you also be ready, for the Son of Man is coming at an hour you do not expect.</a:t>
            </a:r>
          </a:p>
          <a:p>
            <a:pPr marR="0" rtl="0"/>
            <a:endParaRPr lang="en-US" sz="32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25:13)  "Watch therefore, for you know neither the day nor the hour in which the Son of Man is coming.</a:t>
            </a:r>
          </a:p>
          <a:p>
            <a:pPr marR="0" rtl="0"/>
            <a:endParaRPr lang="en-US" sz="32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30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96943" cy="4351338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Last Day will be VERY EVENTFUL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Christ will return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the dead will be raised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living will be changed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earth will be burned up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solar system will be destroyed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C63234-32E2-1247-4A6C-472ECBFE6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971" y="2496311"/>
            <a:ext cx="3331029" cy="186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44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8142514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Last Day will be VERY EVENTFUL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humanity will be judged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Kingdom will be given to God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wicked will be separated to Hell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saved will go home to Heaven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of these events will take place </a:t>
            </a:r>
            <a:b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the Last Day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171D1-5ABA-7518-C939-7CCCEBF0B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14" y="2519442"/>
            <a:ext cx="3248421" cy="181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92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 the LAST DAY near?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Some are preaching it is near.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Many live as if it is not near.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does the Bible say?</a:t>
            </a:r>
          </a:p>
        </p:txBody>
      </p:sp>
    </p:spTree>
    <p:extLst>
      <p:ext uri="{BB962C8B-B14F-4D97-AF65-F5344CB8AC3E}">
        <p14:creationId xmlns:p14="http://schemas.microsoft.com/office/powerpoint/2010/main" val="1484740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1. The END will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15:24)  Then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comes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end, when He delivers the kingdom to God the Father, when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puts an end 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to all rule and all authority and power.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3:6)  but Christ as a Son over His own house, whose house we are if we hold fast the confidence and the rejoicing of the hope firm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to the end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3:14)  For we have become partakers of Christ if we hold the beginning of our confidence steadfast </a:t>
            </a:r>
            <a:r>
              <a:rPr lang="en-US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to the end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26918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1. The END will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Peter 3:10)  But the day of the Lord will come as a thief in the night, in which the heavens will pass away with a great noise, and the elements will melt with fervent heat; both the earth and the works that are in it will be burned up.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Peter 3:11)  Therefore, since all these things will be dissolved, what manner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of persons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ought you to be in holy conduct and godliness,</a:t>
            </a:r>
          </a:p>
        </p:txBody>
      </p:sp>
    </p:spTree>
    <p:extLst>
      <p:ext uri="{BB962C8B-B14F-4D97-AF65-F5344CB8AC3E}">
        <p14:creationId xmlns:p14="http://schemas.microsoft.com/office/powerpoint/2010/main" val="4025288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1. The END will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Jesus promised to return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14:2)  In My Father's house are many mansions; if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it were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not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so,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 would have told you. I go to prepare a place for you.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14:3)  And if I go and prepare a place for you, I will come again and receive you to Myself; that where I am,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there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 may be also.</a:t>
            </a:r>
          </a:p>
        </p:txBody>
      </p:sp>
    </p:spTree>
    <p:extLst>
      <p:ext uri="{BB962C8B-B14F-4D97-AF65-F5344CB8AC3E}">
        <p14:creationId xmlns:p14="http://schemas.microsoft.com/office/powerpoint/2010/main" val="4221726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1. The END will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There are many doubters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Peter 3:3)  knowing this first: that scoffers will come in the last days, walking according to their own lusts,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Peter 3:4)  and saying, "Where is the promise of His coming? For since the fathers fell asleep, all things continue as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they were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from the beginning of creation."</a:t>
            </a:r>
          </a:p>
        </p:txBody>
      </p:sp>
    </p:spTree>
    <p:extLst>
      <p:ext uri="{BB962C8B-B14F-4D97-AF65-F5344CB8AC3E}">
        <p14:creationId xmlns:p14="http://schemas.microsoft.com/office/powerpoint/2010/main" val="2678263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01939-1420-15D4-59F6-365D6E5C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1. The END will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3C9B-41A9-ABD7-B12B-3DFB5E8B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ctr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There are many doubters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 long delay brings doubt</a:t>
            </a:r>
          </a:p>
          <a:p>
            <a:pPr marR="0" algn="l" rtl="0"/>
            <a:endParaRPr lang="en-US" sz="32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Time is irrelevant to God – Day = 1,000 years</a:t>
            </a:r>
          </a:p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Peter 3:9)  The Lord is not slack concerning </a:t>
            </a:r>
            <a:r>
              <a:rPr lang="en-US" sz="32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His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promise, as some count slackness, but is longsuffering toward us, not willing that any should perish but that all should come to repentance.</a:t>
            </a:r>
          </a:p>
        </p:txBody>
      </p:sp>
    </p:spTree>
    <p:extLst>
      <p:ext uri="{BB962C8B-B14F-4D97-AF65-F5344CB8AC3E}">
        <p14:creationId xmlns:p14="http://schemas.microsoft.com/office/powerpoint/2010/main" val="2162293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991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Broadway</vt:lpstr>
      <vt:lpstr>Calibri</vt:lpstr>
      <vt:lpstr>Calibri Light</vt:lpstr>
      <vt:lpstr>Verdana</vt:lpstr>
      <vt:lpstr>Office Theme</vt:lpstr>
      <vt:lpstr>Is The END Near?</vt:lpstr>
      <vt:lpstr>Introduction</vt:lpstr>
      <vt:lpstr>Introduction</vt:lpstr>
      <vt:lpstr>Introduction</vt:lpstr>
      <vt:lpstr>1. The END will come</vt:lpstr>
      <vt:lpstr>1. The END will come</vt:lpstr>
      <vt:lpstr>1. The END will come</vt:lpstr>
      <vt:lpstr>1. The END will come</vt:lpstr>
      <vt:lpstr>1. The END will come</vt:lpstr>
      <vt:lpstr>1. The END will come</vt:lpstr>
      <vt:lpstr>2. The END will come unexpectedly</vt:lpstr>
      <vt:lpstr>2. The END will come unexpectedly</vt:lpstr>
      <vt:lpstr>3. The END may or may not come soon</vt:lpstr>
      <vt:lpstr>4. What about all the SIGNS of His coming?</vt:lpstr>
      <vt:lpstr>4. What about all the SIGNS of His coming?</vt:lpstr>
      <vt:lpstr>4. What about all the SIGNS of His coming?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 END Near?</dc:title>
  <dc:creator>Manly Luscombe</dc:creator>
  <cp:lastModifiedBy>Manly Luscombe</cp:lastModifiedBy>
  <cp:revision>1</cp:revision>
  <dcterms:created xsi:type="dcterms:W3CDTF">2023-03-18T11:52:49Z</dcterms:created>
  <dcterms:modified xsi:type="dcterms:W3CDTF">2023-04-02T00:38:11Z</dcterms:modified>
</cp:coreProperties>
</file>