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5EC4D99-49C3-44A8-BE11-B8073165BB18}"/>
    <pc:docChg chg="custSel modSld modMainMaster">
      <pc:chgData name="Manly Luscombe" userId="d66a401e1e7a39bf" providerId="LiveId" clId="{35EC4D99-49C3-44A8-BE11-B8073165BB18}" dt="2021-03-26T13:18:43.819" v="12"/>
      <pc:docMkLst>
        <pc:docMk/>
      </pc:docMkLst>
      <pc:sldChg chg="modTransition">
        <pc:chgData name="Manly Luscombe" userId="d66a401e1e7a39bf" providerId="LiveId" clId="{35EC4D99-49C3-44A8-BE11-B8073165BB18}" dt="2021-03-23T20:48:48.891" v="2"/>
        <pc:sldMkLst>
          <pc:docMk/>
          <pc:sldMk cId="2086685979" sldId="256"/>
        </pc:sldMkLst>
      </pc:sldChg>
      <pc:sldChg chg="modTransition">
        <pc:chgData name="Manly Luscombe" userId="d66a401e1e7a39bf" providerId="LiveId" clId="{35EC4D99-49C3-44A8-BE11-B8073165BB18}" dt="2021-03-23T20:48:48.891" v="2"/>
        <pc:sldMkLst>
          <pc:docMk/>
          <pc:sldMk cId="1950603442" sldId="257"/>
        </pc:sldMkLst>
      </pc:sldChg>
      <pc:sldChg chg="modTransition">
        <pc:chgData name="Manly Luscombe" userId="d66a401e1e7a39bf" providerId="LiveId" clId="{35EC4D99-49C3-44A8-BE11-B8073165BB18}" dt="2021-03-23T20:48:48.891" v="2"/>
        <pc:sldMkLst>
          <pc:docMk/>
          <pc:sldMk cId="3722631571" sldId="258"/>
        </pc:sldMkLst>
      </pc:sldChg>
      <pc:sldChg chg="modTransition">
        <pc:chgData name="Manly Luscombe" userId="d66a401e1e7a39bf" providerId="LiveId" clId="{35EC4D99-49C3-44A8-BE11-B8073165BB18}" dt="2021-03-23T20:48:48.891" v="2"/>
        <pc:sldMkLst>
          <pc:docMk/>
          <pc:sldMk cId="139966109" sldId="259"/>
        </pc:sldMkLst>
      </pc:sldChg>
      <pc:sldChg chg="modTransition">
        <pc:chgData name="Manly Luscombe" userId="d66a401e1e7a39bf" providerId="LiveId" clId="{35EC4D99-49C3-44A8-BE11-B8073165BB18}" dt="2021-03-23T20:48:48.891" v="2"/>
        <pc:sldMkLst>
          <pc:docMk/>
          <pc:sldMk cId="1811416327" sldId="260"/>
        </pc:sldMkLst>
      </pc:sldChg>
      <pc:sldChg chg="modTransition">
        <pc:chgData name="Manly Luscombe" userId="d66a401e1e7a39bf" providerId="LiveId" clId="{35EC4D99-49C3-44A8-BE11-B8073165BB18}" dt="2021-03-23T20:48:48.891" v="2"/>
        <pc:sldMkLst>
          <pc:docMk/>
          <pc:sldMk cId="3682857928" sldId="261"/>
        </pc:sldMkLst>
      </pc:sldChg>
      <pc:sldChg chg="modTransition">
        <pc:chgData name="Manly Luscombe" userId="d66a401e1e7a39bf" providerId="LiveId" clId="{35EC4D99-49C3-44A8-BE11-B8073165BB18}" dt="2021-03-23T20:48:48.891" v="2"/>
        <pc:sldMkLst>
          <pc:docMk/>
          <pc:sldMk cId="425656194" sldId="262"/>
        </pc:sldMkLst>
      </pc:sldChg>
      <pc:sldChg chg="modTransition">
        <pc:chgData name="Manly Luscombe" userId="d66a401e1e7a39bf" providerId="LiveId" clId="{35EC4D99-49C3-44A8-BE11-B8073165BB18}" dt="2021-03-23T20:48:48.891" v="2"/>
        <pc:sldMkLst>
          <pc:docMk/>
          <pc:sldMk cId="3430147138" sldId="263"/>
        </pc:sldMkLst>
      </pc:sldChg>
      <pc:sldChg chg="modTransition">
        <pc:chgData name="Manly Luscombe" userId="d66a401e1e7a39bf" providerId="LiveId" clId="{35EC4D99-49C3-44A8-BE11-B8073165BB18}" dt="2021-03-23T20:48:48.891" v="2"/>
        <pc:sldMkLst>
          <pc:docMk/>
          <pc:sldMk cId="2205024237" sldId="264"/>
        </pc:sldMkLst>
      </pc:sldChg>
      <pc:sldChg chg="modSp mod modTransition setBg">
        <pc:chgData name="Manly Luscombe" userId="d66a401e1e7a39bf" providerId="LiveId" clId="{35EC4D99-49C3-44A8-BE11-B8073165BB18}" dt="2021-03-26T13:18:43.819" v="12"/>
        <pc:sldMkLst>
          <pc:docMk/>
          <pc:sldMk cId="153050226" sldId="265"/>
        </pc:sldMkLst>
        <pc:spChg chg="mod">
          <ac:chgData name="Manly Luscombe" userId="d66a401e1e7a39bf" providerId="LiveId" clId="{35EC4D99-49C3-44A8-BE11-B8073165BB18}" dt="2021-03-26T13:16:28.005" v="3" actId="313"/>
          <ac:spMkLst>
            <pc:docMk/>
            <pc:sldMk cId="153050226" sldId="265"/>
            <ac:spMk id="3" creationId="{113AE846-987A-4606-911E-CA87D1A178E7}"/>
          </ac:spMkLst>
        </pc:spChg>
      </pc:sldChg>
      <pc:sldChg chg="modTransition">
        <pc:chgData name="Manly Luscombe" userId="d66a401e1e7a39bf" providerId="LiveId" clId="{35EC4D99-49C3-44A8-BE11-B8073165BB18}" dt="2021-03-23T20:48:48.891" v="2"/>
        <pc:sldMkLst>
          <pc:docMk/>
          <pc:sldMk cId="1480121975" sldId="266"/>
        </pc:sldMkLst>
      </pc:sldChg>
      <pc:sldMasterChg chg="modTransition setBg modSldLayout">
        <pc:chgData name="Manly Luscombe" userId="d66a401e1e7a39bf" providerId="LiveId" clId="{35EC4D99-49C3-44A8-BE11-B8073165BB18}" dt="2021-03-26T13:18:43.819" v="12"/>
        <pc:sldMasterMkLst>
          <pc:docMk/>
          <pc:sldMasterMk cId="1444168219" sldId="2147483648"/>
        </pc:sldMasterMkLst>
        <pc:sldLayoutChg chg="modTransition setBg">
          <pc:chgData name="Manly Luscombe" userId="d66a401e1e7a39bf" providerId="LiveId" clId="{35EC4D99-49C3-44A8-BE11-B8073165BB18}" dt="2021-03-26T13:18:43.819" v="12"/>
          <pc:sldLayoutMkLst>
            <pc:docMk/>
            <pc:sldMasterMk cId="1444168219" sldId="2147483648"/>
            <pc:sldLayoutMk cId="3650832753" sldId="2147483649"/>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1912263885" sldId="2147483650"/>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3996712542" sldId="2147483651"/>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1287317876" sldId="2147483652"/>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920309889" sldId="2147483653"/>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3188319643" sldId="2147483654"/>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439919335" sldId="2147483655"/>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3539350160" sldId="2147483656"/>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3542243658" sldId="2147483657"/>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229191622" sldId="2147483658"/>
          </pc:sldLayoutMkLst>
        </pc:sldLayoutChg>
        <pc:sldLayoutChg chg="modTransition setBg">
          <pc:chgData name="Manly Luscombe" userId="d66a401e1e7a39bf" providerId="LiveId" clId="{35EC4D99-49C3-44A8-BE11-B8073165BB18}" dt="2021-03-26T13:18:43.819" v="12"/>
          <pc:sldLayoutMkLst>
            <pc:docMk/>
            <pc:sldMasterMk cId="1444168219" sldId="2147483648"/>
            <pc:sldLayoutMk cId="2127933502"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AF39-DBEE-4347-98F6-92C0B083DF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4BFB53-DF1E-4423-AF88-3661D78BDD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0B026F-D74C-4141-8198-156AF45D7BDF}"/>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06793385-E613-4421-B660-7D65BCAFC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3E351-9F64-4EE0-A0DC-FF8660D30BFC}"/>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3650832753"/>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9DA5-FD9A-4C1F-9105-0FAD2C8942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5468B-5513-4B7F-8AB6-D000CC538C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F0355-F3E5-4F77-9DFB-D4A742809818}"/>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82A04F90-D65B-40DD-B5E4-1F1FFCC4D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F85DD-2A1F-4AA2-95A4-133AFAD64D0E}"/>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22919162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90EC3-8588-4C60-938D-A1E83871EF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1B668-FB56-40EB-A583-2DC331BD5C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CF6CF-1953-48D4-A919-F0C44B949BF2}"/>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96D7A1BC-E08C-4563-A3F5-890A6F5A0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E9261-70FE-4946-B9E6-EAA6C1078BAC}"/>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212793350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0C0D6-D00A-48F2-898C-5AB557384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6BF0A9-4C0D-49A2-9C88-7D638C69FC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D026F-FFA8-4BA2-A45E-F2AA6F412093}"/>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D014B955-C45D-4662-80C7-C09E0C0D4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5ACAD-2492-453D-9A55-D0B17B2124FE}"/>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191226388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AE56-C7A4-4B93-A003-48E5E5241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7817FB-D6F1-4023-93BA-152749B20D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EACF67-6ADC-4515-B6B7-1954F215A7D1}"/>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0DB3D929-9659-4A08-84B7-3CB53E5FF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7A343-C336-4B14-A588-D8BB69AD2725}"/>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399671254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1850-1C10-4E3A-9A24-E991E9903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7C570-9C20-4138-B4F2-175C6E01DA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594EE-5933-449A-B358-2F5B2ACA8D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D5F41A-31F0-4485-99ED-C47DD5253CEE}"/>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6" name="Footer Placeholder 5">
            <a:extLst>
              <a:ext uri="{FF2B5EF4-FFF2-40B4-BE49-F238E27FC236}">
                <a16:creationId xmlns:a16="http://schemas.microsoft.com/office/drawing/2014/main" id="{CD53DBB4-1BFF-43F8-B615-9DF0341F0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F7858-CAED-49D8-8267-025D5C6F2638}"/>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128731787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0B5A-DDFB-4422-BD1E-9A1067EA3C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278F16-1F28-4971-8FFA-C7185E0DA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1F03A-CAFB-45D8-B8DE-EA7D19EB2B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991676-DD44-4FD5-BB32-7D3E4EA60A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D54F0-558E-4936-BDF8-D2745D0596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9FEDB-AB52-4D6E-BFE2-F674D70A5E25}"/>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8" name="Footer Placeholder 7">
            <a:extLst>
              <a:ext uri="{FF2B5EF4-FFF2-40B4-BE49-F238E27FC236}">
                <a16:creationId xmlns:a16="http://schemas.microsoft.com/office/drawing/2014/main" id="{E9180447-4AE1-42CC-8311-6A76B7D9B1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D5065E-658F-4454-AE89-8FBCE5A4190A}"/>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92030988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E40B-FC1D-4D3A-9FB4-739E58FC03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351DB7-EAFD-477C-8189-8AA2380B3782}"/>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4" name="Footer Placeholder 3">
            <a:extLst>
              <a:ext uri="{FF2B5EF4-FFF2-40B4-BE49-F238E27FC236}">
                <a16:creationId xmlns:a16="http://schemas.microsoft.com/office/drawing/2014/main" id="{8A7B70D7-48B8-4F6E-99A4-9F8B120DF2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42B1D1-0815-466A-A4DC-C5AF17D0C148}"/>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3188319643"/>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D74D5-1EBE-48D0-942A-B04775960DF4}"/>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3" name="Footer Placeholder 2">
            <a:extLst>
              <a:ext uri="{FF2B5EF4-FFF2-40B4-BE49-F238E27FC236}">
                <a16:creationId xmlns:a16="http://schemas.microsoft.com/office/drawing/2014/main" id="{4A2B0CD0-F4AB-4B3E-BCE3-EADF63D213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BFB3A9-6260-4E18-969F-0C97B59EA2F7}"/>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43991933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2BC2-E4B5-4DE0-80E3-32CCB5940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A6A4E-5B0A-4C2D-A50F-31CF667DFF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897188-5AF8-49C4-815A-C4BC02A49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91E59-5683-40BA-9D9B-AC9AFB655BE6}"/>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6" name="Footer Placeholder 5">
            <a:extLst>
              <a:ext uri="{FF2B5EF4-FFF2-40B4-BE49-F238E27FC236}">
                <a16:creationId xmlns:a16="http://schemas.microsoft.com/office/drawing/2014/main" id="{2E6CC695-53BA-4993-B628-B397733B3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F5A54-FA9C-4231-909C-048F00AB8F7A}"/>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353935016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AB9C-20E2-47D5-A4C1-687BC1352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E0038B-8374-44EE-9BEF-685078C977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BE1E9-C8DB-4AB5-86E3-531569DCE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57FBFE-5225-475A-8D38-E557CE53C3A6}"/>
              </a:ext>
            </a:extLst>
          </p:cNvPr>
          <p:cNvSpPr>
            <a:spLocks noGrp="1"/>
          </p:cNvSpPr>
          <p:nvPr>
            <p:ph type="dt" sz="half" idx="10"/>
          </p:nvPr>
        </p:nvSpPr>
        <p:spPr/>
        <p:txBody>
          <a:bodyPr/>
          <a:lstStyle/>
          <a:p>
            <a:fld id="{57E69A1F-E176-48F2-8471-D2F3E0704B9F}" type="datetimeFigureOut">
              <a:rPr lang="en-US" smtClean="0"/>
              <a:t>3/26/2021</a:t>
            </a:fld>
            <a:endParaRPr lang="en-US"/>
          </a:p>
        </p:txBody>
      </p:sp>
      <p:sp>
        <p:nvSpPr>
          <p:cNvPr id="6" name="Footer Placeholder 5">
            <a:extLst>
              <a:ext uri="{FF2B5EF4-FFF2-40B4-BE49-F238E27FC236}">
                <a16:creationId xmlns:a16="http://schemas.microsoft.com/office/drawing/2014/main" id="{F80413EF-453E-48FE-84ED-56C16597E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8EE97-5D49-49AF-B4D1-D41DB62AD431}"/>
              </a:ext>
            </a:extLst>
          </p:cNvPr>
          <p:cNvSpPr>
            <a:spLocks noGrp="1"/>
          </p:cNvSpPr>
          <p:nvPr>
            <p:ph type="sldNum" sz="quarter" idx="12"/>
          </p:nvPr>
        </p:nvSpPr>
        <p:spPr/>
        <p:txBody>
          <a:bodyPr/>
          <a:lstStyle/>
          <a:p>
            <a:fld id="{327D703F-0138-4D78-9023-8BB65BF5E252}" type="slidenum">
              <a:rPr lang="en-US" smtClean="0"/>
              <a:t>‹#›</a:t>
            </a:fld>
            <a:endParaRPr lang="en-US"/>
          </a:p>
        </p:txBody>
      </p:sp>
    </p:spTree>
    <p:extLst>
      <p:ext uri="{BB962C8B-B14F-4D97-AF65-F5344CB8AC3E}">
        <p14:creationId xmlns:p14="http://schemas.microsoft.com/office/powerpoint/2010/main" val="354224365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29E63-83CC-43EB-A0CC-C955209AA5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A86B-3F2B-4148-86B7-2F4EA42F3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05DA2-412F-4B27-AFC2-ADD8AB4B09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69A1F-E176-48F2-8471-D2F3E0704B9F}" type="datetimeFigureOut">
              <a:rPr lang="en-US" smtClean="0"/>
              <a:t>3/26/2021</a:t>
            </a:fld>
            <a:endParaRPr lang="en-US"/>
          </a:p>
        </p:txBody>
      </p:sp>
      <p:sp>
        <p:nvSpPr>
          <p:cNvPr id="5" name="Footer Placeholder 4">
            <a:extLst>
              <a:ext uri="{FF2B5EF4-FFF2-40B4-BE49-F238E27FC236}">
                <a16:creationId xmlns:a16="http://schemas.microsoft.com/office/drawing/2014/main" id="{93705511-594B-49ED-90A2-25B2A12BCB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5AC9A5-86FE-402B-8D56-B7E0918D29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D703F-0138-4D78-9023-8BB65BF5E252}" type="slidenum">
              <a:rPr lang="en-US" smtClean="0"/>
              <a:t>‹#›</a:t>
            </a:fld>
            <a:endParaRPr lang="en-US"/>
          </a:p>
        </p:txBody>
      </p:sp>
    </p:spTree>
    <p:extLst>
      <p:ext uri="{BB962C8B-B14F-4D97-AF65-F5344CB8AC3E}">
        <p14:creationId xmlns:p14="http://schemas.microsoft.com/office/powerpoint/2010/main" val="144416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C45D-BF70-43E5-AD9F-81C316E4AEDD}"/>
              </a:ext>
            </a:extLst>
          </p:cNvPr>
          <p:cNvSpPr>
            <a:spLocks noGrp="1"/>
          </p:cNvSpPr>
          <p:nvPr>
            <p:ph type="ctrTitle"/>
          </p:nvPr>
        </p:nvSpPr>
        <p:spPr>
          <a:xfrm>
            <a:off x="1524000" y="1122363"/>
            <a:ext cx="9144000" cy="1156603"/>
          </a:xfrm>
        </p:spPr>
        <p:txBody>
          <a:bodyPr/>
          <a:lstStyle/>
          <a:p>
            <a:r>
              <a:rPr lang="en-US" b="1" dirty="0">
                <a:solidFill>
                  <a:schemeClr val="bg1"/>
                </a:solidFill>
                <a:latin typeface="Arial Rounded MT Bold" panose="020F0704030504030204" pitchFamily="34" charset="0"/>
              </a:rPr>
              <a:t>Is Your God Able?</a:t>
            </a:r>
          </a:p>
        </p:txBody>
      </p:sp>
      <p:sp>
        <p:nvSpPr>
          <p:cNvPr id="3" name="Subtitle 2">
            <a:extLst>
              <a:ext uri="{FF2B5EF4-FFF2-40B4-BE49-F238E27FC236}">
                <a16:creationId xmlns:a16="http://schemas.microsoft.com/office/drawing/2014/main" id="{1D93599F-D80A-41F4-89B7-9CD671D60D96}"/>
              </a:ext>
            </a:extLst>
          </p:cNvPr>
          <p:cNvSpPr>
            <a:spLocks noGrp="1"/>
          </p:cNvSpPr>
          <p:nvPr>
            <p:ph type="subTitle" idx="1"/>
          </p:nvPr>
        </p:nvSpPr>
        <p:spPr>
          <a:xfrm>
            <a:off x="1524000" y="2715065"/>
            <a:ext cx="9144000" cy="3165230"/>
          </a:xfrm>
        </p:spPr>
        <p:txBody>
          <a:bodyPr>
            <a:normAutofit/>
          </a:bodyPr>
          <a:lstStyle/>
          <a:p>
            <a:r>
              <a:rPr lang="en-US" sz="2800" b="1" i="0" u="none" strike="noStrike" baseline="0" dirty="0">
                <a:solidFill>
                  <a:schemeClr val="bg1"/>
                </a:solidFill>
                <a:latin typeface="Verdana" panose="020B0604030504040204" pitchFamily="34" charset="0"/>
              </a:rPr>
              <a:t>(Daniel 6:20)  And when he came to the den, he cried out with a lamenting voice to Daniel. The king spoke, saying to Daniel, "Daniel, servant of the living God, </a:t>
            </a:r>
            <a:r>
              <a:rPr lang="en-US" sz="2800" b="1" i="0" u="sng" strike="noStrike" baseline="0" dirty="0">
                <a:solidFill>
                  <a:schemeClr val="bg1"/>
                </a:solidFill>
                <a:latin typeface="Verdana" panose="020B0604030504040204" pitchFamily="34" charset="0"/>
              </a:rPr>
              <a:t>has your God, whom you serve continually, been able </a:t>
            </a:r>
            <a:r>
              <a:rPr lang="en-US" sz="2800" b="1" i="0" u="none" strike="noStrike" baseline="0" dirty="0">
                <a:solidFill>
                  <a:schemeClr val="bg1"/>
                </a:solidFill>
                <a:latin typeface="Verdana" panose="020B0604030504040204" pitchFamily="34" charset="0"/>
              </a:rPr>
              <a:t>to deliver you from the lions?"</a:t>
            </a:r>
          </a:p>
          <a:p>
            <a:endParaRPr lang="en-US" dirty="0"/>
          </a:p>
        </p:txBody>
      </p:sp>
    </p:spTree>
    <p:extLst>
      <p:ext uri="{BB962C8B-B14F-4D97-AF65-F5344CB8AC3E}">
        <p14:creationId xmlns:p14="http://schemas.microsoft.com/office/powerpoint/2010/main" val="208668597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area of Providence</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Think about Ruth for a minute</a:t>
            </a:r>
            <a:endParaRPr lang="en-US" b="1" dirty="0">
              <a:solidFill>
                <a:schemeClr val="bg1"/>
              </a:solidFill>
              <a:latin typeface="Verdana" panose="020B0604030504040204" pitchFamily="34" charset="0"/>
            </a:endParaRPr>
          </a:p>
          <a:p>
            <a:pPr marR="0" algn="l" rtl="0"/>
            <a:r>
              <a:rPr lang="en-US" b="1" i="0" u="none" strike="noStrike" baseline="0" dirty="0">
                <a:solidFill>
                  <a:schemeClr val="bg1"/>
                </a:solidFill>
                <a:latin typeface="Verdana" panose="020B0604030504040204" pitchFamily="34" charset="0"/>
              </a:rPr>
              <a:t>Man from Bethlehem moves to Moab because of a famine</a:t>
            </a:r>
          </a:p>
          <a:p>
            <a:pPr marR="0" algn="l" rtl="0"/>
            <a:r>
              <a:rPr lang="en-US" b="1" dirty="0">
                <a:solidFill>
                  <a:schemeClr val="bg1"/>
                </a:solidFill>
                <a:latin typeface="Verdana" panose="020B0604030504040204" pitchFamily="34" charset="0"/>
              </a:rPr>
              <a:t>A son marries Ruth, a Moabite</a:t>
            </a:r>
          </a:p>
          <a:p>
            <a:pPr marR="0" algn="l" rtl="0"/>
            <a:r>
              <a:rPr lang="en-US" b="1" i="0" u="none" strike="noStrike" baseline="0" dirty="0">
                <a:solidFill>
                  <a:schemeClr val="bg1"/>
                </a:solidFill>
                <a:latin typeface="Verdana" panose="020B0604030504040204" pitchFamily="34" charset="0"/>
              </a:rPr>
              <a:t>Husband and both sons die</a:t>
            </a:r>
          </a:p>
          <a:p>
            <a:pPr marR="0" algn="l" rtl="0"/>
            <a:r>
              <a:rPr lang="en-US" b="1" dirty="0">
                <a:solidFill>
                  <a:schemeClr val="bg1"/>
                </a:solidFill>
                <a:latin typeface="Verdana" panose="020B0604030504040204" pitchFamily="34" charset="0"/>
              </a:rPr>
              <a:t>Naomi and Ruth move back to Bethlehem</a:t>
            </a:r>
          </a:p>
          <a:p>
            <a:pPr marR="0" algn="l" rtl="0"/>
            <a:r>
              <a:rPr lang="en-US" b="1" i="0" u="none" strike="noStrike" baseline="0" dirty="0">
                <a:solidFill>
                  <a:schemeClr val="bg1"/>
                </a:solidFill>
                <a:latin typeface="Verdana" panose="020B0604030504040204" pitchFamily="34" charset="0"/>
              </a:rPr>
              <a:t>Marries Boaz</a:t>
            </a:r>
          </a:p>
          <a:p>
            <a:pPr marR="0" algn="l" rtl="0"/>
            <a:r>
              <a:rPr lang="en-US" b="1" dirty="0">
                <a:solidFill>
                  <a:schemeClr val="bg1"/>
                </a:solidFill>
                <a:latin typeface="Verdana" panose="020B0604030504040204" pitchFamily="34" charset="0"/>
              </a:rPr>
              <a:t>Is in the lineage of David and Christ</a:t>
            </a:r>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5305022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Conclusion</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Autofit/>
          </a:bodyPr>
          <a:lstStyle/>
          <a:p>
            <a:pPr marR="0" algn="ctr" rtl="0"/>
            <a:r>
              <a:rPr lang="en-US" sz="3600" b="1" i="0" u="none" strike="noStrike" baseline="0" dirty="0">
                <a:solidFill>
                  <a:schemeClr val="bg1"/>
                </a:solidFill>
                <a:latin typeface="Verdana" panose="020B0604030504040204" pitchFamily="34" charset="0"/>
              </a:rPr>
              <a:t>Miracles by man have ceased.</a:t>
            </a:r>
          </a:p>
          <a:p>
            <a:pPr marR="0" algn="ctr" rtl="0"/>
            <a:r>
              <a:rPr lang="en-US" sz="3600" b="1" dirty="0">
                <a:solidFill>
                  <a:schemeClr val="bg1"/>
                </a:solidFill>
                <a:latin typeface="Verdana" panose="020B0604030504040204" pitchFamily="34" charset="0"/>
              </a:rPr>
              <a:t>God has not stopped working, guiding, and providing for us.</a:t>
            </a:r>
          </a:p>
          <a:p>
            <a:pPr marR="0" algn="ctr" rtl="0"/>
            <a:r>
              <a:rPr lang="en-US" sz="3600" b="1" i="0" u="none" strike="noStrike" baseline="0" dirty="0">
                <a:solidFill>
                  <a:schemeClr val="bg1"/>
                </a:solidFill>
                <a:latin typeface="Verdana" panose="020B0604030504040204" pitchFamily="34" charset="0"/>
              </a:rPr>
              <a:t>God still answers </a:t>
            </a:r>
            <a:r>
              <a:rPr lang="en-US" sz="3600" b="1" dirty="0">
                <a:solidFill>
                  <a:schemeClr val="bg1"/>
                </a:solidFill>
                <a:latin typeface="Verdana" panose="020B0604030504040204" pitchFamily="34" charset="0"/>
              </a:rPr>
              <a:t>prayer.</a:t>
            </a:r>
          </a:p>
          <a:p>
            <a:pPr marR="0" algn="ctr" rtl="0"/>
            <a:r>
              <a:rPr lang="en-US" sz="5400" b="1" i="0" u="none" strike="noStrike" baseline="0" dirty="0">
                <a:solidFill>
                  <a:schemeClr val="bg1"/>
                </a:solidFill>
                <a:latin typeface="Verdana" panose="020B0604030504040204" pitchFamily="34" charset="0"/>
              </a:rPr>
              <a:t>God is still able</a:t>
            </a:r>
            <a:r>
              <a:rPr lang="en-US" sz="5400" b="1" dirty="0">
                <a:solidFill>
                  <a:schemeClr val="bg1"/>
                </a:solidFill>
                <a:latin typeface="Verdana" panose="020B0604030504040204" pitchFamily="34" charset="0"/>
              </a:rPr>
              <a:t>!</a:t>
            </a:r>
            <a:endParaRPr lang="en-US" sz="54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48012197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Texts</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lnSpcReduction="10000"/>
          </a:bodyPr>
          <a:lstStyle/>
          <a:p>
            <a:r>
              <a:rPr lang="en-US" sz="3200" b="1" i="0" u="none" strike="noStrike" baseline="0" dirty="0">
                <a:solidFill>
                  <a:schemeClr val="bg1"/>
                </a:solidFill>
                <a:latin typeface="Verdana" panose="020B0604030504040204" pitchFamily="34" charset="0"/>
              </a:rPr>
              <a:t>(2 Timothy 1:12)  For this reason I also suffer these things; nevertheless I am not ashamed, for I know whom I have believed and am persuaded that </a:t>
            </a:r>
            <a:r>
              <a:rPr lang="en-US" sz="3200" b="1" i="0" u="sng" strike="noStrike" baseline="0" dirty="0">
                <a:solidFill>
                  <a:schemeClr val="bg1"/>
                </a:solidFill>
                <a:latin typeface="Verdana" panose="020B0604030504040204" pitchFamily="34" charset="0"/>
              </a:rPr>
              <a:t>He is able </a:t>
            </a:r>
            <a:r>
              <a:rPr lang="en-US" sz="3200" b="1" i="0" u="none" strike="noStrike" baseline="0" dirty="0">
                <a:solidFill>
                  <a:schemeClr val="bg1"/>
                </a:solidFill>
                <a:latin typeface="Verdana" panose="020B0604030504040204" pitchFamily="34" charset="0"/>
              </a:rPr>
              <a:t>to keep what I have committed to Him until that Day.</a:t>
            </a:r>
          </a:p>
          <a:p>
            <a:r>
              <a:rPr lang="en-US" sz="3200" b="1" i="0" u="none" strike="noStrike" baseline="0" dirty="0">
                <a:solidFill>
                  <a:schemeClr val="bg1"/>
                </a:solidFill>
                <a:latin typeface="Verdana" panose="020B0604030504040204" pitchFamily="34" charset="0"/>
              </a:rPr>
              <a:t>(Ephesians 3:20)  Now </a:t>
            </a:r>
            <a:r>
              <a:rPr lang="en-US" sz="3200" b="1" i="0" u="sng" strike="noStrike" baseline="0" dirty="0">
                <a:solidFill>
                  <a:schemeClr val="bg1"/>
                </a:solidFill>
                <a:latin typeface="Verdana" panose="020B0604030504040204" pitchFamily="34" charset="0"/>
              </a:rPr>
              <a:t>to Him who is able </a:t>
            </a:r>
            <a:r>
              <a:rPr lang="en-US" sz="3200" b="1" i="0" u="none" strike="noStrike" baseline="0" dirty="0">
                <a:solidFill>
                  <a:schemeClr val="bg1"/>
                </a:solidFill>
                <a:latin typeface="Verdana" panose="020B0604030504040204" pitchFamily="34" charset="0"/>
              </a:rPr>
              <a:t>to do exceedingly abundantly above all that we ask or think, according to the power that works in us,</a:t>
            </a:r>
          </a:p>
        </p:txBody>
      </p:sp>
    </p:spTree>
    <p:extLst>
      <p:ext uri="{BB962C8B-B14F-4D97-AF65-F5344CB8AC3E}">
        <p14:creationId xmlns:p14="http://schemas.microsoft.com/office/powerpoint/2010/main" val="195060344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Past</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r>
              <a:rPr lang="en-US" sz="3200" b="1" i="0" u="none" strike="noStrike" baseline="0" dirty="0">
                <a:solidFill>
                  <a:schemeClr val="bg1"/>
                </a:solidFill>
                <a:latin typeface="Verdana" panose="020B0604030504040204" pitchFamily="34" charset="0"/>
              </a:rPr>
              <a:t>Creation, Flood, Plagues</a:t>
            </a:r>
          </a:p>
          <a:p>
            <a:r>
              <a:rPr lang="en-US" sz="3200" b="1" dirty="0">
                <a:solidFill>
                  <a:schemeClr val="bg1"/>
                </a:solidFill>
                <a:latin typeface="Verdana" panose="020B0604030504040204" pitchFamily="34" charset="0"/>
              </a:rPr>
              <a:t>Red Sea, Jericho</a:t>
            </a:r>
          </a:p>
          <a:p>
            <a:r>
              <a:rPr lang="en-US" sz="3200" b="1" i="0" u="none" strike="noStrike" baseline="0" dirty="0">
                <a:solidFill>
                  <a:schemeClr val="bg1"/>
                </a:solidFill>
                <a:latin typeface="Verdana" panose="020B0604030504040204" pitchFamily="34" charset="0"/>
              </a:rPr>
              <a:t>Jesus had great power</a:t>
            </a:r>
          </a:p>
          <a:p>
            <a:r>
              <a:rPr lang="en-US" sz="3200" b="1" dirty="0">
                <a:solidFill>
                  <a:schemeClr val="bg1"/>
                </a:solidFill>
                <a:latin typeface="Verdana" panose="020B0604030504040204" pitchFamily="34" charset="0"/>
              </a:rPr>
              <a:t>Apostles were given great power</a:t>
            </a:r>
          </a:p>
          <a:p>
            <a:r>
              <a:rPr lang="en-US" sz="3200" b="1" i="0" u="none" strike="noStrike" baseline="0" dirty="0">
                <a:solidFill>
                  <a:schemeClr val="bg1"/>
                </a:solidFill>
                <a:latin typeface="Verdana" panose="020B0604030504040204" pitchFamily="34" charset="0"/>
              </a:rPr>
              <a:t>Has God’s power ceased?</a:t>
            </a:r>
          </a:p>
        </p:txBody>
      </p:sp>
    </p:spTree>
    <p:extLst>
      <p:ext uri="{BB962C8B-B14F-4D97-AF65-F5344CB8AC3E}">
        <p14:creationId xmlns:p14="http://schemas.microsoft.com/office/powerpoint/2010/main" val="372263157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Have Miracles ceased?</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r>
              <a:rPr lang="en-US" sz="3200" b="1" i="0" u="none" strike="noStrike" baseline="0" dirty="0">
                <a:solidFill>
                  <a:schemeClr val="bg1"/>
                </a:solidFill>
                <a:latin typeface="Verdana" panose="020B0604030504040204" pitchFamily="34" charset="0"/>
              </a:rPr>
              <a:t>By the agency of men – YES!</a:t>
            </a:r>
          </a:p>
          <a:p>
            <a:r>
              <a:rPr lang="en-US" sz="3200" b="1" dirty="0">
                <a:solidFill>
                  <a:schemeClr val="bg1"/>
                </a:solidFill>
                <a:latin typeface="Verdana" panose="020B0604030504040204" pitchFamily="34" charset="0"/>
              </a:rPr>
              <a:t>1 Corinthians 13 clearly teaches this</a:t>
            </a:r>
          </a:p>
          <a:p>
            <a:r>
              <a:rPr lang="en-US" sz="3200" b="1" i="0" u="none" strike="noStrike" baseline="0" dirty="0">
                <a:solidFill>
                  <a:schemeClr val="bg1"/>
                </a:solidFill>
                <a:latin typeface="Verdana" panose="020B0604030504040204" pitchFamily="34" charset="0"/>
              </a:rPr>
              <a:t>Apostles – Power to work all types of miracles and power to empower others</a:t>
            </a:r>
          </a:p>
          <a:p>
            <a:r>
              <a:rPr lang="en-US" sz="3200" b="1" dirty="0">
                <a:solidFill>
                  <a:schemeClr val="bg1"/>
                </a:solidFill>
                <a:latin typeface="Verdana" panose="020B0604030504040204" pitchFamily="34" charset="0"/>
              </a:rPr>
              <a:t>Early Christians – could work miracles, not pass them on to others</a:t>
            </a:r>
          </a:p>
          <a:p>
            <a:r>
              <a:rPr lang="en-US" sz="3200" b="1" i="0" u="none" strike="noStrike" baseline="0" dirty="0">
                <a:solidFill>
                  <a:schemeClr val="bg1"/>
                </a:solidFill>
                <a:latin typeface="Verdana" panose="020B0604030504040204" pitchFamily="34" charset="0"/>
              </a:rPr>
              <a:t>Miracles by men – ended </a:t>
            </a:r>
            <a:r>
              <a:rPr lang="en-US" sz="3200" b="1" i="0" u="none" strike="noStrike" baseline="0" dirty="0" err="1">
                <a:solidFill>
                  <a:schemeClr val="bg1"/>
                </a:solidFill>
                <a:latin typeface="Verdana" panose="020B0604030504040204" pitchFamily="34" charset="0"/>
              </a:rPr>
              <a:t>shorly</a:t>
            </a:r>
            <a:r>
              <a:rPr lang="en-US" sz="3200" b="1" i="0" u="none" strike="noStrike" baseline="0" dirty="0">
                <a:solidFill>
                  <a:schemeClr val="bg1"/>
                </a:solidFill>
                <a:latin typeface="Verdana" panose="020B0604030504040204" pitchFamily="34" charset="0"/>
              </a:rPr>
              <a:t> a</a:t>
            </a:r>
            <a:r>
              <a:rPr lang="en-US" sz="3200" b="1" dirty="0">
                <a:solidFill>
                  <a:schemeClr val="bg1"/>
                </a:solidFill>
                <a:latin typeface="Verdana" panose="020B0604030504040204" pitchFamily="34" charset="0"/>
              </a:rPr>
              <a:t>fter the death of the last apostle</a:t>
            </a:r>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3996610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But – Has God stopped?</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r>
              <a:rPr lang="en-US" sz="3200" b="1" i="0" u="none" strike="noStrike" baseline="0" dirty="0">
                <a:solidFill>
                  <a:schemeClr val="bg1"/>
                </a:solidFill>
                <a:latin typeface="Verdana" panose="020B0604030504040204" pitchFamily="34" charset="0"/>
              </a:rPr>
              <a:t>There is no verse in the Bible that God has stopped working.</a:t>
            </a:r>
          </a:p>
          <a:p>
            <a:r>
              <a:rPr lang="en-US" sz="3200" b="1" dirty="0">
                <a:solidFill>
                  <a:schemeClr val="bg1"/>
                </a:solidFill>
                <a:latin typeface="Verdana" panose="020B0604030504040204" pitchFamily="34" charset="0"/>
              </a:rPr>
              <a:t>God is still hearing and answering prayers.</a:t>
            </a:r>
          </a:p>
          <a:p>
            <a:r>
              <a:rPr lang="en-US" sz="3200" b="1" i="0" u="none" strike="noStrike" baseline="0" dirty="0">
                <a:solidFill>
                  <a:schemeClr val="bg1"/>
                </a:solidFill>
                <a:latin typeface="Verdana" panose="020B0604030504040204" pitchFamily="34" charset="0"/>
              </a:rPr>
              <a:t>God is still involved in our world.</a:t>
            </a:r>
          </a:p>
          <a:p>
            <a:r>
              <a:rPr lang="en-US" sz="3200" b="1" dirty="0">
                <a:solidFill>
                  <a:schemeClr val="bg1"/>
                </a:solidFill>
                <a:latin typeface="Verdana" panose="020B0604030504040204" pitchFamily="34" charset="0"/>
              </a:rPr>
              <a:t>If God has stopped - - -</a:t>
            </a:r>
          </a:p>
          <a:p>
            <a:pPr lvl="1"/>
            <a:r>
              <a:rPr lang="en-US" sz="2800" b="1" i="0" u="none" strike="noStrike" baseline="0" dirty="0">
                <a:solidFill>
                  <a:schemeClr val="bg1"/>
                </a:solidFill>
                <a:latin typeface="Verdana" panose="020B0604030504040204" pitchFamily="34" charset="0"/>
              </a:rPr>
              <a:t>There is not providence of God today</a:t>
            </a:r>
          </a:p>
          <a:p>
            <a:pPr lvl="1"/>
            <a:r>
              <a:rPr lang="en-US" sz="2800" b="1" dirty="0">
                <a:solidFill>
                  <a:schemeClr val="bg1"/>
                </a:solidFill>
                <a:latin typeface="Verdana" panose="020B0604030504040204" pitchFamily="34" charset="0"/>
              </a:rPr>
              <a:t>There is no answer to our prayers</a:t>
            </a:r>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811416327"/>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area of Providence</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r>
              <a:rPr lang="en-US" sz="3200" b="1" i="0" u="none" strike="noStrike" baseline="0" dirty="0">
                <a:solidFill>
                  <a:schemeClr val="bg1"/>
                </a:solidFill>
                <a:latin typeface="Verdana" panose="020B0604030504040204" pitchFamily="34" charset="0"/>
              </a:rPr>
              <a:t>Abraham / Isaac</a:t>
            </a:r>
          </a:p>
          <a:p>
            <a:pPr marR="0" algn="l" rtl="0"/>
            <a:r>
              <a:rPr lang="en-US" b="1" i="0" u="none" strike="noStrike" baseline="0" dirty="0">
                <a:solidFill>
                  <a:schemeClr val="bg1"/>
                </a:solidFill>
                <a:latin typeface="Verdana" panose="020B0604030504040204" pitchFamily="34" charset="0"/>
              </a:rPr>
              <a:t>(Genesis 22:7-8)  But Isaac spoke to Abraham his father and said, "My father!" And he said, "Here I am, my son." Then he said, "Look, the fire and the wood, but where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the lamb for a burnt offering?“  (8)  And Abraham said, "My son, </a:t>
            </a:r>
            <a:r>
              <a:rPr lang="en-US" b="1" i="0" u="sng" strike="noStrike" baseline="0" dirty="0">
                <a:solidFill>
                  <a:schemeClr val="bg1"/>
                </a:solidFill>
                <a:latin typeface="Verdana" panose="020B0604030504040204" pitchFamily="34" charset="0"/>
              </a:rPr>
              <a:t>God will provide </a:t>
            </a:r>
            <a:r>
              <a:rPr lang="en-US" b="1" i="0" u="none" strike="noStrike" baseline="0" dirty="0">
                <a:solidFill>
                  <a:schemeClr val="bg1"/>
                </a:solidFill>
                <a:latin typeface="Verdana" panose="020B0604030504040204" pitchFamily="34" charset="0"/>
              </a:rPr>
              <a:t>for Himself the lamb for a burnt offering." So the two of them went together.</a:t>
            </a:r>
          </a:p>
          <a:p>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68285792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area of Providence</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r>
              <a:rPr lang="en-US" sz="3200" b="1" i="0" u="none" strike="noStrike" baseline="0" dirty="0">
                <a:solidFill>
                  <a:schemeClr val="bg1"/>
                </a:solidFill>
                <a:latin typeface="Verdana" panose="020B0604030504040204" pitchFamily="34" charset="0"/>
              </a:rPr>
              <a:t>Abraham / Isaac</a:t>
            </a:r>
          </a:p>
          <a:p>
            <a:endParaRPr lang="en-US" sz="3200" b="1" i="0" u="none" strike="noStrike" baseline="0" dirty="0">
              <a:solidFill>
                <a:schemeClr val="bg1"/>
              </a:solidFill>
              <a:latin typeface="Verdana" panose="020B0604030504040204" pitchFamily="34" charset="0"/>
            </a:endParaRPr>
          </a:p>
          <a:p>
            <a:pPr marR="0" algn="l" rtl="0"/>
            <a:r>
              <a:rPr lang="en-US" sz="3200" b="1" i="0" u="none" strike="noStrike" baseline="0" dirty="0">
                <a:solidFill>
                  <a:schemeClr val="bg1"/>
                </a:solidFill>
                <a:latin typeface="Verdana" panose="020B0604030504040204" pitchFamily="34" charset="0"/>
              </a:rPr>
              <a:t>Gideon’s victory</a:t>
            </a:r>
          </a:p>
          <a:p>
            <a:pPr marR="0" algn="l" rtl="0"/>
            <a:endParaRPr lang="en-US" sz="3200" b="1" i="0" u="none" strike="noStrike" baseline="0" dirty="0">
              <a:solidFill>
                <a:schemeClr val="bg1"/>
              </a:solidFill>
              <a:latin typeface="Verdana" panose="020B0604030504040204" pitchFamily="34" charset="0"/>
            </a:endParaRPr>
          </a:p>
          <a:p>
            <a:pPr marR="0" algn="l" rtl="0"/>
            <a:r>
              <a:rPr lang="en-US" sz="3200" b="1" dirty="0">
                <a:solidFill>
                  <a:schemeClr val="bg1"/>
                </a:solidFill>
                <a:latin typeface="Verdana" panose="020B0604030504040204" pitchFamily="34" charset="0"/>
              </a:rPr>
              <a:t>David protected from the hate of Saul</a:t>
            </a:r>
          </a:p>
          <a:p>
            <a:pPr marL="0" marR="0" indent="0" algn="l" rtl="0">
              <a:buNone/>
            </a:pPr>
            <a:endParaRPr lang="en-US" sz="3200" b="1" dirty="0">
              <a:solidFill>
                <a:schemeClr val="bg1"/>
              </a:solidFill>
              <a:latin typeface="Verdana" panose="020B0604030504040204" pitchFamily="34" charset="0"/>
            </a:endParaRPr>
          </a:p>
        </p:txBody>
      </p:sp>
    </p:spTree>
    <p:extLst>
      <p:ext uri="{BB962C8B-B14F-4D97-AF65-F5344CB8AC3E}">
        <p14:creationId xmlns:p14="http://schemas.microsoft.com/office/powerpoint/2010/main" val="425656194"/>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area of Providence</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rmAutofit/>
          </a:bodyPr>
          <a:lstStyle/>
          <a:p>
            <a:pPr marR="0" algn="l" rtl="0"/>
            <a:r>
              <a:rPr lang="en-US" sz="2400" b="1" i="0" u="none" strike="noStrike" baseline="0" dirty="0">
                <a:solidFill>
                  <a:schemeClr val="bg1"/>
                </a:solidFill>
                <a:latin typeface="Verdana" panose="020B0604030504040204" pitchFamily="34" charset="0"/>
              </a:rPr>
              <a:t>Cyrus releases Judah from captivity</a:t>
            </a:r>
          </a:p>
          <a:p>
            <a:pPr marR="0" algn="l" rtl="0"/>
            <a:r>
              <a:rPr lang="en-US" sz="2400" b="1" i="0" u="none" strike="noStrike" baseline="0" dirty="0">
                <a:solidFill>
                  <a:schemeClr val="bg1"/>
                </a:solidFill>
                <a:latin typeface="Verdana" panose="020B0604030504040204" pitchFamily="34" charset="0"/>
              </a:rPr>
              <a:t>(Isaiah 44:26)  Who confirms the word of His servant, And performs the counsel of His messengers; Who says to Jerusalem, 'You shall be inhabited,' To the cities of Judah, 'You shall be built,' And I will raise up her waste places;  (27)  Who says to the deep, 'Be dry! And I will dry up your rivers’;  (28)  Who says of Cyrus, '</a:t>
            </a:r>
            <a:r>
              <a:rPr lang="en-US" sz="2400" b="1" i="1" u="none" strike="noStrike" baseline="0" dirty="0">
                <a:solidFill>
                  <a:schemeClr val="bg1"/>
                </a:solidFill>
                <a:latin typeface="Verdana" panose="020B0604030504040204" pitchFamily="34" charset="0"/>
              </a:rPr>
              <a:t>He is</a:t>
            </a:r>
            <a:r>
              <a:rPr lang="en-US" sz="2400" b="1" i="0" u="none" strike="noStrike" baseline="0" dirty="0">
                <a:solidFill>
                  <a:schemeClr val="bg1"/>
                </a:solidFill>
                <a:latin typeface="Verdana" panose="020B0604030504040204" pitchFamily="34" charset="0"/>
              </a:rPr>
              <a:t> My shepherd, And he shall perform all My pleasure, Saying to Jerusalem, "You shall be built," And to the temple, "Your foundation shall be laid." ‘</a:t>
            </a:r>
          </a:p>
        </p:txBody>
      </p:sp>
    </p:spTree>
    <p:extLst>
      <p:ext uri="{BB962C8B-B14F-4D97-AF65-F5344CB8AC3E}">
        <p14:creationId xmlns:p14="http://schemas.microsoft.com/office/powerpoint/2010/main" val="343014713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5D6-6EA3-499D-863E-DA07298EC636}"/>
              </a:ext>
            </a:extLst>
          </p:cNvPr>
          <p:cNvSpPr>
            <a:spLocks noGrp="1"/>
          </p:cNvSpPr>
          <p:nvPr>
            <p:ph type="title"/>
          </p:nvPr>
        </p:nvSpPr>
        <p:spPr/>
        <p:txBody>
          <a:bodyPr/>
          <a:lstStyle/>
          <a:p>
            <a:r>
              <a:rPr lang="en-US" dirty="0">
                <a:solidFill>
                  <a:schemeClr val="bg1"/>
                </a:solidFill>
                <a:latin typeface="Arial Rounded MT Bold" panose="020F0704030504030204" pitchFamily="34" charset="0"/>
              </a:rPr>
              <a:t>In the area of Providence</a:t>
            </a:r>
          </a:p>
        </p:txBody>
      </p:sp>
      <p:sp>
        <p:nvSpPr>
          <p:cNvPr id="3" name="Content Placeholder 2">
            <a:extLst>
              <a:ext uri="{FF2B5EF4-FFF2-40B4-BE49-F238E27FC236}">
                <a16:creationId xmlns:a16="http://schemas.microsoft.com/office/drawing/2014/main" id="{113AE846-987A-4606-911E-CA87D1A178E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(Esther 4:14)  For if you remain completely silent at this time, relief and deliverance will arise for the Jews from another place, but you and your father's house will perish. Yet who knows whether you have come to the kingdom for </a:t>
            </a:r>
            <a:r>
              <a:rPr lang="en-US" b="1" i="1" u="none" strike="noStrike" baseline="0" dirty="0">
                <a:solidFill>
                  <a:schemeClr val="bg1"/>
                </a:solidFill>
                <a:latin typeface="Verdana" panose="020B0604030504040204" pitchFamily="34" charset="0"/>
              </a:rPr>
              <a:t>such</a:t>
            </a:r>
            <a:r>
              <a:rPr lang="en-US" b="1" i="0" u="none" strike="noStrike" baseline="0" dirty="0">
                <a:solidFill>
                  <a:schemeClr val="bg1"/>
                </a:solidFill>
                <a:latin typeface="Verdana" panose="020B0604030504040204" pitchFamily="34" charset="0"/>
              </a:rPr>
              <a:t> a time as this?"</a:t>
            </a:r>
          </a:p>
        </p:txBody>
      </p:sp>
    </p:spTree>
    <p:extLst>
      <p:ext uri="{BB962C8B-B14F-4D97-AF65-F5344CB8AC3E}">
        <p14:creationId xmlns:p14="http://schemas.microsoft.com/office/powerpoint/2010/main" val="2205024237"/>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650</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Verdana</vt:lpstr>
      <vt:lpstr>Office Theme</vt:lpstr>
      <vt:lpstr>Is Your God Able?</vt:lpstr>
      <vt:lpstr>Texts</vt:lpstr>
      <vt:lpstr>In the Past</vt:lpstr>
      <vt:lpstr>Have Miracles ceased?</vt:lpstr>
      <vt:lpstr>But – Has God stopped?</vt:lpstr>
      <vt:lpstr>In the area of Providence</vt:lpstr>
      <vt:lpstr>In the area of Providence</vt:lpstr>
      <vt:lpstr>In the area of Providence</vt:lpstr>
      <vt:lpstr>In the area of Providence</vt:lpstr>
      <vt:lpstr>In the area of Providence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God Able?</dc:title>
  <dc:creator>Manly Luscombe</dc:creator>
  <cp:lastModifiedBy>Manly Luscombe</cp:lastModifiedBy>
  <cp:revision>5</cp:revision>
  <dcterms:created xsi:type="dcterms:W3CDTF">2021-03-23T20:11:11Z</dcterms:created>
  <dcterms:modified xsi:type="dcterms:W3CDTF">2021-03-26T13:18:52Z</dcterms:modified>
</cp:coreProperties>
</file>