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5EE873-8EC1-42C3-BF27-2E21B509D42A}" v="6" dt="2024-03-08T14:07:17.5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DF5EE873-8EC1-42C3-BF27-2E21B509D42A}"/>
    <pc:docChg chg="custSel addSld modSld sldOrd modMainMaster">
      <pc:chgData name="Account Update" userId="d66a401e1e7a39bf" providerId="LiveId" clId="{DF5EE873-8EC1-42C3-BF27-2E21B509D42A}" dt="2024-03-08T14:07:17.530" v="1021"/>
      <pc:docMkLst>
        <pc:docMk/>
      </pc:docMkLst>
      <pc:sldChg chg="modTransition">
        <pc:chgData name="Account Update" userId="d66a401e1e7a39bf" providerId="LiveId" clId="{DF5EE873-8EC1-42C3-BF27-2E21B509D42A}" dt="2024-03-08T14:07:17.530" v="1021"/>
        <pc:sldMkLst>
          <pc:docMk/>
          <pc:sldMk cId="3456664840" sldId="256"/>
        </pc:sldMkLst>
      </pc:sldChg>
      <pc:sldChg chg="modTransition">
        <pc:chgData name="Account Update" userId="d66a401e1e7a39bf" providerId="LiveId" clId="{DF5EE873-8EC1-42C3-BF27-2E21B509D42A}" dt="2024-03-08T14:07:17.530" v="1021"/>
        <pc:sldMkLst>
          <pc:docMk/>
          <pc:sldMk cId="1399373574" sldId="257"/>
        </pc:sldMkLst>
      </pc:sldChg>
      <pc:sldChg chg="modTransition">
        <pc:chgData name="Account Update" userId="d66a401e1e7a39bf" providerId="LiveId" clId="{DF5EE873-8EC1-42C3-BF27-2E21B509D42A}" dt="2024-03-08T14:07:17.530" v="1021"/>
        <pc:sldMkLst>
          <pc:docMk/>
          <pc:sldMk cId="2883639405" sldId="259"/>
        </pc:sldMkLst>
      </pc:sldChg>
      <pc:sldChg chg="modTransition">
        <pc:chgData name="Account Update" userId="d66a401e1e7a39bf" providerId="LiveId" clId="{DF5EE873-8EC1-42C3-BF27-2E21B509D42A}" dt="2024-03-08T14:07:17.530" v="1021"/>
        <pc:sldMkLst>
          <pc:docMk/>
          <pc:sldMk cId="2371598316" sldId="260"/>
        </pc:sldMkLst>
      </pc:sldChg>
      <pc:sldChg chg="modTransition">
        <pc:chgData name="Account Update" userId="d66a401e1e7a39bf" providerId="LiveId" clId="{DF5EE873-8EC1-42C3-BF27-2E21B509D42A}" dt="2024-03-08T14:07:17.530" v="1021"/>
        <pc:sldMkLst>
          <pc:docMk/>
          <pc:sldMk cId="992167047" sldId="261"/>
        </pc:sldMkLst>
      </pc:sldChg>
      <pc:sldChg chg="modTransition">
        <pc:chgData name="Account Update" userId="d66a401e1e7a39bf" providerId="LiveId" clId="{DF5EE873-8EC1-42C3-BF27-2E21B509D42A}" dt="2024-03-08T14:07:17.530" v="1021"/>
        <pc:sldMkLst>
          <pc:docMk/>
          <pc:sldMk cId="3179965057" sldId="262"/>
        </pc:sldMkLst>
      </pc:sldChg>
      <pc:sldChg chg="modTransition">
        <pc:chgData name="Account Update" userId="d66a401e1e7a39bf" providerId="LiveId" clId="{DF5EE873-8EC1-42C3-BF27-2E21B509D42A}" dt="2024-03-08T14:07:17.530" v="1021"/>
        <pc:sldMkLst>
          <pc:docMk/>
          <pc:sldMk cId="347248518" sldId="263"/>
        </pc:sldMkLst>
      </pc:sldChg>
      <pc:sldChg chg="modSp add mod modTransition">
        <pc:chgData name="Account Update" userId="d66a401e1e7a39bf" providerId="LiveId" clId="{DF5EE873-8EC1-42C3-BF27-2E21B509D42A}" dt="2024-03-08T14:07:17.530" v="1021"/>
        <pc:sldMkLst>
          <pc:docMk/>
          <pc:sldMk cId="1973882226" sldId="264"/>
        </pc:sldMkLst>
        <pc:spChg chg="mod">
          <ac:chgData name="Account Update" userId="d66a401e1e7a39bf" providerId="LiveId" clId="{DF5EE873-8EC1-42C3-BF27-2E21B509D42A}" dt="2024-03-08T13:38:18.451" v="24" actId="20577"/>
          <ac:spMkLst>
            <pc:docMk/>
            <pc:sldMk cId="1973882226" sldId="264"/>
            <ac:spMk id="2" creationId="{D7F0C582-AD0F-A118-93E5-703DB35008ED}"/>
          </ac:spMkLst>
        </pc:spChg>
        <pc:spChg chg="mod">
          <ac:chgData name="Account Update" userId="d66a401e1e7a39bf" providerId="LiveId" clId="{DF5EE873-8EC1-42C3-BF27-2E21B509D42A}" dt="2024-03-08T13:41:31.107" v="236" actId="255"/>
          <ac:spMkLst>
            <pc:docMk/>
            <pc:sldMk cId="1973882226" sldId="264"/>
            <ac:spMk id="3" creationId="{8DAACB5D-87B4-0FAB-C92A-77D4508DD339}"/>
          </ac:spMkLst>
        </pc:spChg>
      </pc:sldChg>
      <pc:sldChg chg="modSp add mod modTransition">
        <pc:chgData name="Account Update" userId="d66a401e1e7a39bf" providerId="LiveId" clId="{DF5EE873-8EC1-42C3-BF27-2E21B509D42A}" dt="2024-03-08T14:07:17.530" v="1021"/>
        <pc:sldMkLst>
          <pc:docMk/>
          <pc:sldMk cId="942159795" sldId="265"/>
        </pc:sldMkLst>
        <pc:spChg chg="mod">
          <ac:chgData name="Account Update" userId="d66a401e1e7a39bf" providerId="LiveId" clId="{DF5EE873-8EC1-42C3-BF27-2E21B509D42A}" dt="2024-03-08T13:42:10.516" v="251" actId="20577"/>
          <ac:spMkLst>
            <pc:docMk/>
            <pc:sldMk cId="942159795" sldId="265"/>
            <ac:spMk id="2" creationId="{F1EBDAEE-4528-5146-0572-6CFFD21C1EF9}"/>
          </ac:spMkLst>
        </pc:spChg>
        <pc:spChg chg="mod">
          <ac:chgData name="Account Update" userId="d66a401e1e7a39bf" providerId="LiveId" clId="{DF5EE873-8EC1-42C3-BF27-2E21B509D42A}" dt="2024-03-08T13:43:41.720" v="374" actId="20577"/>
          <ac:spMkLst>
            <pc:docMk/>
            <pc:sldMk cId="942159795" sldId="265"/>
            <ac:spMk id="3" creationId="{6C3FBC19-FDF7-53D8-9031-DC7144EBB3A5}"/>
          </ac:spMkLst>
        </pc:spChg>
      </pc:sldChg>
      <pc:sldChg chg="modSp add mod modTransition">
        <pc:chgData name="Account Update" userId="d66a401e1e7a39bf" providerId="LiveId" clId="{DF5EE873-8EC1-42C3-BF27-2E21B509D42A}" dt="2024-03-08T14:07:17.530" v="1021"/>
        <pc:sldMkLst>
          <pc:docMk/>
          <pc:sldMk cId="291029507" sldId="266"/>
        </pc:sldMkLst>
        <pc:spChg chg="mod">
          <ac:chgData name="Account Update" userId="d66a401e1e7a39bf" providerId="LiveId" clId="{DF5EE873-8EC1-42C3-BF27-2E21B509D42A}" dt="2024-03-08T13:45:12.203" v="404" actId="20577"/>
          <ac:spMkLst>
            <pc:docMk/>
            <pc:sldMk cId="291029507" sldId="266"/>
            <ac:spMk id="2" creationId="{763FC41A-6266-4136-B51D-020DAFC80277}"/>
          </ac:spMkLst>
        </pc:spChg>
        <pc:spChg chg="mod">
          <ac:chgData name="Account Update" userId="d66a401e1e7a39bf" providerId="LiveId" clId="{DF5EE873-8EC1-42C3-BF27-2E21B509D42A}" dt="2024-03-08T13:59:59.005" v="1012" actId="20577"/>
          <ac:spMkLst>
            <pc:docMk/>
            <pc:sldMk cId="291029507" sldId="266"/>
            <ac:spMk id="3" creationId="{DBFE20C0-C97A-E611-3AD9-93B60B2838DB}"/>
          </ac:spMkLst>
        </pc:spChg>
      </pc:sldChg>
      <pc:sldChg chg="add ord modTransition">
        <pc:chgData name="Account Update" userId="d66a401e1e7a39bf" providerId="LiveId" clId="{DF5EE873-8EC1-42C3-BF27-2E21B509D42A}" dt="2024-03-08T14:07:17.530" v="1021"/>
        <pc:sldMkLst>
          <pc:docMk/>
          <pc:sldMk cId="3829758566" sldId="267"/>
        </pc:sldMkLst>
      </pc:sldChg>
      <pc:sldMasterChg chg="modTransition modSldLayout">
        <pc:chgData name="Account Update" userId="d66a401e1e7a39bf" providerId="LiveId" clId="{DF5EE873-8EC1-42C3-BF27-2E21B509D42A}" dt="2024-03-08T14:07:17.530" v="1021"/>
        <pc:sldMasterMkLst>
          <pc:docMk/>
          <pc:sldMasterMk cId="1309078706" sldId="2147483648"/>
        </pc:sldMasterMkLst>
        <pc:sldLayoutChg chg="modTransition">
          <pc:chgData name="Account Update" userId="d66a401e1e7a39bf" providerId="LiveId" clId="{DF5EE873-8EC1-42C3-BF27-2E21B509D42A}" dt="2024-03-08T14:07:17.530" v="1021"/>
          <pc:sldLayoutMkLst>
            <pc:docMk/>
            <pc:sldMasterMk cId="1309078706" sldId="2147483648"/>
            <pc:sldLayoutMk cId="3861161921" sldId="2147483649"/>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448063856" sldId="2147483650"/>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2673725269" sldId="2147483651"/>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638910261" sldId="2147483652"/>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361255998" sldId="2147483653"/>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3159281203" sldId="2147483654"/>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1960999460" sldId="2147483655"/>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624693100" sldId="2147483656"/>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3009795436" sldId="2147483657"/>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1011663741" sldId="2147483658"/>
          </pc:sldLayoutMkLst>
        </pc:sldLayoutChg>
        <pc:sldLayoutChg chg="modTransition">
          <pc:chgData name="Account Update" userId="d66a401e1e7a39bf" providerId="LiveId" clId="{DF5EE873-8EC1-42C3-BF27-2E21B509D42A}" dt="2024-03-08T14:07:17.530" v="1021"/>
          <pc:sldLayoutMkLst>
            <pc:docMk/>
            <pc:sldMasterMk cId="1309078706" sldId="2147483648"/>
            <pc:sldLayoutMk cId="21317510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AEBE4-67BF-3F5A-ADA4-ED9F3DF445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9BC051-03E9-FB34-2107-5BD6BF1F37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0BE3D2-F6D7-A9E0-2316-3E3906189026}"/>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BF767D8F-C5C4-C0F3-D650-B8BF64A35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33294-1008-58B8-B462-41B779CE44C4}"/>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3861161921"/>
      </p:ext>
    </p:extLst>
  </p:cSld>
  <p:clrMapOvr>
    <a:masterClrMapping/>
  </p:clrMapOvr>
  <p:transition spd="slow">
    <p:push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FAE5-3B6B-4010-C885-50453C0981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4105CA-F4FF-BAE0-870E-1CF3171189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2DA14-BB7C-A43E-7C55-A86DFB7CCA72}"/>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A9CAC387-5414-A902-026B-33CC615B8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4981F-19BD-50A4-A420-675DD5208B41}"/>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1011663741"/>
      </p:ext>
    </p:extLst>
  </p:cSld>
  <p:clrMapOvr>
    <a:masterClrMapping/>
  </p:clrMapOvr>
  <p:transition spd="slow">
    <p:push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1C35E4-2B68-FE44-56BC-E3DF03D519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3A50A-0437-BA8A-2011-243FC4803B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A62F48-CEC0-608E-1516-BA91108D3E26}"/>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7D5140A7-653E-9BD6-C446-322B5A4CA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CC1A3-DC94-9F7A-1E86-F075FD749FA4}"/>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213175100"/>
      </p:ext>
    </p:extLst>
  </p:cSld>
  <p:clrMapOvr>
    <a:masterClrMapping/>
  </p:clrMapOvr>
  <p:transition spd="slow">
    <p:push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F6F62-330F-9B4F-7F37-C699A2EB7B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11823-3366-3ECD-D6E4-D56190EF35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56DB8-8631-694D-48D3-7CA2C43312F3}"/>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B6C6C0CD-3C75-9166-EA5C-EAA39633D7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83036-E553-52DB-D097-4896E28E5AD0}"/>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448063856"/>
      </p:ext>
    </p:extLst>
  </p:cSld>
  <p:clrMapOvr>
    <a:masterClrMapping/>
  </p:clrMapOvr>
  <p:transition spd="slow">
    <p:push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CB2FD-0683-1193-ABC6-5EA2F376C5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74AAC8-E54C-3694-6DA0-ED40FA62AA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DD2996-21B0-28A7-8911-F263694BF165}"/>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446E7123-FE85-B61D-4CD1-3C259D0E2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0945DC-2760-6339-5DA4-A288507BC99A}"/>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2673725269"/>
      </p:ext>
    </p:extLst>
  </p:cSld>
  <p:clrMapOvr>
    <a:masterClrMapping/>
  </p:clrMapOvr>
  <p:transition spd="slow">
    <p:push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5350-3800-D2A9-F2C7-59BC083F28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EE1339-A71D-D344-8DA2-85AAF721D3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5B62EB-270E-41EE-0F85-0F0C9D3FFD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251452-09C6-4DF3-4A7E-B86F01564F89}"/>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6" name="Footer Placeholder 5">
            <a:extLst>
              <a:ext uri="{FF2B5EF4-FFF2-40B4-BE49-F238E27FC236}">
                <a16:creationId xmlns:a16="http://schemas.microsoft.com/office/drawing/2014/main" id="{670C5704-0F4C-13EE-415F-FE52A708C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B0F8EE-1F80-C7B3-5367-3CCB60A9BBBE}"/>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638910261"/>
      </p:ext>
    </p:extLst>
  </p:cSld>
  <p:clrMapOvr>
    <a:masterClrMapping/>
  </p:clrMapOvr>
  <p:transition spd="slow">
    <p:push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E766-C286-1181-045F-714534D94E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32E8B1-AEFE-6461-A438-C0EC4C80B5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B9F427-11FD-79C6-D61C-F0CC50E911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ABAF8-71F4-AA2E-3C9D-81446247D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B14F61-9D15-F919-603B-22EE2ABA53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19BF9A-E8E9-D5EC-5358-C5522CA38898}"/>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8" name="Footer Placeholder 7">
            <a:extLst>
              <a:ext uri="{FF2B5EF4-FFF2-40B4-BE49-F238E27FC236}">
                <a16:creationId xmlns:a16="http://schemas.microsoft.com/office/drawing/2014/main" id="{57A71366-EA78-2210-2BF3-6695125241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9314B8-41FB-CA06-9FFD-5BDBCEC48B74}"/>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361255998"/>
      </p:ext>
    </p:extLst>
  </p:cSld>
  <p:clrMapOvr>
    <a:masterClrMapping/>
  </p:clrMapOvr>
  <p:transition spd="slow">
    <p:push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92B6-4270-EB64-E3A4-BF5F697B60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FD5340-7DB3-1E48-2330-EE8EE422215A}"/>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4" name="Footer Placeholder 3">
            <a:extLst>
              <a:ext uri="{FF2B5EF4-FFF2-40B4-BE49-F238E27FC236}">
                <a16:creationId xmlns:a16="http://schemas.microsoft.com/office/drawing/2014/main" id="{FB00E5FA-BD2C-E086-8438-F2FF0188C3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A9D700-8E93-7F37-D03A-8B2681ABED62}"/>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3159281203"/>
      </p:ext>
    </p:extLst>
  </p:cSld>
  <p:clrMapOvr>
    <a:masterClrMapping/>
  </p:clrMapOvr>
  <p:transition spd="slow">
    <p:push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85D52-659B-560B-D378-AD812B13436C}"/>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3" name="Footer Placeholder 2">
            <a:extLst>
              <a:ext uri="{FF2B5EF4-FFF2-40B4-BE49-F238E27FC236}">
                <a16:creationId xmlns:a16="http://schemas.microsoft.com/office/drawing/2014/main" id="{F685BCFC-365D-A8F7-1080-306F952A83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010DB0-036D-FAF0-5B30-CFC7E2F5A0F7}"/>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1960999460"/>
      </p:ext>
    </p:extLst>
  </p:cSld>
  <p:clrMapOvr>
    <a:masterClrMapping/>
  </p:clrMapOvr>
  <p:transition spd="slow">
    <p:push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ACF3-4F52-30E0-627B-9E42DFBFD2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ED5B1A-261D-3BF6-1532-D3B4780536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A4F11C-F1D2-0FC0-3C4B-6359604244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246502-E572-2360-D291-682327690F91}"/>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6" name="Footer Placeholder 5">
            <a:extLst>
              <a:ext uri="{FF2B5EF4-FFF2-40B4-BE49-F238E27FC236}">
                <a16:creationId xmlns:a16="http://schemas.microsoft.com/office/drawing/2014/main" id="{668B6C9D-2E2F-5D17-566D-609E572FAB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E6EBF-E95E-C510-475C-08CE6AE1129A}"/>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624693100"/>
      </p:ext>
    </p:extLst>
  </p:cSld>
  <p:clrMapOvr>
    <a:masterClrMapping/>
  </p:clrMapOvr>
  <p:transition spd="slow">
    <p:push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A268A-9C7F-3B54-FF98-D8B221AEFC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310D31-407E-CA26-FECD-0282543627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3F3058-D6DB-3622-C842-F50E6A446F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FBC98E-1D35-BE27-6257-BC72A797AC64}"/>
              </a:ext>
            </a:extLst>
          </p:cNvPr>
          <p:cNvSpPr>
            <a:spLocks noGrp="1"/>
          </p:cNvSpPr>
          <p:nvPr>
            <p:ph type="dt" sz="half" idx="10"/>
          </p:nvPr>
        </p:nvSpPr>
        <p:spPr/>
        <p:txBody>
          <a:bodyPr/>
          <a:lstStyle/>
          <a:p>
            <a:fld id="{42582A34-E122-4FFE-BE1B-E2C1479714EF}" type="datetimeFigureOut">
              <a:rPr lang="en-US" smtClean="0"/>
              <a:t>6/6/2024</a:t>
            </a:fld>
            <a:endParaRPr lang="en-US"/>
          </a:p>
        </p:txBody>
      </p:sp>
      <p:sp>
        <p:nvSpPr>
          <p:cNvPr id="6" name="Footer Placeholder 5">
            <a:extLst>
              <a:ext uri="{FF2B5EF4-FFF2-40B4-BE49-F238E27FC236}">
                <a16:creationId xmlns:a16="http://schemas.microsoft.com/office/drawing/2014/main" id="{78CD0077-FD80-95A0-20DB-E72969BC3E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C17D9-9158-FAD6-BC20-6B3B1AE5307F}"/>
              </a:ext>
            </a:extLst>
          </p:cNvPr>
          <p:cNvSpPr>
            <a:spLocks noGrp="1"/>
          </p:cNvSpPr>
          <p:nvPr>
            <p:ph type="sldNum" sz="quarter" idx="12"/>
          </p:nvPr>
        </p:nvSpPr>
        <p:spPr/>
        <p:txBody>
          <a:bodyPr/>
          <a:lstStyle/>
          <a:p>
            <a:fld id="{C3237CA3-36E5-48F3-AA32-EDE9C78F2FB2}" type="slidenum">
              <a:rPr lang="en-US" smtClean="0"/>
              <a:t>‹#›</a:t>
            </a:fld>
            <a:endParaRPr lang="en-US"/>
          </a:p>
        </p:txBody>
      </p:sp>
    </p:spTree>
    <p:extLst>
      <p:ext uri="{BB962C8B-B14F-4D97-AF65-F5344CB8AC3E}">
        <p14:creationId xmlns:p14="http://schemas.microsoft.com/office/powerpoint/2010/main" val="3009795436"/>
      </p:ext>
    </p:extLst>
  </p:cSld>
  <p:clrMapOvr>
    <a:masterClrMapping/>
  </p:clrMapOvr>
  <p:transition spd="slow">
    <p:push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C050D7-C21B-1912-069A-6E0ADF1ECC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4D617C-78FB-2F03-BD35-81D47E9EA0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3330B-950F-B99B-279F-511FEEE476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82A34-E122-4FFE-BE1B-E2C1479714EF}" type="datetimeFigureOut">
              <a:rPr lang="en-US" smtClean="0"/>
              <a:t>6/6/2024</a:t>
            </a:fld>
            <a:endParaRPr lang="en-US"/>
          </a:p>
        </p:txBody>
      </p:sp>
      <p:sp>
        <p:nvSpPr>
          <p:cNvPr id="5" name="Footer Placeholder 4">
            <a:extLst>
              <a:ext uri="{FF2B5EF4-FFF2-40B4-BE49-F238E27FC236}">
                <a16:creationId xmlns:a16="http://schemas.microsoft.com/office/drawing/2014/main" id="{52733F22-D71C-AC46-5E1A-987CF2BFEA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9E7AE4-652E-C12C-69ED-C063742248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237CA3-36E5-48F3-AA32-EDE9C78F2FB2}" type="slidenum">
              <a:rPr lang="en-US" smtClean="0"/>
              <a:t>‹#›</a:t>
            </a:fld>
            <a:endParaRPr lang="en-US"/>
          </a:p>
        </p:txBody>
      </p:sp>
    </p:spTree>
    <p:extLst>
      <p:ext uri="{BB962C8B-B14F-4D97-AF65-F5344CB8AC3E}">
        <p14:creationId xmlns:p14="http://schemas.microsoft.com/office/powerpoint/2010/main" val="1309078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rength for Today-   'Redeeming the Time Because the Days are Evil.'​  - Ephesians 5:16.">
            <a:extLst>
              <a:ext uri="{FF2B5EF4-FFF2-40B4-BE49-F238E27FC236}">
                <a16:creationId xmlns:a16="http://schemas.microsoft.com/office/drawing/2014/main" id="{BCA23EF1-3B63-7719-FA31-366C61B939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38"/>
            <a:ext cx="12192000" cy="687136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EAD7EB5-B75E-13F8-FEA1-94194C342C77}"/>
              </a:ext>
            </a:extLst>
          </p:cNvPr>
          <p:cNvSpPr>
            <a:spLocks noGrp="1"/>
          </p:cNvSpPr>
          <p:nvPr>
            <p:ph type="ctrTitle"/>
          </p:nvPr>
        </p:nvSpPr>
        <p:spPr>
          <a:xfrm>
            <a:off x="603849" y="1122363"/>
            <a:ext cx="5262113" cy="2164301"/>
          </a:xfrm>
        </p:spPr>
        <p:txBody>
          <a:bodyPr>
            <a:normAutofit/>
          </a:bodyPr>
          <a:lstStyle/>
          <a:p>
            <a:r>
              <a:rPr lang="en-US" sz="7200" dirty="0"/>
              <a:t>Invest Time Wisely</a:t>
            </a:r>
          </a:p>
        </p:txBody>
      </p:sp>
      <p:sp>
        <p:nvSpPr>
          <p:cNvPr id="3" name="Subtitle 2">
            <a:extLst>
              <a:ext uri="{FF2B5EF4-FFF2-40B4-BE49-F238E27FC236}">
                <a16:creationId xmlns:a16="http://schemas.microsoft.com/office/drawing/2014/main" id="{7C3436A5-2785-6C7E-AA01-9896EC2EA7BD}"/>
              </a:ext>
            </a:extLst>
          </p:cNvPr>
          <p:cNvSpPr>
            <a:spLocks noGrp="1"/>
          </p:cNvSpPr>
          <p:nvPr>
            <p:ph type="subTitle" idx="1"/>
          </p:nvPr>
        </p:nvSpPr>
        <p:spPr>
          <a:xfrm>
            <a:off x="1524000" y="3429000"/>
            <a:ext cx="4186687" cy="1332781"/>
          </a:xfrm>
        </p:spPr>
        <p:txBody>
          <a:bodyPr>
            <a:normAutofit/>
          </a:bodyPr>
          <a:lstStyle/>
          <a:p>
            <a:r>
              <a:rPr lang="en-US" sz="3200" dirty="0"/>
              <a:t>Colossians 4:5</a:t>
            </a:r>
          </a:p>
          <a:p>
            <a:r>
              <a:rPr lang="en-US" sz="3200" dirty="0"/>
              <a:t>Ephesians 5:15-17</a:t>
            </a:r>
          </a:p>
        </p:txBody>
      </p:sp>
    </p:spTree>
    <p:extLst>
      <p:ext uri="{BB962C8B-B14F-4D97-AF65-F5344CB8AC3E}">
        <p14:creationId xmlns:p14="http://schemas.microsoft.com/office/powerpoint/2010/main" val="3456664840"/>
      </p:ext>
    </p:extLst>
  </p:cSld>
  <p:clrMapOvr>
    <a:masterClrMapping/>
  </p:clrMapOvr>
  <p:transition spd="slow">
    <p:push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8EBCF-48D5-94B5-3D92-6E0B788A69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FC41A-6266-4136-B51D-020DAFC80277}"/>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We</a:t>
            </a:r>
            <a:r>
              <a:rPr lang="en-US" b="1" dirty="0">
                <a:latin typeface="Arial" panose="020B0604020202020204" pitchFamily="34" charset="0"/>
                <a:cs typeface="Arial" panose="020B0604020202020204" pitchFamily="34" charset="0"/>
              </a:rPr>
              <a:t> MUST make time for PERSONAL DEVELOPMENT.</a:t>
            </a:r>
          </a:p>
        </p:txBody>
      </p:sp>
      <p:sp>
        <p:nvSpPr>
          <p:cNvPr id="3" name="Content Placeholder 2">
            <a:extLst>
              <a:ext uri="{FF2B5EF4-FFF2-40B4-BE49-F238E27FC236}">
                <a16:creationId xmlns:a16="http://schemas.microsoft.com/office/drawing/2014/main" id="{DBFE20C0-C97A-E611-3AD9-93B60B2838DB}"/>
              </a:ext>
            </a:extLst>
          </p:cNvPr>
          <p:cNvSpPr>
            <a:spLocks noGrp="1"/>
          </p:cNvSpPr>
          <p:nvPr>
            <p:ph idx="1"/>
          </p:nvPr>
        </p:nvSpPr>
        <p:spPr/>
        <p:txBody>
          <a:bodyPr>
            <a:normAutofit lnSpcReduction="10000"/>
          </a:bodyPr>
          <a:lstStyle/>
          <a:p>
            <a:r>
              <a:rPr lang="en-US" sz="3200" b="1" i="0" u="none" strike="noStrike" baseline="0" dirty="0">
                <a:latin typeface="Verdana" panose="020B0604030504040204" pitchFamily="34" charset="0"/>
              </a:rPr>
              <a:t>I understand that you might be out of school and </a:t>
            </a:r>
            <a:r>
              <a:rPr lang="en-US" sz="3200" b="1" dirty="0">
                <a:latin typeface="Verdana" panose="020B0604030504040204" pitchFamily="34" charset="0"/>
              </a:rPr>
              <a:t>working. </a:t>
            </a:r>
            <a:r>
              <a:rPr lang="en-US" sz="3200" b="1" i="0" u="none" strike="noStrike" baseline="0" dirty="0">
                <a:latin typeface="Verdana" panose="020B0604030504040204" pitchFamily="34" charset="0"/>
              </a:rPr>
              <a:t>But, we still have much to learn.</a:t>
            </a:r>
          </a:p>
          <a:p>
            <a:r>
              <a:rPr lang="en-US" sz="3200" b="1" dirty="0">
                <a:latin typeface="Verdana" panose="020B0604030504040204" pitchFamily="34" charset="0"/>
              </a:rPr>
              <a:t>What have you learned recently?</a:t>
            </a:r>
          </a:p>
          <a:p>
            <a:r>
              <a:rPr lang="en-US" sz="3200" b="1" i="0" u="none" strike="noStrike" baseline="0" dirty="0">
                <a:latin typeface="Verdana" panose="020B0604030504040204" pitchFamily="34" charset="0"/>
              </a:rPr>
              <a:t>Many retire – and sit in a recliner.</a:t>
            </a:r>
          </a:p>
          <a:p>
            <a:r>
              <a:rPr lang="en-US" sz="3200" b="1" dirty="0">
                <a:latin typeface="Verdana" panose="020B0604030504040204" pitchFamily="34" charset="0"/>
              </a:rPr>
              <a:t>Pardon a personal example: Learn to use a computer (45), Advance your education (50), Learn HTML (60), Gardening (65), Book folding (65), Wood working (70). </a:t>
            </a:r>
            <a:endParaRPr lang="en-US" sz="3600" b="1" dirty="0">
              <a:latin typeface="Verdana" panose="020B0604030504040204" pitchFamily="34" charset="0"/>
            </a:endParaRPr>
          </a:p>
          <a:p>
            <a:pPr marL="0" indent="0">
              <a:buNone/>
            </a:pPr>
            <a:endParaRPr lang="en-US" sz="3200" b="1" dirty="0">
              <a:latin typeface="Verdana" panose="020B0604030504040204" pitchFamily="34" charset="0"/>
            </a:endParaRPr>
          </a:p>
        </p:txBody>
      </p:sp>
    </p:spTree>
    <p:extLst>
      <p:ext uri="{BB962C8B-B14F-4D97-AF65-F5344CB8AC3E}">
        <p14:creationId xmlns:p14="http://schemas.microsoft.com/office/powerpoint/2010/main" val="291029507"/>
      </p:ext>
    </p:extLst>
  </p:cSld>
  <p:clrMapOvr>
    <a:masterClrMapping/>
  </p:clrMapOvr>
  <p:transition spd="slow">
    <p:push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51E61-76C5-766C-BC9F-886A76719A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E87808-D679-7581-B6B2-F1813536E6AF}"/>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Colossians 4:5; Ephesians 5:15-17</a:t>
            </a:r>
          </a:p>
        </p:txBody>
      </p:sp>
      <p:sp>
        <p:nvSpPr>
          <p:cNvPr id="3" name="Content Placeholder 2">
            <a:extLst>
              <a:ext uri="{FF2B5EF4-FFF2-40B4-BE49-F238E27FC236}">
                <a16:creationId xmlns:a16="http://schemas.microsoft.com/office/drawing/2014/main" id="{58EAF21A-B2AF-38BD-8E1F-48EB4A7C3215}"/>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(Col 4:5)  Walk in wisdom toward those </a:t>
            </a:r>
            <a:r>
              <a:rPr lang="en-US" b="1" i="1" u="none" strike="noStrike" baseline="0" dirty="0">
                <a:latin typeface="Verdana" panose="020B0604030504040204" pitchFamily="34" charset="0"/>
              </a:rPr>
              <a:t>who are</a:t>
            </a:r>
            <a:r>
              <a:rPr lang="en-US" b="1" i="0" u="none" strike="noStrike" baseline="0" dirty="0">
                <a:latin typeface="Verdana" panose="020B0604030504040204" pitchFamily="34" charset="0"/>
              </a:rPr>
              <a:t> outside, </a:t>
            </a:r>
            <a:r>
              <a:rPr lang="en-US" b="1" i="0" u="sng" strike="noStrike" baseline="0" dirty="0">
                <a:latin typeface="Verdana" panose="020B0604030504040204" pitchFamily="34" charset="0"/>
              </a:rPr>
              <a:t>redeeming the time</a:t>
            </a:r>
            <a:r>
              <a:rPr lang="en-US" b="1" i="0" u="none" strike="noStrike" baseline="0" dirty="0">
                <a:latin typeface="Verdana" panose="020B0604030504040204" pitchFamily="34" charset="0"/>
              </a:rPr>
              <a:t>.</a:t>
            </a:r>
          </a:p>
          <a:p>
            <a:endParaRPr lang="en-US" b="1" dirty="0"/>
          </a:p>
          <a:p>
            <a:pPr marR="0" algn="l" rtl="0"/>
            <a:r>
              <a:rPr lang="en-US" b="1" i="0" u="none" strike="noStrike" baseline="0" dirty="0">
                <a:latin typeface="Verdana" panose="020B0604030504040204" pitchFamily="34" charset="0"/>
              </a:rPr>
              <a:t>(Eph 5:15)  See then that you walk circumspectly, not as fools </a:t>
            </a:r>
            <a:r>
              <a:rPr lang="en-US" b="1" i="0" strike="noStrike" baseline="0" dirty="0">
                <a:latin typeface="Verdana" panose="020B0604030504040204" pitchFamily="34" charset="0"/>
              </a:rPr>
              <a:t>but as wise</a:t>
            </a:r>
            <a:r>
              <a:rPr lang="en-US" b="1" i="0" u="none" strike="noStrike" baseline="0" dirty="0">
                <a:latin typeface="Verdana" panose="020B0604030504040204" pitchFamily="34" charset="0"/>
              </a:rPr>
              <a:t>,  (16)  </a:t>
            </a:r>
            <a:r>
              <a:rPr lang="en-US" b="1" i="0" u="sng" strike="noStrike" baseline="0" dirty="0">
                <a:latin typeface="Verdana" panose="020B0604030504040204" pitchFamily="34" charset="0"/>
              </a:rPr>
              <a:t>redeeming the time</a:t>
            </a:r>
            <a:r>
              <a:rPr lang="en-US" b="1" i="0" u="none" strike="noStrike" baseline="0" dirty="0">
                <a:latin typeface="Verdana" panose="020B0604030504040204" pitchFamily="34" charset="0"/>
              </a:rPr>
              <a:t>, because the days are evil.  (17)  Therefore </a:t>
            </a:r>
            <a:r>
              <a:rPr lang="en-US" b="1" i="0" u="sng" strike="noStrike" baseline="0" dirty="0">
                <a:latin typeface="Verdana" panose="020B0604030504040204" pitchFamily="34" charset="0"/>
              </a:rPr>
              <a:t>do not be unwise</a:t>
            </a:r>
            <a:r>
              <a:rPr lang="en-US" b="1" i="0" u="none" strike="noStrike" baseline="0" dirty="0">
                <a:latin typeface="Verdana" panose="020B0604030504040204" pitchFamily="34" charset="0"/>
              </a:rPr>
              <a:t>, but understand what the will of the Lord </a:t>
            </a:r>
            <a:r>
              <a:rPr lang="en-US" b="1" i="1" u="none" strike="noStrike" baseline="0" dirty="0">
                <a:latin typeface="Verdana" panose="020B0604030504040204" pitchFamily="34" charset="0"/>
              </a:rPr>
              <a:t>is.</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829758566"/>
      </p:ext>
    </p:extLst>
  </p:cSld>
  <p:clrMapOvr>
    <a:masterClrMapping/>
  </p:clrMapOvr>
  <p:transition spd="slow">
    <p:push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B0FDD-BFB2-611C-569B-096A2B3047CD}"/>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Colossians 4:5; Ephesians 5:15-17</a:t>
            </a:r>
          </a:p>
        </p:txBody>
      </p:sp>
      <p:sp>
        <p:nvSpPr>
          <p:cNvPr id="3" name="Content Placeholder 2">
            <a:extLst>
              <a:ext uri="{FF2B5EF4-FFF2-40B4-BE49-F238E27FC236}">
                <a16:creationId xmlns:a16="http://schemas.microsoft.com/office/drawing/2014/main" id="{A35F5523-F8D2-4977-D770-C3D23FF5C6D2}"/>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(Col 4:5)  Walk in wisdom toward those </a:t>
            </a:r>
            <a:r>
              <a:rPr lang="en-US" b="1" i="1" u="none" strike="noStrike" baseline="0" dirty="0">
                <a:latin typeface="Verdana" panose="020B0604030504040204" pitchFamily="34" charset="0"/>
              </a:rPr>
              <a:t>who are</a:t>
            </a:r>
            <a:r>
              <a:rPr lang="en-US" b="1" i="0" u="none" strike="noStrike" baseline="0" dirty="0">
                <a:latin typeface="Verdana" panose="020B0604030504040204" pitchFamily="34" charset="0"/>
              </a:rPr>
              <a:t> outside, </a:t>
            </a:r>
            <a:r>
              <a:rPr lang="en-US" b="1" i="0" u="sng" strike="noStrike" baseline="0" dirty="0">
                <a:latin typeface="Verdana" panose="020B0604030504040204" pitchFamily="34" charset="0"/>
              </a:rPr>
              <a:t>redeeming the time</a:t>
            </a:r>
            <a:r>
              <a:rPr lang="en-US" b="1" i="0" u="none" strike="noStrike" baseline="0" dirty="0">
                <a:latin typeface="Verdana" panose="020B0604030504040204" pitchFamily="34" charset="0"/>
              </a:rPr>
              <a:t>.</a:t>
            </a:r>
          </a:p>
          <a:p>
            <a:endParaRPr lang="en-US" b="1" dirty="0"/>
          </a:p>
          <a:p>
            <a:pPr marR="0" algn="l" rtl="0"/>
            <a:r>
              <a:rPr lang="en-US" b="1" i="0" u="none" strike="noStrike" baseline="0" dirty="0">
                <a:latin typeface="Verdana" panose="020B0604030504040204" pitchFamily="34" charset="0"/>
              </a:rPr>
              <a:t>(Eph 5:15)  See then that you walk circumspectly, not as fools </a:t>
            </a:r>
            <a:r>
              <a:rPr lang="en-US" b="1" i="0" strike="noStrike" baseline="0" dirty="0">
                <a:latin typeface="Verdana" panose="020B0604030504040204" pitchFamily="34" charset="0"/>
              </a:rPr>
              <a:t>but as wise</a:t>
            </a:r>
            <a:r>
              <a:rPr lang="en-US" b="1" i="0" u="none" strike="noStrike" baseline="0" dirty="0">
                <a:latin typeface="Verdana" panose="020B0604030504040204" pitchFamily="34" charset="0"/>
              </a:rPr>
              <a:t>,  (16)  </a:t>
            </a:r>
            <a:r>
              <a:rPr lang="en-US" b="1" i="0" u="sng" strike="noStrike" baseline="0" dirty="0">
                <a:latin typeface="Verdana" panose="020B0604030504040204" pitchFamily="34" charset="0"/>
              </a:rPr>
              <a:t>redeeming the time</a:t>
            </a:r>
            <a:r>
              <a:rPr lang="en-US" b="1" i="0" u="none" strike="noStrike" baseline="0" dirty="0">
                <a:latin typeface="Verdana" panose="020B0604030504040204" pitchFamily="34" charset="0"/>
              </a:rPr>
              <a:t>, because the days are evil.  (17)  Therefore </a:t>
            </a:r>
            <a:r>
              <a:rPr lang="en-US" b="1" i="0" u="sng" strike="noStrike" baseline="0" dirty="0">
                <a:latin typeface="Verdana" panose="020B0604030504040204" pitchFamily="34" charset="0"/>
              </a:rPr>
              <a:t>do not be unwise</a:t>
            </a:r>
            <a:r>
              <a:rPr lang="en-US" b="1" i="0" u="none" strike="noStrike" baseline="0" dirty="0">
                <a:latin typeface="Verdana" panose="020B0604030504040204" pitchFamily="34" charset="0"/>
              </a:rPr>
              <a:t>, but understand what the will of the Lord </a:t>
            </a:r>
            <a:r>
              <a:rPr lang="en-US" b="1" i="1" u="none" strike="noStrike" baseline="0" dirty="0">
                <a:latin typeface="Verdana" panose="020B0604030504040204" pitchFamily="34" charset="0"/>
              </a:rPr>
              <a:t>is.</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399373574"/>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6F594-75FB-D109-042B-97105076A5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A844B8-2643-1B9E-54EF-11E91256F0A1}"/>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“I just don’t have TIME - - -”</a:t>
            </a:r>
          </a:p>
        </p:txBody>
      </p:sp>
      <p:sp>
        <p:nvSpPr>
          <p:cNvPr id="3" name="Content Placeholder 2">
            <a:extLst>
              <a:ext uri="{FF2B5EF4-FFF2-40B4-BE49-F238E27FC236}">
                <a16:creationId xmlns:a16="http://schemas.microsoft.com/office/drawing/2014/main" id="{DD9479D7-06C4-6350-8A76-A82153F7391A}"/>
              </a:ext>
            </a:extLst>
          </p:cNvPr>
          <p:cNvSpPr>
            <a:spLocks noGrp="1"/>
          </p:cNvSpPr>
          <p:nvPr>
            <p:ph idx="1"/>
          </p:nvPr>
        </p:nvSpPr>
        <p:spPr/>
        <p:txBody>
          <a:bodyPr>
            <a:normAutofit/>
          </a:bodyPr>
          <a:lstStyle/>
          <a:p>
            <a:r>
              <a:rPr lang="en-US" b="1" dirty="0">
                <a:latin typeface="Verdana" panose="020B0604030504040204" pitchFamily="34" charset="0"/>
              </a:rPr>
              <a:t>My grandfather had lots of time to work, visit with others, attend church, be involved in family life.</a:t>
            </a:r>
          </a:p>
          <a:p>
            <a:pPr algn="ctr"/>
            <a:r>
              <a:rPr lang="en-US" b="1" i="0" u="none" strike="noStrike" baseline="0" dirty="0">
                <a:latin typeface="Verdana" panose="020B0604030504040204" pitchFamily="34" charset="0"/>
              </a:rPr>
              <a:t>AND THEN ALONG CAME TELEVISION.</a:t>
            </a:r>
          </a:p>
        </p:txBody>
      </p:sp>
    </p:spTree>
    <p:extLst>
      <p:ext uri="{BB962C8B-B14F-4D97-AF65-F5344CB8AC3E}">
        <p14:creationId xmlns:p14="http://schemas.microsoft.com/office/powerpoint/2010/main" val="2883639405"/>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9210A-02A0-CC81-5F60-698AD0D4FC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A77076-C84A-C9B5-2A43-CB695A59B22A}"/>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“I just don’t have TIME - - -”</a:t>
            </a:r>
          </a:p>
        </p:txBody>
      </p:sp>
      <p:sp>
        <p:nvSpPr>
          <p:cNvPr id="3" name="Content Placeholder 2">
            <a:extLst>
              <a:ext uri="{FF2B5EF4-FFF2-40B4-BE49-F238E27FC236}">
                <a16:creationId xmlns:a16="http://schemas.microsoft.com/office/drawing/2014/main" id="{4BB4B0CD-8A5B-D909-8A32-5B1A4B530A04}"/>
              </a:ext>
            </a:extLst>
          </p:cNvPr>
          <p:cNvSpPr>
            <a:spLocks noGrp="1"/>
          </p:cNvSpPr>
          <p:nvPr>
            <p:ph idx="1"/>
          </p:nvPr>
        </p:nvSpPr>
        <p:spPr/>
        <p:txBody>
          <a:bodyPr>
            <a:normAutofit/>
          </a:bodyPr>
          <a:lstStyle/>
          <a:p>
            <a:r>
              <a:rPr lang="en-US" b="1" dirty="0">
                <a:latin typeface="Verdana" panose="020B0604030504040204" pitchFamily="34" charset="0"/>
              </a:rPr>
              <a:t>My grandfather had lots of time to work, visit with others, attend church, be involved in family life.</a:t>
            </a:r>
          </a:p>
          <a:p>
            <a:pPr algn="ctr"/>
            <a:r>
              <a:rPr lang="en-US" b="1" i="0" u="none" strike="noStrike" baseline="0" dirty="0">
                <a:latin typeface="Verdana" panose="020B0604030504040204" pitchFamily="34" charset="0"/>
              </a:rPr>
              <a:t>AND THEN ALONG CAME TELEVISION.</a:t>
            </a:r>
          </a:p>
          <a:p>
            <a:endParaRPr lang="en-US" b="1" dirty="0">
              <a:latin typeface="Verdana" panose="020B0604030504040204" pitchFamily="34" charset="0"/>
            </a:endParaRPr>
          </a:p>
          <a:p>
            <a:r>
              <a:rPr lang="en-US" b="1" i="0" u="none" strike="noStrike" baseline="0" dirty="0">
                <a:latin typeface="Verdana" panose="020B0604030504040204" pitchFamily="34" charset="0"/>
              </a:rPr>
              <a:t>AND THEN CAME </a:t>
            </a:r>
            <a:br>
              <a:rPr lang="en-US" b="1" dirty="0">
                <a:latin typeface="Verdana" panose="020B0604030504040204" pitchFamily="34" charset="0"/>
              </a:rPr>
            </a:br>
            <a:r>
              <a:rPr lang="en-US" b="1" i="0" u="none" strike="noStrike" baseline="0" dirty="0">
                <a:latin typeface="Verdana" panose="020B0604030504040204" pitchFamily="34" charset="0"/>
              </a:rPr>
              <a:t>SOCIAL MEDIA</a:t>
            </a:r>
          </a:p>
        </p:txBody>
      </p:sp>
      <p:pic>
        <p:nvPicPr>
          <p:cNvPr id="2050" name="Picture 2" descr="Popular social media icons printed on white paper Kiev, Ukraine - May 25, 2016: Popular social media icons such as: Facebook, Twitter, Blogger, Linkedin, Tumblr, Myspace and others, printed on white paper. social media stock pictures, royalty-free photos &amp; images">
            <a:extLst>
              <a:ext uri="{FF2B5EF4-FFF2-40B4-BE49-F238E27FC236}">
                <a16:creationId xmlns:a16="http://schemas.microsoft.com/office/drawing/2014/main" id="{B55FE01C-9FE1-958F-3B63-39A4A91B8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5528" y="3429000"/>
            <a:ext cx="3528291" cy="3429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48518"/>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B97A3-8CD6-DD24-706B-29E4FE1F6C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3207D1-6004-BEBF-2430-2C2845CC5B27}"/>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We MUST make time for GOD.</a:t>
            </a:r>
          </a:p>
        </p:txBody>
      </p:sp>
      <p:sp>
        <p:nvSpPr>
          <p:cNvPr id="3" name="Content Placeholder 2">
            <a:extLst>
              <a:ext uri="{FF2B5EF4-FFF2-40B4-BE49-F238E27FC236}">
                <a16:creationId xmlns:a16="http://schemas.microsoft.com/office/drawing/2014/main" id="{7316EEA8-AC74-6E43-D485-1DBD6C161513}"/>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(Mat 6:33)  But seek first the kingdom of God and His righteousness, and all these things shall be added to you.</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(Col 3:1)  If then you were raised with Christ, seek those things which are above, where Christ is, sitting at the right hand of God.</a:t>
            </a:r>
          </a:p>
          <a:p>
            <a:pPr marR="0" algn="l" rtl="0"/>
            <a:r>
              <a:rPr lang="en-US" b="1" i="0" u="none" strike="noStrike" baseline="0" dirty="0">
                <a:latin typeface="Verdana" panose="020B0604030504040204" pitchFamily="34" charset="0"/>
              </a:rPr>
              <a:t>(Col 3:2)  Set your mind on things above, not on things on the earth.</a:t>
            </a:r>
          </a:p>
        </p:txBody>
      </p:sp>
    </p:spTree>
    <p:extLst>
      <p:ext uri="{BB962C8B-B14F-4D97-AF65-F5344CB8AC3E}">
        <p14:creationId xmlns:p14="http://schemas.microsoft.com/office/powerpoint/2010/main" val="2371598316"/>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6C273-7576-958A-14EF-EE67FC1D57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2B7AB2-FD0B-93AE-333C-18C132820131}"/>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We MUST make time for GOD.</a:t>
            </a:r>
          </a:p>
        </p:txBody>
      </p:sp>
      <p:sp>
        <p:nvSpPr>
          <p:cNvPr id="3" name="Content Placeholder 2">
            <a:extLst>
              <a:ext uri="{FF2B5EF4-FFF2-40B4-BE49-F238E27FC236}">
                <a16:creationId xmlns:a16="http://schemas.microsoft.com/office/drawing/2014/main" id="{7946B23F-83CD-1614-FD1D-04B152797A83}"/>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(Psalm 46:10)  Be still, and know that I </a:t>
            </a:r>
            <a:r>
              <a:rPr lang="en-US" b="1" i="1" u="none" strike="noStrike" baseline="0" dirty="0">
                <a:latin typeface="Verdana" panose="020B0604030504040204" pitchFamily="34" charset="0"/>
              </a:rPr>
              <a:t>am</a:t>
            </a:r>
            <a:r>
              <a:rPr lang="en-US" b="1" i="0" u="none" strike="noStrike" baseline="0" dirty="0">
                <a:latin typeface="Verdana" panose="020B0604030504040204" pitchFamily="34" charset="0"/>
              </a:rPr>
              <a:t> God; I will be exalted among the nations, I will be exalted in the earth!</a:t>
            </a:r>
          </a:p>
          <a:p>
            <a:endParaRPr lang="en-US" b="1" dirty="0">
              <a:latin typeface="Verdana" panose="020B0604030504040204" pitchFamily="34" charset="0"/>
            </a:endParaRPr>
          </a:p>
          <a:p>
            <a:pPr algn="ctr"/>
            <a:r>
              <a:rPr lang="en-US" sz="4000" b="1" i="0" u="none" strike="noStrike" baseline="0" dirty="0">
                <a:latin typeface="Verdana" panose="020B0604030504040204" pitchFamily="34" charset="0"/>
              </a:rPr>
              <a:t>ARE ALL THE THINGS</a:t>
            </a:r>
            <a:br>
              <a:rPr lang="en-US" sz="4000" b="1" i="0" u="none" strike="noStrike" baseline="0" dirty="0">
                <a:latin typeface="Verdana" panose="020B0604030504040204" pitchFamily="34" charset="0"/>
              </a:rPr>
            </a:br>
            <a:r>
              <a:rPr lang="en-US" sz="4000" b="1" i="0" u="none" strike="noStrike" baseline="0" dirty="0">
                <a:latin typeface="Verdana" panose="020B0604030504040204" pitchFamily="34" charset="0"/>
              </a:rPr>
              <a:t> THAT DEMAND YOUR TIME</a:t>
            </a:r>
            <a:br>
              <a:rPr lang="en-US" sz="4000" b="1" i="0" u="none" strike="noStrike" baseline="0" dirty="0">
                <a:latin typeface="Verdana" panose="020B0604030504040204" pitchFamily="34" charset="0"/>
              </a:rPr>
            </a:br>
            <a:r>
              <a:rPr lang="en-US" sz="4000" b="1" i="0" u="none" strike="noStrike" baseline="0" dirty="0">
                <a:latin typeface="Verdana" panose="020B0604030504040204" pitchFamily="34" charset="0"/>
              </a:rPr>
              <a:t>REALLY IMPORTANT?</a:t>
            </a:r>
          </a:p>
        </p:txBody>
      </p:sp>
    </p:spTree>
    <p:extLst>
      <p:ext uri="{BB962C8B-B14F-4D97-AF65-F5344CB8AC3E}">
        <p14:creationId xmlns:p14="http://schemas.microsoft.com/office/powerpoint/2010/main" val="992167047"/>
      </p:ext>
    </p:extLst>
  </p:cSld>
  <p:clrMapOvr>
    <a:masterClrMapping/>
  </p:clrMapOvr>
  <p:transition spd="slow">
    <p:push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9C3FCB-314B-2A9D-F98E-3A3641CCA5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A473A9-DBC6-A4C1-10C1-250EBC1211BF}"/>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We MUST make time for GROWTH.</a:t>
            </a:r>
          </a:p>
        </p:txBody>
      </p:sp>
      <p:sp>
        <p:nvSpPr>
          <p:cNvPr id="3" name="Content Placeholder 2">
            <a:extLst>
              <a:ext uri="{FF2B5EF4-FFF2-40B4-BE49-F238E27FC236}">
                <a16:creationId xmlns:a16="http://schemas.microsoft.com/office/drawing/2014/main" id="{70D76E43-8AEC-1178-1F17-9E4D32143A98}"/>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Do you know the Bible better than 10 years ago?</a:t>
            </a:r>
            <a:endParaRPr lang="en-US" b="1" dirty="0">
              <a:latin typeface="Verdana" panose="020B0604030504040204" pitchFamily="34" charset="0"/>
            </a:endParaRPr>
          </a:p>
          <a:p>
            <a:r>
              <a:rPr lang="en-US" b="1" i="0" u="none" strike="noStrike" baseline="0" dirty="0">
                <a:latin typeface="Verdana" panose="020B0604030504040204" pitchFamily="34" charset="0"/>
              </a:rPr>
              <a:t>Do you use that knowledge to help others?</a:t>
            </a:r>
            <a:endParaRPr lang="en-US" b="1" dirty="0">
              <a:latin typeface="Verdana" panose="020B0604030504040204" pitchFamily="34" charset="0"/>
            </a:endParaRPr>
          </a:p>
          <a:p>
            <a:r>
              <a:rPr lang="en-US" b="1" dirty="0">
                <a:latin typeface="Verdana" panose="020B0604030504040204" pitchFamily="34" charset="0"/>
              </a:rPr>
              <a:t>Is your faith stronger?</a:t>
            </a:r>
          </a:p>
          <a:p>
            <a:endParaRPr lang="en-US" b="1" dirty="0">
              <a:latin typeface="Verdana" panose="020B0604030504040204" pitchFamily="34" charset="0"/>
            </a:endParaRPr>
          </a:p>
          <a:p>
            <a:pPr marR="0" algn="l" rtl="0"/>
            <a:r>
              <a:rPr lang="en-US" sz="2400" b="1" i="0" u="none" strike="noStrike" baseline="0" dirty="0">
                <a:latin typeface="Verdana" panose="020B0604030504040204" pitchFamily="34" charset="0"/>
              </a:rPr>
              <a:t>(Eph 4:14)  that we should no longer be children, tossed to and </a:t>
            </a:r>
            <a:r>
              <a:rPr lang="en-US" sz="2400" b="1" i="0" u="none" strike="noStrike" baseline="0" dirty="0" err="1">
                <a:latin typeface="Verdana" panose="020B0604030504040204" pitchFamily="34" charset="0"/>
              </a:rPr>
              <a:t>fro</a:t>
            </a:r>
            <a:r>
              <a:rPr lang="en-US" sz="2400" b="1" i="0" u="none" strike="noStrike" baseline="0" dirty="0">
                <a:latin typeface="Verdana" panose="020B0604030504040204" pitchFamily="34" charset="0"/>
              </a:rPr>
              <a:t> and carried about with every wind of doctrine, by the trickery of men, in the cunning craftiness of deceitful plotting, (15)  but, speaking the truth in love, may grow up in all things into Him who is the head—Christ—</a:t>
            </a:r>
          </a:p>
          <a:p>
            <a:endParaRPr lang="en-US" b="1" dirty="0">
              <a:latin typeface="Verdana" panose="020B0604030504040204" pitchFamily="34" charset="0"/>
            </a:endParaRPr>
          </a:p>
          <a:p>
            <a:pPr marL="0" indent="0">
              <a:buNone/>
            </a:pPr>
            <a:endParaRPr lang="en-US" b="1" dirty="0">
              <a:latin typeface="Verdana" panose="020B0604030504040204" pitchFamily="34" charset="0"/>
            </a:endParaRPr>
          </a:p>
        </p:txBody>
      </p:sp>
    </p:spTree>
    <p:extLst>
      <p:ext uri="{BB962C8B-B14F-4D97-AF65-F5344CB8AC3E}">
        <p14:creationId xmlns:p14="http://schemas.microsoft.com/office/powerpoint/2010/main" val="3179965057"/>
      </p:ext>
    </p:extLst>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AFABB-E318-142E-1B6A-3101130D21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F0C582-AD0F-A118-93E5-703DB35008ED}"/>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We MUST make time for CHURCH.</a:t>
            </a:r>
          </a:p>
        </p:txBody>
      </p:sp>
      <p:sp>
        <p:nvSpPr>
          <p:cNvPr id="3" name="Content Placeholder 2">
            <a:extLst>
              <a:ext uri="{FF2B5EF4-FFF2-40B4-BE49-F238E27FC236}">
                <a16:creationId xmlns:a16="http://schemas.microsoft.com/office/drawing/2014/main" id="{8DAACB5D-87B4-0FAB-C92A-77D4508DD339}"/>
              </a:ext>
            </a:extLst>
          </p:cNvPr>
          <p:cNvSpPr>
            <a:spLocks noGrp="1"/>
          </p:cNvSpPr>
          <p:nvPr>
            <p:ph idx="1"/>
          </p:nvPr>
        </p:nvSpPr>
        <p:spPr/>
        <p:txBody>
          <a:bodyPr>
            <a:normAutofit/>
          </a:bodyPr>
          <a:lstStyle/>
          <a:p>
            <a:r>
              <a:rPr lang="en-US" sz="3200" b="1" i="0" u="none" strike="noStrike" baseline="0" dirty="0">
                <a:latin typeface="Verdana" panose="020B0604030504040204" pitchFamily="34" charset="0"/>
              </a:rPr>
              <a:t>Make time for WORSHIP</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Make time for FELLOWSHIP</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Make time for SERVICE (visit sick, weak members, those who need encouragement, shut-ins)</a:t>
            </a:r>
          </a:p>
          <a:p>
            <a:endParaRPr lang="en-US" sz="3200" b="1" dirty="0">
              <a:latin typeface="Verdana" panose="020B0604030504040204" pitchFamily="34" charset="0"/>
            </a:endParaRPr>
          </a:p>
          <a:p>
            <a:pPr marL="0" indent="0">
              <a:buNone/>
            </a:pPr>
            <a:endParaRPr lang="en-US" sz="3200" b="1" dirty="0">
              <a:latin typeface="Verdana" panose="020B0604030504040204" pitchFamily="34" charset="0"/>
            </a:endParaRPr>
          </a:p>
        </p:txBody>
      </p:sp>
    </p:spTree>
    <p:extLst>
      <p:ext uri="{BB962C8B-B14F-4D97-AF65-F5344CB8AC3E}">
        <p14:creationId xmlns:p14="http://schemas.microsoft.com/office/powerpoint/2010/main" val="1973882226"/>
      </p:ext>
    </p:extLst>
  </p:cSld>
  <p:clrMapOvr>
    <a:masterClrMapping/>
  </p:clrMapOvr>
  <p:transition spd="slow">
    <p:push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1BD8A-15E7-95FD-68AB-90B61976B3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EBDAEE-4528-5146-0572-6CFFD21C1EF9}"/>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We MUST make time for FAMILY.</a:t>
            </a:r>
          </a:p>
        </p:txBody>
      </p:sp>
      <p:sp>
        <p:nvSpPr>
          <p:cNvPr id="3" name="Content Placeholder 2">
            <a:extLst>
              <a:ext uri="{FF2B5EF4-FFF2-40B4-BE49-F238E27FC236}">
                <a16:creationId xmlns:a16="http://schemas.microsoft.com/office/drawing/2014/main" id="{6C3FBC19-FDF7-53D8-9031-DC7144EBB3A5}"/>
              </a:ext>
            </a:extLst>
          </p:cNvPr>
          <p:cNvSpPr>
            <a:spLocks noGrp="1"/>
          </p:cNvSpPr>
          <p:nvPr>
            <p:ph idx="1"/>
          </p:nvPr>
        </p:nvSpPr>
        <p:spPr/>
        <p:txBody>
          <a:bodyPr>
            <a:normAutofit/>
          </a:bodyPr>
          <a:lstStyle/>
          <a:p>
            <a:r>
              <a:rPr lang="en-US" sz="3200" b="1" i="0" u="none" strike="noStrike" baseline="0" dirty="0">
                <a:latin typeface="Verdana" panose="020B0604030504040204" pitchFamily="34" charset="0"/>
              </a:rPr>
              <a:t>No one ever said – “I wish I had spent more time at work.”</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Make time for your mate, children, parents, grandchildren.</a:t>
            </a:r>
          </a:p>
          <a:p>
            <a:endParaRPr lang="en-US" sz="3200" b="1" dirty="0">
              <a:latin typeface="Verdana" panose="020B0604030504040204" pitchFamily="34" charset="0"/>
            </a:endParaRPr>
          </a:p>
          <a:p>
            <a:pPr marL="0" indent="0">
              <a:buNone/>
            </a:pPr>
            <a:endParaRPr lang="en-US" sz="3200" b="1" dirty="0">
              <a:latin typeface="Verdana" panose="020B0604030504040204" pitchFamily="34" charset="0"/>
            </a:endParaRPr>
          </a:p>
        </p:txBody>
      </p:sp>
    </p:spTree>
    <p:extLst>
      <p:ext uri="{BB962C8B-B14F-4D97-AF65-F5344CB8AC3E}">
        <p14:creationId xmlns:p14="http://schemas.microsoft.com/office/powerpoint/2010/main" val="942159795"/>
      </p:ext>
    </p:extLst>
  </p:cSld>
  <p:clrMapOvr>
    <a:masterClrMapping/>
  </p:clrMapOvr>
  <p:transition spd="slow">
    <p:push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610</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Invest Time Wisely</vt:lpstr>
      <vt:lpstr>Colossians 4:5; Ephesians 5:15-17</vt:lpstr>
      <vt:lpstr>“I just don’t have TIME - - -”</vt:lpstr>
      <vt:lpstr>“I just don’t have TIME - - -”</vt:lpstr>
      <vt:lpstr>We MUST make time for GOD.</vt:lpstr>
      <vt:lpstr>We MUST make time for GOD.</vt:lpstr>
      <vt:lpstr>We MUST make time for GROWTH.</vt:lpstr>
      <vt:lpstr>We MUST make time for CHURCH.</vt:lpstr>
      <vt:lpstr>We MUST make time for FAMILY.</vt:lpstr>
      <vt:lpstr>We MUST make time for PERSONAL DEVELOPMENT.</vt:lpstr>
      <vt:lpstr>Colossians 4:5; Ephesians 5:15-17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 Time Wisely</dc:title>
  <dc:creator>Account Update</dc:creator>
  <cp:lastModifiedBy>Manly Luscombe</cp:lastModifiedBy>
  <cp:revision>2</cp:revision>
  <dcterms:created xsi:type="dcterms:W3CDTF">2024-03-08T13:03:59Z</dcterms:created>
  <dcterms:modified xsi:type="dcterms:W3CDTF">2024-06-06T12:05:45Z</dcterms:modified>
</cp:coreProperties>
</file>