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Lst>
  <p:sldIdLst>
    <p:sldId id="256" r:id="rId2"/>
    <p:sldId id="257" r:id="rId3"/>
    <p:sldId id="258" r:id="rId4"/>
    <p:sldId id="259" r:id="rId5"/>
    <p:sldId id="260" r:id="rId6"/>
    <p:sldId id="261" r:id="rId7"/>
    <p:sldId id="262" r:id="rId8"/>
    <p:sldId id="263" r:id="rId9"/>
  </p:sldIdLst>
  <p:sldSz cx="10080625" cy="5670550"/>
  <p:notesSz cx="7772400" cy="10058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8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0080625" cy="567055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954943" y="1736168"/>
            <a:ext cx="7297256" cy="2214018"/>
          </a:xfrm>
        </p:spPr>
        <p:txBody>
          <a:bodyPr anchor="b"/>
          <a:lstStyle>
            <a:lvl1pPr>
              <a:defRPr sz="4465"/>
            </a:lvl1pPr>
          </a:lstStyle>
          <a:p>
            <a:r>
              <a:rPr lang="en-US"/>
              <a:t>Click to edit Master title style</a:t>
            </a:r>
            <a:endParaRPr lang="en-US" dirty="0"/>
          </a:p>
        </p:txBody>
      </p:sp>
      <p:sp>
        <p:nvSpPr>
          <p:cNvPr id="3" name="Subtitle 2"/>
          <p:cNvSpPr>
            <a:spLocks noGrp="1"/>
          </p:cNvSpPr>
          <p:nvPr>
            <p:ph type="subTitle" idx="1"/>
          </p:nvPr>
        </p:nvSpPr>
        <p:spPr bwMode="gray">
          <a:xfrm>
            <a:off x="954943" y="3950185"/>
            <a:ext cx="7297256" cy="712267"/>
          </a:xfrm>
        </p:spPr>
        <p:txBody>
          <a:bodyPr anchor="t"/>
          <a:lstStyle>
            <a:lvl1pPr marL="0" indent="0" algn="l">
              <a:buNone/>
              <a:defRPr cap="all">
                <a:solidFill>
                  <a:schemeClr val="accent1">
                    <a:lumMod val="60000"/>
                    <a:lumOff val="40000"/>
                  </a:schemeClr>
                </a:solidFill>
              </a:defRPr>
            </a:lvl1pPr>
            <a:lvl2pPr marL="378013" indent="0" algn="ctr">
              <a:buNone/>
              <a:defRPr>
                <a:solidFill>
                  <a:schemeClr val="tx1">
                    <a:tint val="75000"/>
                  </a:schemeClr>
                </a:solidFill>
              </a:defRPr>
            </a:lvl2pPr>
            <a:lvl3pPr marL="756026" indent="0" algn="ctr">
              <a:buNone/>
              <a:defRPr>
                <a:solidFill>
                  <a:schemeClr val="tx1">
                    <a:tint val="75000"/>
                  </a:schemeClr>
                </a:solidFill>
              </a:defRPr>
            </a:lvl3pPr>
            <a:lvl4pPr marL="1134039" indent="0" algn="ctr">
              <a:buNone/>
              <a:defRPr>
                <a:solidFill>
                  <a:schemeClr val="tx1">
                    <a:tint val="75000"/>
                  </a:schemeClr>
                </a:solidFill>
              </a:defRPr>
            </a:lvl4pPr>
            <a:lvl5pPr marL="1512052" indent="0" algn="ctr">
              <a:buNone/>
              <a:defRPr>
                <a:solidFill>
                  <a:schemeClr val="tx1">
                    <a:tint val="75000"/>
                  </a:schemeClr>
                </a:solidFill>
              </a:defRPr>
            </a:lvl5pPr>
            <a:lvl6pPr marL="1890065" indent="0" algn="ctr">
              <a:buNone/>
              <a:defRPr>
                <a:solidFill>
                  <a:schemeClr val="tx1">
                    <a:tint val="75000"/>
                  </a:schemeClr>
                </a:solidFill>
              </a:defRPr>
            </a:lvl6pPr>
            <a:lvl7pPr marL="2268078" indent="0" algn="ctr">
              <a:buNone/>
              <a:defRPr>
                <a:solidFill>
                  <a:schemeClr val="tx1">
                    <a:tint val="75000"/>
                  </a:schemeClr>
                </a:solidFill>
              </a:defRPr>
            </a:lvl7pPr>
            <a:lvl8pPr marL="2646091" indent="0" algn="ctr">
              <a:buNone/>
              <a:defRPr>
                <a:solidFill>
                  <a:schemeClr val="tx1">
                    <a:tint val="75000"/>
                  </a:schemeClr>
                </a:solidFill>
              </a:defRPr>
            </a:lvl8pPr>
            <a:lvl9pPr marL="3024104"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8399667" y="1481908"/>
            <a:ext cx="819079" cy="252015"/>
          </a:xfrm>
        </p:spPr>
        <p:txBody>
          <a:bodyPr anchor="t"/>
          <a:lstStyle>
            <a:lvl1pPr algn="l">
              <a:defRPr b="0" i="0">
                <a:solidFill>
                  <a:schemeClr val="bg1">
                    <a:alpha val="60000"/>
                  </a:schemeClr>
                </a:solidFill>
              </a:defRPr>
            </a:lvl1pPr>
          </a:lstStyle>
          <a:p>
            <a:fld id="{5923F103-BC34-4FE4-A40E-EDDEECFDA5D0}" type="datetimeFigureOut">
              <a:rPr lang="en-US" dirty="0"/>
              <a:pPr/>
              <a:t>3/24/2016</a:t>
            </a:fld>
            <a:endParaRPr lang="en-US" dirty="0"/>
          </a:p>
        </p:txBody>
      </p:sp>
      <p:sp>
        <p:nvSpPr>
          <p:cNvPr id="5" name="Footer Placeholder 4"/>
          <p:cNvSpPr>
            <a:spLocks noGrp="1"/>
          </p:cNvSpPr>
          <p:nvPr>
            <p:ph type="ftr" sz="quarter" idx="11"/>
          </p:nvPr>
        </p:nvSpPr>
        <p:spPr bwMode="gray">
          <a:xfrm rot="5400000">
            <a:off x="7401643" y="2668944"/>
            <a:ext cx="3191479" cy="252016"/>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8630222" y="0"/>
            <a:ext cx="567035" cy="945092"/>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8559718" y="244525"/>
            <a:ext cx="693042" cy="634763"/>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957816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0080625" cy="567055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954943" y="4109394"/>
            <a:ext cx="7297257" cy="468608"/>
          </a:xfrm>
        </p:spPr>
        <p:txBody>
          <a:bodyPr anchor="b">
            <a:normAutofit/>
          </a:bodyPr>
          <a:lstStyle>
            <a:lvl1pPr algn="l">
              <a:defRPr sz="1984"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954943" y="567055"/>
            <a:ext cx="7297257" cy="2835275"/>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323"/>
            </a:lvl1pPr>
            <a:lvl2pPr marL="378013" indent="0">
              <a:buNone/>
              <a:defRPr sz="1323"/>
            </a:lvl2pPr>
            <a:lvl3pPr marL="756026" indent="0">
              <a:buNone/>
              <a:defRPr sz="1323"/>
            </a:lvl3pPr>
            <a:lvl4pPr marL="1134039" indent="0">
              <a:buNone/>
              <a:defRPr sz="1323"/>
            </a:lvl4pPr>
            <a:lvl5pPr marL="1512052" indent="0">
              <a:buNone/>
              <a:defRPr sz="1323"/>
            </a:lvl5pPr>
            <a:lvl6pPr marL="1890065" indent="0">
              <a:buNone/>
              <a:defRPr sz="1323"/>
            </a:lvl6pPr>
            <a:lvl7pPr marL="2268078" indent="0">
              <a:buNone/>
              <a:defRPr sz="1323"/>
            </a:lvl7pPr>
            <a:lvl8pPr marL="2646091" indent="0">
              <a:buNone/>
              <a:defRPr sz="1323"/>
            </a:lvl8pPr>
            <a:lvl9pPr marL="3024104" indent="0">
              <a:buNone/>
              <a:defRPr sz="1323"/>
            </a:lvl9pPr>
          </a:lstStyle>
          <a:p>
            <a:r>
              <a:rPr lang="en-US"/>
              <a:t>Click icon to add picture</a:t>
            </a:r>
            <a:endParaRPr lang="en-US" dirty="0"/>
          </a:p>
        </p:txBody>
      </p:sp>
      <p:sp>
        <p:nvSpPr>
          <p:cNvPr id="4" name="Text Placeholder 3"/>
          <p:cNvSpPr>
            <a:spLocks noGrp="1"/>
          </p:cNvSpPr>
          <p:nvPr>
            <p:ph type="body" sz="half" idx="2"/>
          </p:nvPr>
        </p:nvSpPr>
        <p:spPr>
          <a:xfrm>
            <a:off x="954943" y="4578002"/>
            <a:ext cx="7297256" cy="408227"/>
          </a:xfrm>
        </p:spPr>
        <p:txBody>
          <a:bodyPr>
            <a:normAutofit/>
          </a:bodyPr>
          <a:lstStyle>
            <a:lvl1pPr marL="0" indent="0">
              <a:buNone/>
              <a:defRPr sz="992">
                <a:solidFill>
                  <a:schemeClr val="accent1">
                    <a:lumMod val="60000"/>
                    <a:lumOff val="40000"/>
                  </a:schemeClr>
                </a:solidFill>
              </a:defRPr>
            </a:lvl1pPr>
            <a:lvl2pPr marL="378013" indent="0">
              <a:buNone/>
              <a:defRPr sz="992"/>
            </a:lvl2pPr>
            <a:lvl3pPr marL="756026" indent="0">
              <a:buNone/>
              <a:defRPr sz="827"/>
            </a:lvl3pPr>
            <a:lvl4pPr marL="1134039" indent="0">
              <a:buNone/>
              <a:defRPr sz="744"/>
            </a:lvl4pPr>
            <a:lvl5pPr marL="1512052" indent="0">
              <a:buNone/>
              <a:defRPr sz="744"/>
            </a:lvl5pPr>
            <a:lvl6pPr marL="1890065" indent="0">
              <a:buNone/>
              <a:defRPr sz="744"/>
            </a:lvl6pPr>
            <a:lvl7pPr marL="2268078" indent="0">
              <a:buNone/>
              <a:defRPr sz="744"/>
            </a:lvl7pPr>
            <a:lvl8pPr marL="2646091" indent="0">
              <a:buNone/>
              <a:defRPr sz="744"/>
            </a:lvl8pPr>
            <a:lvl9pPr marL="3024104" indent="0">
              <a:buNone/>
              <a:defRPr sz="744"/>
            </a:lvl9pPr>
          </a:lstStyle>
          <a:p>
            <a:pPr lvl="0"/>
            <a:r>
              <a:rPr lang="en-US"/>
              <a:t>Edit Master text styles</a:t>
            </a:r>
          </a:p>
        </p:txBody>
      </p:sp>
      <p:sp>
        <p:nvSpPr>
          <p:cNvPr id="5" name="Date Placeholder 4"/>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6" name="Footer Placeholder 5"/>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16" name="Rectangle 15"/>
          <p:cNvSpPr/>
          <p:nvPr/>
        </p:nvSpPr>
        <p:spPr>
          <a:xfrm>
            <a:off x="8630222" y="0"/>
            <a:ext cx="567035" cy="945092"/>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pPr algn="r"/>
            <a:fld id="{8E90E385-F684-48EC-96F0-DE54550B4F29}"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37987819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0080625" cy="567055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949852" y="879288"/>
            <a:ext cx="7302348" cy="1135256"/>
          </a:xfrm>
        </p:spPr>
        <p:txBody>
          <a:bodyPr/>
          <a:lstStyle>
            <a:lvl1pPr>
              <a:defRPr sz="3307"/>
            </a:lvl1pPr>
          </a:lstStyle>
          <a:p>
            <a:r>
              <a:rPr lang="en-US"/>
              <a:t>Click to edit Master title style</a:t>
            </a:r>
            <a:endParaRPr lang="en-US" dirty="0"/>
          </a:p>
        </p:txBody>
      </p:sp>
      <p:sp>
        <p:nvSpPr>
          <p:cNvPr id="8" name="Text Placeholder 3"/>
          <p:cNvSpPr>
            <a:spLocks noGrp="1"/>
          </p:cNvSpPr>
          <p:nvPr>
            <p:ph type="body" sz="half" idx="2"/>
          </p:nvPr>
        </p:nvSpPr>
        <p:spPr>
          <a:xfrm>
            <a:off x="954943" y="2929784"/>
            <a:ext cx="7297257" cy="2047699"/>
          </a:xfrm>
        </p:spPr>
        <p:txBody>
          <a:bodyPr anchor="ctr">
            <a:normAutofit/>
          </a:bodyPr>
          <a:lstStyle>
            <a:lvl1pPr marL="0" indent="0">
              <a:buNone/>
              <a:defRPr sz="1488"/>
            </a:lvl1pPr>
            <a:lvl2pPr marL="378013" indent="0">
              <a:buNone/>
              <a:defRPr sz="992"/>
            </a:lvl2pPr>
            <a:lvl3pPr marL="756026" indent="0">
              <a:buNone/>
              <a:defRPr sz="827"/>
            </a:lvl3pPr>
            <a:lvl4pPr marL="1134039" indent="0">
              <a:buNone/>
              <a:defRPr sz="744"/>
            </a:lvl4pPr>
            <a:lvl5pPr marL="1512052" indent="0">
              <a:buNone/>
              <a:defRPr sz="744"/>
            </a:lvl5pPr>
            <a:lvl6pPr marL="1890065" indent="0">
              <a:buNone/>
              <a:defRPr sz="744"/>
            </a:lvl6pPr>
            <a:lvl7pPr marL="2268078" indent="0">
              <a:buNone/>
              <a:defRPr sz="744"/>
            </a:lvl7pPr>
            <a:lvl8pPr marL="2646091" indent="0">
              <a:buNone/>
              <a:defRPr sz="744"/>
            </a:lvl8pPr>
            <a:lvl9pPr marL="3024104" indent="0">
              <a:buNone/>
              <a:defRPr sz="744"/>
            </a:lvl9pPr>
          </a:lstStyle>
          <a:p>
            <a:pPr lvl="0"/>
            <a:r>
              <a:rPr lang="en-US"/>
              <a:t>Edit Master text styles</a:t>
            </a:r>
          </a:p>
        </p:txBody>
      </p:sp>
      <p:sp>
        <p:nvSpPr>
          <p:cNvPr id="4" name="Date Placeholder 3"/>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5" name="Footer Placeholder 4"/>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13" name="Rectangle 12"/>
          <p:cNvSpPr/>
          <p:nvPr/>
        </p:nvSpPr>
        <p:spPr>
          <a:xfrm>
            <a:off x="8630222" y="0"/>
            <a:ext cx="567035" cy="945092"/>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pPr algn="r"/>
            <a:fld id="{8E90E385-F684-48EC-96F0-DE54550B4F29}"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10097428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0080625" cy="567055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728899" y="502177"/>
            <a:ext cx="663039" cy="1313758"/>
          </a:xfrm>
          <a:prstGeom prst="rect">
            <a:avLst/>
          </a:prstGeom>
          <a:noFill/>
        </p:spPr>
        <p:txBody>
          <a:bodyPr wrap="square" rtlCol="0">
            <a:spAutoFit/>
          </a:bodyPr>
          <a:lstStyle/>
          <a:p>
            <a:pPr algn="r"/>
            <a:r>
              <a:rPr lang="en-US" sz="7937" b="0" i="0" dirty="0">
                <a:solidFill>
                  <a:schemeClr val="accent1">
                    <a:lumMod val="60000"/>
                    <a:lumOff val="40000"/>
                  </a:schemeClr>
                </a:solidFill>
                <a:latin typeface="Arial"/>
                <a:cs typeface="Arial"/>
              </a:rPr>
              <a:t>“</a:t>
            </a:r>
          </a:p>
        </p:txBody>
      </p:sp>
      <p:sp>
        <p:nvSpPr>
          <p:cNvPr id="13" name="TextBox 12"/>
          <p:cNvSpPr txBox="1"/>
          <p:nvPr/>
        </p:nvSpPr>
        <p:spPr bwMode="gray">
          <a:xfrm>
            <a:off x="8172697" y="2161215"/>
            <a:ext cx="539719" cy="1313758"/>
          </a:xfrm>
          <a:prstGeom prst="rect">
            <a:avLst/>
          </a:prstGeom>
          <a:noFill/>
        </p:spPr>
        <p:txBody>
          <a:bodyPr wrap="square" rtlCol="0">
            <a:spAutoFit/>
          </a:bodyPr>
          <a:lstStyle/>
          <a:p>
            <a:pPr algn="r"/>
            <a:r>
              <a:rPr lang="en-US" sz="7937"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307933" y="812079"/>
            <a:ext cx="6989883" cy="2229715"/>
          </a:xfrm>
        </p:spPr>
        <p:txBody>
          <a:bodyPr/>
          <a:lstStyle>
            <a:lvl1pPr>
              <a:defRPr sz="3307"/>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608952" y="3041795"/>
            <a:ext cx="6392349" cy="282927"/>
          </a:xfrm>
        </p:spPr>
        <p:txBody>
          <a:bodyPr anchor="t">
            <a:normAutofit/>
          </a:bodyPr>
          <a:lstStyle>
            <a:lvl1pPr marL="0" indent="0">
              <a:buNone/>
              <a:defRPr lang="en-US" sz="1158" b="0" i="0" kern="1200" cap="small" dirty="0">
                <a:solidFill>
                  <a:schemeClr val="accent1">
                    <a:lumMod val="60000"/>
                    <a:lumOff val="40000"/>
                  </a:schemeClr>
                </a:solidFill>
                <a:latin typeface="+mn-lt"/>
                <a:ea typeface="+mn-ea"/>
              </a:defRPr>
            </a:lvl1pPr>
            <a:lvl2pPr marL="378013" indent="0">
              <a:buNone/>
              <a:defRPr sz="992"/>
            </a:lvl2pPr>
            <a:lvl3pPr marL="756026" indent="0">
              <a:buNone/>
              <a:defRPr sz="827"/>
            </a:lvl3pPr>
            <a:lvl4pPr marL="1134039" indent="0">
              <a:buNone/>
              <a:defRPr sz="744"/>
            </a:lvl4pPr>
            <a:lvl5pPr marL="1512052" indent="0">
              <a:buNone/>
              <a:defRPr sz="744"/>
            </a:lvl5pPr>
            <a:lvl6pPr marL="1890065" indent="0">
              <a:buNone/>
              <a:defRPr sz="744"/>
            </a:lvl6pPr>
            <a:lvl7pPr marL="2268078" indent="0">
              <a:buNone/>
              <a:defRPr sz="744"/>
            </a:lvl7pPr>
            <a:lvl8pPr marL="2646091" indent="0">
              <a:buNone/>
              <a:defRPr sz="744"/>
            </a:lvl8pPr>
            <a:lvl9pPr marL="3024104" indent="0">
              <a:buNone/>
              <a:defRPr sz="744"/>
            </a:lvl9pPr>
          </a:lstStyle>
          <a:p>
            <a:pPr lvl="0"/>
            <a:r>
              <a:rPr lang="en-US"/>
              <a:t>Edit Master text styles</a:t>
            </a:r>
          </a:p>
        </p:txBody>
      </p:sp>
      <p:sp>
        <p:nvSpPr>
          <p:cNvPr id="10" name="Text Placeholder 3"/>
          <p:cNvSpPr>
            <a:spLocks noGrp="1"/>
          </p:cNvSpPr>
          <p:nvPr>
            <p:ph type="body" sz="half" idx="2"/>
          </p:nvPr>
        </p:nvSpPr>
        <p:spPr>
          <a:xfrm>
            <a:off x="954943" y="4158403"/>
            <a:ext cx="7643893" cy="825080"/>
          </a:xfrm>
        </p:spPr>
        <p:txBody>
          <a:bodyPr anchor="ctr">
            <a:normAutofit/>
          </a:bodyPr>
          <a:lstStyle>
            <a:lvl1pPr marL="0" indent="0">
              <a:buNone/>
              <a:defRPr sz="1158"/>
            </a:lvl1pPr>
            <a:lvl2pPr marL="378013" indent="0">
              <a:buNone/>
              <a:defRPr sz="992"/>
            </a:lvl2pPr>
            <a:lvl3pPr marL="756026" indent="0">
              <a:buNone/>
              <a:defRPr sz="827"/>
            </a:lvl3pPr>
            <a:lvl4pPr marL="1134039" indent="0">
              <a:buNone/>
              <a:defRPr sz="744"/>
            </a:lvl4pPr>
            <a:lvl5pPr marL="1512052" indent="0">
              <a:buNone/>
              <a:defRPr sz="744"/>
            </a:lvl5pPr>
            <a:lvl6pPr marL="1890065" indent="0">
              <a:buNone/>
              <a:defRPr sz="744"/>
            </a:lvl6pPr>
            <a:lvl7pPr marL="2268078" indent="0">
              <a:buNone/>
              <a:defRPr sz="744"/>
            </a:lvl7pPr>
            <a:lvl8pPr marL="2646091" indent="0">
              <a:buNone/>
              <a:defRPr sz="744"/>
            </a:lvl8pPr>
            <a:lvl9pPr marL="3024104" indent="0">
              <a:buNone/>
              <a:defRPr sz="744"/>
            </a:lvl9pPr>
          </a:lstStyle>
          <a:p>
            <a:pPr lvl="0"/>
            <a:r>
              <a:rPr lang="en-US"/>
              <a:t>Edit Master text styles</a:t>
            </a:r>
          </a:p>
        </p:txBody>
      </p:sp>
      <p:sp>
        <p:nvSpPr>
          <p:cNvPr id="4" name="Date Placeholder 3"/>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5" name="Footer Placeholder 4"/>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19" name="Rectangle 18"/>
          <p:cNvSpPr/>
          <p:nvPr/>
        </p:nvSpPr>
        <p:spPr>
          <a:xfrm>
            <a:off x="8630222" y="0"/>
            <a:ext cx="567035" cy="945092"/>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pPr algn="r"/>
            <a:fld id="{8E90E385-F684-48EC-96F0-DE54550B4F29}"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17987559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0080625" cy="567055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954942" y="1960190"/>
            <a:ext cx="7297258" cy="1506949"/>
          </a:xfrm>
        </p:spPr>
        <p:txBody>
          <a:bodyPr anchor="b"/>
          <a:lstStyle>
            <a:lvl1pPr algn="l">
              <a:defRPr sz="3307" b="0" cap="none"/>
            </a:lvl1pPr>
          </a:lstStyle>
          <a:p>
            <a:r>
              <a:rPr lang="en-US"/>
              <a:t>Click to edit Master title style</a:t>
            </a:r>
            <a:endParaRPr lang="en-US" dirty="0"/>
          </a:p>
        </p:txBody>
      </p:sp>
      <p:sp>
        <p:nvSpPr>
          <p:cNvPr id="3" name="Text Placeholder 2"/>
          <p:cNvSpPr>
            <a:spLocks noGrp="1"/>
          </p:cNvSpPr>
          <p:nvPr>
            <p:ph type="body" idx="1"/>
          </p:nvPr>
        </p:nvSpPr>
        <p:spPr>
          <a:xfrm>
            <a:off x="954943" y="4154903"/>
            <a:ext cx="7297257" cy="711423"/>
          </a:xfrm>
        </p:spPr>
        <p:txBody>
          <a:bodyPr anchor="t"/>
          <a:lstStyle>
            <a:lvl1pPr marL="0" indent="0" algn="l">
              <a:buNone/>
              <a:defRPr sz="1654" cap="none">
                <a:solidFill>
                  <a:schemeClr val="accent1">
                    <a:lumMod val="60000"/>
                    <a:lumOff val="40000"/>
                  </a:schemeClr>
                </a:solidFill>
              </a:defRPr>
            </a:lvl1pPr>
            <a:lvl2pPr marL="378013" indent="0">
              <a:buNone/>
              <a:defRPr sz="1488">
                <a:solidFill>
                  <a:schemeClr val="tx1">
                    <a:tint val="75000"/>
                  </a:schemeClr>
                </a:solidFill>
              </a:defRPr>
            </a:lvl2pPr>
            <a:lvl3pPr marL="756026" indent="0">
              <a:buNone/>
              <a:defRPr sz="1323">
                <a:solidFill>
                  <a:schemeClr val="tx1">
                    <a:tint val="75000"/>
                  </a:schemeClr>
                </a:solidFill>
              </a:defRPr>
            </a:lvl3pPr>
            <a:lvl4pPr marL="1134039" indent="0">
              <a:buNone/>
              <a:defRPr sz="1158">
                <a:solidFill>
                  <a:schemeClr val="tx1">
                    <a:tint val="75000"/>
                  </a:schemeClr>
                </a:solidFill>
              </a:defRPr>
            </a:lvl4pPr>
            <a:lvl5pPr marL="1512052" indent="0">
              <a:buNone/>
              <a:defRPr sz="1158">
                <a:solidFill>
                  <a:schemeClr val="tx1">
                    <a:tint val="75000"/>
                  </a:schemeClr>
                </a:solidFill>
              </a:defRPr>
            </a:lvl5pPr>
            <a:lvl6pPr marL="1890065" indent="0">
              <a:buNone/>
              <a:defRPr sz="1158">
                <a:solidFill>
                  <a:schemeClr val="tx1">
                    <a:tint val="75000"/>
                  </a:schemeClr>
                </a:solidFill>
              </a:defRPr>
            </a:lvl6pPr>
            <a:lvl7pPr marL="2268078" indent="0">
              <a:buNone/>
              <a:defRPr sz="1158">
                <a:solidFill>
                  <a:schemeClr val="tx1">
                    <a:tint val="75000"/>
                  </a:schemeClr>
                </a:solidFill>
              </a:defRPr>
            </a:lvl7pPr>
            <a:lvl8pPr marL="2646091" indent="0">
              <a:buNone/>
              <a:defRPr sz="1158">
                <a:solidFill>
                  <a:schemeClr val="tx1">
                    <a:tint val="75000"/>
                  </a:schemeClr>
                </a:solidFill>
              </a:defRPr>
            </a:lvl8pPr>
            <a:lvl9pPr marL="3024104" indent="0">
              <a:buNone/>
              <a:defRPr sz="1158">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5" name="Footer Placeholder 4"/>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14" name="Rectangle 13"/>
          <p:cNvSpPr/>
          <p:nvPr/>
        </p:nvSpPr>
        <p:spPr>
          <a:xfrm>
            <a:off x="8630222" y="0"/>
            <a:ext cx="567035" cy="945092"/>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pPr algn="r"/>
            <a:fld id="{8E90E385-F684-48EC-96F0-DE54550B4F29}"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29623419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954943" y="805079"/>
            <a:ext cx="7297257" cy="584554"/>
          </a:xfrm>
        </p:spPr>
        <p:txBody>
          <a:bodyPr/>
          <a:lstStyle>
            <a:lvl1pPr>
              <a:defRPr sz="2976"/>
            </a:lvl1pPr>
          </a:lstStyle>
          <a:p>
            <a:r>
              <a:rPr lang="en-US"/>
              <a:t>Click to edit Master title style</a:t>
            </a:r>
            <a:endParaRPr lang="en-US" dirty="0"/>
          </a:p>
        </p:txBody>
      </p:sp>
      <p:sp>
        <p:nvSpPr>
          <p:cNvPr id="3" name="Text Placeholder 2"/>
          <p:cNvSpPr>
            <a:spLocks noGrp="1"/>
          </p:cNvSpPr>
          <p:nvPr>
            <p:ph type="body" idx="1"/>
          </p:nvPr>
        </p:nvSpPr>
        <p:spPr>
          <a:xfrm>
            <a:off x="954942" y="2152711"/>
            <a:ext cx="2597777" cy="476483"/>
          </a:xfrm>
        </p:spPr>
        <p:txBody>
          <a:bodyPr anchor="b">
            <a:noAutofit/>
          </a:bodyPr>
          <a:lstStyle>
            <a:lvl1pPr marL="0" indent="0">
              <a:buNone/>
              <a:defRPr sz="1984" b="0">
                <a:solidFill>
                  <a:schemeClr val="accent1">
                    <a:lumMod val="60000"/>
                    <a:lumOff val="40000"/>
                  </a:schemeClr>
                </a:solidFill>
              </a:defRPr>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Edit Master text styles</a:t>
            </a:r>
          </a:p>
        </p:txBody>
      </p:sp>
      <p:sp>
        <p:nvSpPr>
          <p:cNvPr id="16" name="Text Placeholder 3"/>
          <p:cNvSpPr>
            <a:spLocks noGrp="1"/>
          </p:cNvSpPr>
          <p:nvPr>
            <p:ph type="body" sz="half" idx="15"/>
          </p:nvPr>
        </p:nvSpPr>
        <p:spPr>
          <a:xfrm>
            <a:off x="954942" y="2629194"/>
            <a:ext cx="2597778" cy="2354289"/>
          </a:xfrm>
        </p:spPr>
        <p:txBody>
          <a:bodyPr anchor="t">
            <a:normAutofit/>
          </a:bodyPr>
          <a:lstStyle>
            <a:lvl1pPr marL="0" indent="0">
              <a:buNone/>
              <a:defRPr sz="1158"/>
            </a:lvl1pPr>
            <a:lvl2pPr marL="378013" indent="0">
              <a:buNone/>
              <a:defRPr sz="992"/>
            </a:lvl2pPr>
            <a:lvl3pPr marL="756026" indent="0">
              <a:buNone/>
              <a:defRPr sz="827"/>
            </a:lvl3pPr>
            <a:lvl4pPr marL="1134039" indent="0">
              <a:buNone/>
              <a:defRPr sz="744"/>
            </a:lvl4pPr>
            <a:lvl5pPr marL="1512052" indent="0">
              <a:buNone/>
              <a:defRPr sz="744"/>
            </a:lvl5pPr>
            <a:lvl6pPr marL="1890065" indent="0">
              <a:buNone/>
              <a:defRPr sz="744"/>
            </a:lvl6pPr>
            <a:lvl7pPr marL="2268078" indent="0">
              <a:buNone/>
              <a:defRPr sz="744"/>
            </a:lvl7pPr>
            <a:lvl8pPr marL="2646091" indent="0">
              <a:buNone/>
              <a:defRPr sz="744"/>
            </a:lvl8pPr>
            <a:lvl9pPr marL="3024104" indent="0">
              <a:buNone/>
              <a:defRPr sz="744"/>
            </a:lvl9pPr>
          </a:lstStyle>
          <a:p>
            <a:pPr lvl="0"/>
            <a:r>
              <a:rPr lang="en-US"/>
              <a:t>Edit Master text styles</a:t>
            </a:r>
          </a:p>
        </p:txBody>
      </p:sp>
      <p:sp>
        <p:nvSpPr>
          <p:cNvPr id="5" name="Text Placeholder 4"/>
          <p:cNvSpPr>
            <a:spLocks noGrp="1"/>
          </p:cNvSpPr>
          <p:nvPr>
            <p:ph type="body" sz="quarter" idx="3"/>
          </p:nvPr>
        </p:nvSpPr>
        <p:spPr>
          <a:xfrm>
            <a:off x="3731222" y="2152709"/>
            <a:ext cx="2602019" cy="476483"/>
          </a:xfrm>
        </p:spPr>
        <p:txBody>
          <a:bodyPr anchor="b">
            <a:noAutofit/>
          </a:bodyPr>
          <a:lstStyle>
            <a:lvl1pPr marL="0" indent="0">
              <a:buNone/>
              <a:defRPr sz="1984" b="0">
                <a:solidFill>
                  <a:schemeClr val="accent1">
                    <a:lumMod val="60000"/>
                    <a:lumOff val="40000"/>
                  </a:schemeClr>
                </a:solidFill>
              </a:defRPr>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Edit Master text styles</a:t>
            </a:r>
          </a:p>
        </p:txBody>
      </p:sp>
      <p:sp>
        <p:nvSpPr>
          <p:cNvPr id="19" name="Text Placeholder 3"/>
          <p:cNvSpPr>
            <a:spLocks noGrp="1"/>
          </p:cNvSpPr>
          <p:nvPr>
            <p:ph type="body" sz="half" idx="16"/>
          </p:nvPr>
        </p:nvSpPr>
        <p:spPr>
          <a:xfrm>
            <a:off x="3731222" y="2629194"/>
            <a:ext cx="2602019" cy="2354289"/>
          </a:xfrm>
        </p:spPr>
        <p:txBody>
          <a:bodyPr anchor="t">
            <a:normAutofit/>
          </a:bodyPr>
          <a:lstStyle>
            <a:lvl1pPr marL="0" indent="0">
              <a:buNone/>
              <a:defRPr sz="1158"/>
            </a:lvl1pPr>
            <a:lvl2pPr marL="378013" indent="0">
              <a:buNone/>
              <a:defRPr sz="992"/>
            </a:lvl2pPr>
            <a:lvl3pPr marL="756026" indent="0">
              <a:buNone/>
              <a:defRPr sz="827"/>
            </a:lvl3pPr>
            <a:lvl4pPr marL="1134039" indent="0">
              <a:buNone/>
              <a:defRPr sz="744"/>
            </a:lvl4pPr>
            <a:lvl5pPr marL="1512052" indent="0">
              <a:buNone/>
              <a:defRPr sz="744"/>
            </a:lvl5pPr>
            <a:lvl6pPr marL="1890065" indent="0">
              <a:buNone/>
              <a:defRPr sz="744"/>
            </a:lvl6pPr>
            <a:lvl7pPr marL="2268078" indent="0">
              <a:buNone/>
              <a:defRPr sz="744"/>
            </a:lvl7pPr>
            <a:lvl8pPr marL="2646091" indent="0">
              <a:buNone/>
              <a:defRPr sz="744"/>
            </a:lvl8pPr>
            <a:lvl9pPr marL="3024104" indent="0">
              <a:buNone/>
              <a:defRPr sz="744"/>
            </a:lvl9pPr>
          </a:lstStyle>
          <a:p>
            <a:pPr lvl="0"/>
            <a:r>
              <a:rPr lang="en-US"/>
              <a:t>Edit Master text styles</a:t>
            </a:r>
          </a:p>
        </p:txBody>
      </p:sp>
      <p:sp>
        <p:nvSpPr>
          <p:cNvPr id="14" name="Text Placeholder 4"/>
          <p:cNvSpPr>
            <a:spLocks noGrp="1"/>
          </p:cNvSpPr>
          <p:nvPr>
            <p:ph type="body" sz="quarter" idx="13"/>
          </p:nvPr>
        </p:nvSpPr>
        <p:spPr>
          <a:xfrm>
            <a:off x="6522091" y="2152710"/>
            <a:ext cx="2600962" cy="476483"/>
          </a:xfrm>
        </p:spPr>
        <p:txBody>
          <a:bodyPr anchor="b">
            <a:noAutofit/>
          </a:bodyPr>
          <a:lstStyle>
            <a:lvl1pPr marL="0" indent="0">
              <a:buNone/>
              <a:defRPr sz="1984" b="0">
                <a:solidFill>
                  <a:schemeClr val="accent1">
                    <a:lumMod val="60000"/>
                    <a:lumOff val="40000"/>
                  </a:schemeClr>
                </a:solidFill>
              </a:defRPr>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Edit Master text styles</a:t>
            </a:r>
          </a:p>
        </p:txBody>
      </p:sp>
      <p:sp>
        <p:nvSpPr>
          <p:cNvPr id="20" name="Text Placeholder 3"/>
          <p:cNvSpPr>
            <a:spLocks noGrp="1"/>
          </p:cNvSpPr>
          <p:nvPr>
            <p:ph type="body" sz="half" idx="17"/>
          </p:nvPr>
        </p:nvSpPr>
        <p:spPr>
          <a:xfrm>
            <a:off x="6522251" y="2629193"/>
            <a:ext cx="2600801" cy="2354289"/>
          </a:xfrm>
        </p:spPr>
        <p:txBody>
          <a:bodyPr anchor="t">
            <a:normAutofit/>
          </a:bodyPr>
          <a:lstStyle>
            <a:lvl1pPr marL="0" indent="0">
              <a:buNone/>
              <a:defRPr sz="1158"/>
            </a:lvl1pPr>
            <a:lvl2pPr marL="378013" indent="0">
              <a:buNone/>
              <a:defRPr sz="992"/>
            </a:lvl2pPr>
            <a:lvl3pPr marL="756026" indent="0">
              <a:buNone/>
              <a:defRPr sz="827"/>
            </a:lvl3pPr>
            <a:lvl4pPr marL="1134039" indent="0">
              <a:buNone/>
              <a:defRPr sz="744"/>
            </a:lvl4pPr>
            <a:lvl5pPr marL="1512052" indent="0">
              <a:buNone/>
              <a:defRPr sz="744"/>
            </a:lvl5pPr>
            <a:lvl6pPr marL="1890065" indent="0">
              <a:buNone/>
              <a:defRPr sz="744"/>
            </a:lvl6pPr>
            <a:lvl7pPr marL="2268078" indent="0">
              <a:buNone/>
              <a:defRPr sz="744"/>
            </a:lvl7pPr>
            <a:lvl8pPr marL="2646091" indent="0">
              <a:buNone/>
              <a:defRPr sz="744"/>
            </a:lvl8pPr>
            <a:lvl9pPr marL="3024104" indent="0">
              <a:buNone/>
              <a:defRPr sz="744"/>
            </a:lvl9pPr>
          </a:lstStyle>
          <a:p>
            <a:pPr lvl="0"/>
            <a:r>
              <a:rPr lang="en-US"/>
              <a:t>Edit Master text styles</a:t>
            </a:r>
          </a:p>
        </p:txBody>
      </p:sp>
      <p:cxnSp>
        <p:nvCxnSpPr>
          <p:cNvPr id="17" name="Straight Connector 16"/>
          <p:cNvCxnSpPr/>
          <p:nvPr/>
        </p:nvCxnSpPr>
        <p:spPr>
          <a:xfrm>
            <a:off x="3641304" y="2124706"/>
            <a:ext cx="0" cy="288777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426399" y="2124706"/>
            <a:ext cx="0" cy="288777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8" name="Footer Placeholder 7"/>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9" name="Slide Number Placeholder 8"/>
          <p:cNvSpPr>
            <a:spLocks noGrp="1"/>
          </p:cNvSpPr>
          <p:nvPr>
            <p:ph type="sldNum" sz="quarter" idx="12"/>
          </p:nvPr>
        </p:nvSpPr>
        <p:spPr/>
        <p:txBody>
          <a:bodyPr/>
          <a:lstStyle/>
          <a:p>
            <a:pPr algn="r"/>
            <a:fld id="{8E90E385-F684-48EC-96F0-DE54550B4F29}"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14161801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954943" y="805079"/>
            <a:ext cx="7297257" cy="584554"/>
          </a:xfrm>
        </p:spPr>
        <p:txBody>
          <a:bodyPr/>
          <a:lstStyle>
            <a:lvl1pPr>
              <a:defRPr sz="2976"/>
            </a:lvl1pPr>
          </a:lstStyle>
          <a:p>
            <a:r>
              <a:rPr lang="en-US"/>
              <a:t>Click to edit Master title style</a:t>
            </a:r>
            <a:endParaRPr lang="en-US" dirty="0"/>
          </a:p>
        </p:txBody>
      </p:sp>
      <p:sp>
        <p:nvSpPr>
          <p:cNvPr id="3" name="Text Placeholder 2"/>
          <p:cNvSpPr>
            <a:spLocks noGrp="1"/>
          </p:cNvSpPr>
          <p:nvPr>
            <p:ph type="body" idx="1"/>
          </p:nvPr>
        </p:nvSpPr>
        <p:spPr>
          <a:xfrm>
            <a:off x="954942" y="3747991"/>
            <a:ext cx="2522172" cy="476483"/>
          </a:xfrm>
        </p:spPr>
        <p:txBody>
          <a:bodyPr anchor="b">
            <a:noAutofit/>
          </a:bodyPr>
          <a:lstStyle>
            <a:lvl1pPr marL="0" indent="0">
              <a:buNone/>
              <a:defRPr sz="1984" b="0">
                <a:solidFill>
                  <a:schemeClr val="accent1">
                    <a:lumMod val="60000"/>
                    <a:lumOff val="40000"/>
                  </a:schemeClr>
                </a:solidFill>
              </a:defRPr>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Edit Master text styles</a:t>
            </a:r>
          </a:p>
        </p:txBody>
      </p:sp>
      <p:sp>
        <p:nvSpPr>
          <p:cNvPr id="19" name="Picture Placeholder 2"/>
          <p:cNvSpPr>
            <a:spLocks noGrp="1" noChangeAspect="1"/>
          </p:cNvSpPr>
          <p:nvPr>
            <p:ph type="pic" idx="15"/>
          </p:nvPr>
        </p:nvSpPr>
        <p:spPr>
          <a:xfrm>
            <a:off x="1103439" y="2152709"/>
            <a:ext cx="2225181" cy="1315943"/>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323"/>
            </a:lvl1pPr>
            <a:lvl2pPr marL="378013" indent="0">
              <a:buNone/>
              <a:defRPr sz="1323"/>
            </a:lvl2pPr>
            <a:lvl3pPr marL="756026" indent="0">
              <a:buNone/>
              <a:defRPr sz="1323"/>
            </a:lvl3pPr>
            <a:lvl4pPr marL="1134039" indent="0">
              <a:buNone/>
              <a:defRPr sz="1323"/>
            </a:lvl4pPr>
            <a:lvl5pPr marL="1512052" indent="0">
              <a:buNone/>
              <a:defRPr sz="1323"/>
            </a:lvl5pPr>
            <a:lvl6pPr marL="1890065" indent="0">
              <a:buNone/>
              <a:defRPr sz="1323"/>
            </a:lvl6pPr>
            <a:lvl7pPr marL="2268078" indent="0">
              <a:buNone/>
              <a:defRPr sz="1323"/>
            </a:lvl7pPr>
            <a:lvl8pPr marL="2646091" indent="0">
              <a:buNone/>
              <a:defRPr sz="1323"/>
            </a:lvl8pPr>
            <a:lvl9pPr marL="3024104" indent="0">
              <a:buNone/>
              <a:defRPr sz="1323"/>
            </a:lvl9pPr>
          </a:lstStyle>
          <a:p>
            <a:r>
              <a:rPr lang="en-US"/>
              <a:t>Click icon to add picture</a:t>
            </a:r>
            <a:endParaRPr lang="en-US" dirty="0"/>
          </a:p>
        </p:txBody>
      </p:sp>
      <p:sp>
        <p:nvSpPr>
          <p:cNvPr id="22" name="Text Placeholder 3"/>
          <p:cNvSpPr>
            <a:spLocks noGrp="1"/>
          </p:cNvSpPr>
          <p:nvPr>
            <p:ph type="body" sz="half" idx="18"/>
          </p:nvPr>
        </p:nvSpPr>
        <p:spPr>
          <a:xfrm>
            <a:off x="954942" y="4224474"/>
            <a:ext cx="2522172" cy="759010"/>
          </a:xfrm>
        </p:spPr>
        <p:txBody>
          <a:bodyPr anchor="t">
            <a:normAutofit/>
          </a:bodyPr>
          <a:lstStyle>
            <a:lvl1pPr marL="0" indent="0">
              <a:buNone/>
              <a:defRPr sz="1158"/>
            </a:lvl1pPr>
            <a:lvl2pPr marL="378013" indent="0">
              <a:buNone/>
              <a:defRPr sz="992"/>
            </a:lvl2pPr>
            <a:lvl3pPr marL="756026" indent="0">
              <a:buNone/>
              <a:defRPr sz="827"/>
            </a:lvl3pPr>
            <a:lvl4pPr marL="1134039" indent="0">
              <a:buNone/>
              <a:defRPr sz="744"/>
            </a:lvl4pPr>
            <a:lvl5pPr marL="1512052" indent="0">
              <a:buNone/>
              <a:defRPr sz="744"/>
            </a:lvl5pPr>
            <a:lvl6pPr marL="1890065" indent="0">
              <a:buNone/>
              <a:defRPr sz="744"/>
            </a:lvl6pPr>
            <a:lvl7pPr marL="2268078" indent="0">
              <a:buNone/>
              <a:defRPr sz="744"/>
            </a:lvl7pPr>
            <a:lvl8pPr marL="2646091" indent="0">
              <a:buNone/>
              <a:defRPr sz="744"/>
            </a:lvl8pPr>
            <a:lvl9pPr marL="3024104" indent="0">
              <a:buNone/>
              <a:defRPr sz="744"/>
            </a:lvl9pPr>
          </a:lstStyle>
          <a:p>
            <a:pPr lvl="0"/>
            <a:r>
              <a:rPr lang="en-US"/>
              <a:t>Edit Master text styles</a:t>
            </a:r>
          </a:p>
        </p:txBody>
      </p:sp>
      <p:sp>
        <p:nvSpPr>
          <p:cNvPr id="5" name="Text Placeholder 4"/>
          <p:cNvSpPr>
            <a:spLocks noGrp="1"/>
          </p:cNvSpPr>
          <p:nvPr>
            <p:ph type="body" sz="quarter" idx="3"/>
          </p:nvPr>
        </p:nvSpPr>
        <p:spPr>
          <a:xfrm>
            <a:off x="3777642" y="3747991"/>
            <a:ext cx="2522172" cy="476484"/>
          </a:xfrm>
        </p:spPr>
        <p:txBody>
          <a:bodyPr anchor="b">
            <a:noAutofit/>
          </a:bodyPr>
          <a:lstStyle>
            <a:lvl1pPr marL="0" indent="0">
              <a:buNone/>
              <a:defRPr sz="1984" b="0">
                <a:solidFill>
                  <a:schemeClr val="accent1">
                    <a:lumMod val="60000"/>
                    <a:lumOff val="40000"/>
                  </a:schemeClr>
                </a:solidFill>
              </a:defRPr>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Edit Master text styles</a:t>
            </a:r>
          </a:p>
        </p:txBody>
      </p:sp>
      <p:sp>
        <p:nvSpPr>
          <p:cNvPr id="41" name="Picture Placeholder 2"/>
          <p:cNvSpPr>
            <a:spLocks noGrp="1" noChangeAspect="1"/>
          </p:cNvSpPr>
          <p:nvPr>
            <p:ph type="pic" idx="21"/>
          </p:nvPr>
        </p:nvSpPr>
        <p:spPr>
          <a:xfrm>
            <a:off x="3926138" y="2152709"/>
            <a:ext cx="2225181" cy="1315943"/>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323"/>
            </a:lvl1pPr>
            <a:lvl2pPr marL="378013" indent="0">
              <a:buNone/>
              <a:defRPr sz="1323"/>
            </a:lvl2pPr>
            <a:lvl3pPr marL="756026" indent="0">
              <a:buNone/>
              <a:defRPr sz="1323"/>
            </a:lvl3pPr>
            <a:lvl4pPr marL="1134039" indent="0">
              <a:buNone/>
              <a:defRPr sz="1323"/>
            </a:lvl4pPr>
            <a:lvl5pPr marL="1512052" indent="0">
              <a:buNone/>
              <a:defRPr sz="1323"/>
            </a:lvl5pPr>
            <a:lvl6pPr marL="1890065" indent="0">
              <a:buNone/>
              <a:defRPr sz="1323"/>
            </a:lvl6pPr>
            <a:lvl7pPr marL="2268078" indent="0">
              <a:buNone/>
              <a:defRPr sz="1323"/>
            </a:lvl7pPr>
            <a:lvl8pPr marL="2646091" indent="0">
              <a:buNone/>
              <a:defRPr sz="1323"/>
            </a:lvl8pPr>
            <a:lvl9pPr marL="3024104" indent="0">
              <a:buNone/>
              <a:defRPr sz="1323"/>
            </a:lvl9pPr>
          </a:lstStyle>
          <a:p>
            <a:r>
              <a:rPr lang="en-US"/>
              <a:t>Click icon to add picture</a:t>
            </a:r>
            <a:endParaRPr lang="en-US" dirty="0"/>
          </a:p>
        </p:txBody>
      </p:sp>
      <p:sp>
        <p:nvSpPr>
          <p:cNvPr id="23" name="Text Placeholder 3"/>
          <p:cNvSpPr>
            <a:spLocks noGrp="1"/>
          </p:cNvSpPr>
          <p:nvPr>
            <p:ph type="body" sz="half" idx="19"/>
          </p:nvPr>
        </p:nvSpPr>
        <p:spPr>
          <a:xfrm>
            <a:off x="3778723" y="4224473"/>
            <a:ext cx="2522172" cy="759010"/>
          </a:xfrm>
        </p:spPr>
        <p:txBody>
          <a:bodyPr anchor="t">
            <a:normAutofit/>
          </a:bodyPr>
          <a:lstStyle>
            <a:lvl1pPr marL="0" indent="0">
              <a:buNone/>
              <a:defRPr sz="1158"/>
            </a:lvl1pPr>
            <a:lvl2pPr marL="378013" indent="0">
              <a:buNone/>
              <a:defRPr sz="992"/>
            </a:lvl2pPr>
            <a:lvl3pPr marL="756026" indent="0">
              <a:buNone/>
              <a:defRPr sz="827"/>
            </a:lvl3pPr>
            <a:lvl4pPr marL="1134039" indent="0">
              <a:buNone/>
              <a:defRPr sz="744"/>
            </a:lvl4pPr>
            <a:lvl5pPr marL="1512052" indent="0">
              <a:buNone/>
              <a:defRPr sz="744"/>
            </a:lvl5pPr>
            <a:lvl6pPr marL="1890065" indent="0">
              <a:buNone/>
              <a:defRPr sz="744"/>
            </a:lvl6pPr>
            <a:lvl7pPr marL="2268078" indent="0">
              <a:buNone/>
              <a:defRPr sz="744"/>
            </a:lvl7pPr>
            <a:lvl8pPr marL="2646091" indent="0">
              <a:buNone/>
              <a:defRPr sz="744"/>
            </a:lvl8pPr>
            <a:lvl9pPr marL="3024104" indent="0">
              <a:buNone/>
              <a:defRPr sz="744"/>
            </a:lvl9pPr>
          </a:lstStyle>
          <a:p>
            <a:pPr lvl="0"/>
            <a:r>
              <a:rPr lang="en-US"/>
              <a:t>Edit Master text styles</a:t>
            </a:r>
          </a:p>
        </p:txBody>
      </p:sp>
      <p:sp>
        <p:nvSpPr>
          <p:cNvPr id="14" name="Text Placeholder 4"/>
          <p:cNvSpPr>
            <a:spLocks noGrp="1"/>
          </p:cNvSpPr>
          <p:nvPr>
            <p:ph type="body" sz="quarter" idx="13"/>
          </p:nvPr>
        </p:nvSpPr>
        <p:spPr>
          <a:xfrm>
            <a:off x="6600342" y="3747991"/>
            <a:ext cx="2522715" cy="476483"/>
          </a:xfrm>
        </p:spPr>
        <p:txBody>
          <a:bodyPr anchor="b">
            <a:noAutofit/>
          </a:bodyPr>
          <a:lstStyle>
            <a:lvl1pPr marL="0" indent="0">
              <a:buNone/>
              <a:defRPr sz="1984" b="0">
                <a:solidFill>
                  <a:schemeClr val="accent1">
                    <a:lumMod val="60000"/>
                    <a:lumOff val="40000"/>
                  </a:schemeClr>
                </a:solidFill>
              </a:defRPr>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Edit Master text styles</a:t>
            </a:r>
          </a:p>
        </p:txBody>
      </p:sp>
      <p:sp>
        <p:nvSpPr>
          <p:cNvPr id="42" name="Picture Placeholder 2"/>
          <p:cNvSpPr>
            <a:spLocks noGrp="1" noChangeAspect="1"/>
          </p:cNvSpPr>
          <p:nvPr>
            <p:ph type="pic" idx="22"/>
          </p:nvPr>
        </p:nvSpPr>
        <p:spPr>
          <a:xfrm>
            <a:off x="6749381" y="2152709"/>
            <a:ext cx="2225181" cy="1315943"/>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323"/>
            </a:lvl1pPr>
            <a:lvl2pPr marL="378013" indent="0">
              <a:buNone/>
              <a:defRPr sz="1323"/>
            </a:lvl2pPr>
            <a:lvl3pPr marL="756026" indent="0">
              <a:buNone/>
              <a:defRPr sz="1323"/>
            </a:lvl3pPr>
            <a:lvl4pPr marL="1134039" indent="0">
              <a:buNone/>
              <a:defRPr sz="1323"/>
            </a:lvl4pPr>
            <a:lvl5pPr marL="1512052" indent="0">
              <a:buNone/>
              <a:defRPr sz="1323"/>
            </a:lvl5pPr>
            <a:lvl6pPr marL="1890065" indent="0">
              <a:buNone/>
              <a:defRPr sz="1323"/>
            </a:lvl6pPr>
            <a:lvl7pPr marL="2268078" indent="0">
              <a:buNone/>
              <a:defRPr sz="1323"/>
            </a:lvl7pPr>
            <a:lvl8pPr marL="2646091" indent="0">
              <a:buNone/>
              <a:defRPr sz="1323"/>
            </a:lvl8pPr>
            <a:lvl9pPr marL="3024104" indent="0">
              <a:buNone/>
              <a:defRPr sz="1323"/>
            </a:lvl9pPr>
          </a:lstStyle>
          <a:p>
            <a:r>
              <a:rPr lang="en-US"/>
              <a:t>Click icon to add picture</a:t>
            </a:r>
            <a:endParaRPr lang="en-US" dirty="0"/>
          </a:p>
        </p:txBody>
      </p:sp>
      <p:sp>
        <p:nvSpPr>
          <p:cNvPr id="24" name="Text Placeholder 3"/>
          <p:cNvSpPr>
            <a:spLocks noGrp="1"/>
          </p:cNvSpPr>
          <p:nvPr>
            <p:ph type="body" sz="half" idx="20"/>
          </p:nvPr>
        </p:nvSpPr>
        <p:spPr>
          <a:xfrm>
            <a:off x="6600341" y="4224472"/>
            <a:ext cx="2522716" cy="759010"/>
          </a:xfrm>
        </p:spPr>
        <p:txBody>
          <a:bodyPr anchor="t">
            <a:normAutofit/>
          </a:bodyPr>
          <a:lstStyle>
            <a:lvl1pPr marL="0" indent="0">
              <a:buNone/>
              <a:defRPr sz="1158"/>
            </a:lvl1pPr>
            <a:lvl2pPr marL="378013" indent="0">
              <a:buNone/>
              <a:defRPr sz="992"/>
            </a:lvl2pPr>
            <a:lvl3pPr marL="756026" indent="0">
              <a:buNone/>
              <a:defRPr sz="827"/>
            </a:lvl3pPr>
            <a:lvl4pPr marL="1134039" indent="0">
              <a:buNone/>
              <a:defRPr sz="744"/>
            </a:lvl4pPr>
            <a:lvl5pPr marL="1512052" indent="0">
              <a:buNone/>
              <a:defRPr sz="744"/>
            </a:lvl5pPr>
            <a:lvl6pPr marL="1890065" indent="0">
              <a:buNone/>
              <a:defRPr sz="744"/>
            </a:lvl6pPr>
            <a:lvl7pPr marL="2268078" indent="0">
              <a:buNone/>
              <a:defRPr sz="744"/>
            </a:lvl7pPr>
            <a:lvl8pPr marL="2646091" indent="0">
              <a:buNone/>
              <a:defRPr sz="744"/>
            </a:lvl8pPr>
            <a:lvl9pPr marL="3024104" indent="0">
              <a:buNone/>
              <a:defRPr sz="744"/>
            </a:lvl9pPr>
          </a:lstStyle>
          <a:p>
            <a:pPr lvl="0"/>
            <a:r>
              <a:rPr lang="en-US"/>
              <a:t>Edit Master text styles</a:t>
            </a:r>
          </a:p>
        </p:txBody>
      </p:sp>
      <p:cxnSp>
        <p:nvCxnSpPr>
          <p:cNvPr id="43" name="Straight Connector 42"/>
          <p:cNvCxnSpPr/>
          <p:nvPr/>
        </p:nvCxnSpPr>
        <p:spPr>
          <a:xfrm>
            <a:off x="3642842" y="2124706"/>
            <a:ext cx="0" cy="288777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6447401" y="2124706"/>
            <a:ext cx="0" cy="288777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8" name="Footer Placeholder 7"/>
          <p:cNvSpPr>
            <a:spLocks noGrp="1"/>
          </p:cNvSpPr>
          <p:nvPr>
            <p:ph type="ftr" sz="quarter" idx="11"/>
          </p:nvPr>
        </p:nvSpPr>
        <p:spPr>
          <a:xfrm>
            <a:off x="463939" y="5285104"/>
            <a:ext cx="3013176" cy="252025"/>
          </a:xfrm>
        </p:spPr>
        <p:txBody>
          <a:bodyPr/>
          <a:lstStyle/>
          <a:p>
            <a:pPr algn="ctr"/>
            <a:r>
              <a:rPr lang="en-US" sz="1400" strike="noStrike" spc="-1">
                <a:solidFill>
                  <a:srgbClr val="FFFFFF"/>
                </a:solidFill>
                <a:uFill>
                  <a:solidFill>
                    <a:srgbClr val="FFFFFF"/>
                  </a:solidFill>
                </a:uFill>
                <a:latin typeface="Times New Roman"/>
              </a:rPr>
              <a:t>&lt;footer&gt;</a:t>
            </a:r>
          </a:p>
        </p:txBody>
      </p:sp>
      <p:sp>
        <p:nvSpPr>
          <p:cNvPr id="9" name="Slide Number Placeholder 8"/>
          <p:cNvSpPr>
            <a:spLocks noGrp="1"/>
          </p:cNvSpPr>
          <p:nvPr>
            <p:ph type="sldNum" sz="quarter" idx="12"/>
          </p:nvPr>
        </p:nvSpPr>
        <p:spPr/>
        <p:txBody>
          <a:bodyPr/>
          <a:lstStyle/>
          <a:p>
            <a:pPr algn="r"/>
            <a:fld id="{8E90E385-F684-48EC-96F0-DE54550B4F29}"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290402959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54943" y="805079"/>
            <a:ext cx="7297257" cy="58455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54943" y="2152709"/>
            <a:ext cx="7297257" cy="2824774"/>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843234" y="5285103"/>
            <a:ext cx="819050" cy="252024"/>
          </a:xfrm>
        </p:spPr>
        <p:txBody>
          <a:bodyPr/>
          <a:lstStyle/>
          <a:p>
            <a:r>
              <a:rPr lang="en-US" sz="1400" strike="noStrike" spc="-1">
                <a:solidFill>
                  <a:srgbClr val="FFFFFF"/>
                </a:solidFill>
                <a:uFill>
                  <a:solidFill>
                    <a:srgbClr val="FFFFFF"/>
                  </a:solidFill>
                </a:uFill>
                <a:latin typeface="Times New Roman"/>
              </a:rPr>
              <a:t>&lt;date/time&gt;</a:t>
            </a:r>
          </a:p>
        </p:txBody>
      </p:sp>
      <p:sp>
        <p:nvSpPr>
          <p:cNvPr id="5" name="Footer Placeholder 4"/>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6" name="Slide Number Placeholder 5"/>
          <p:cNvSpPr>
            <a:spLocks noGrp="1"/>
          </p:cNvSpPr>
          <p:nvPr>
            <p:ph type="sldNum" sz="quarter" idx="12"/>
          </p:nvPr>
        </p:nvSpPr>
        <p:spPr/>
        <p:txBody>
          <a:bodyPr/>
          <a:lstStyle/>
          <a:p>
            <a:pPr algn="r"/>
            <a:fld id="{8E90E385-F684-48EC-96F0-DE54550B4F29}"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1883701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0080625" cy="567055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7098470" y="1057103"/>
            <a:ext cx="1165791" cy="392638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954943" y="1057103"/>
            <a:ext cx="5172625" cy="39263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808231" y="5285103"/>
            <a:ext cx="820320" cy="252024"/>
          </a:xfrm>
        </p:spPr>
        <p:txBody>
          <a:bodyPr/>
          <a:lstStyle/>
          <a:p>
            <a:r>
              <a:rPr lang="en-US" sz="1400" strike="noStrike" spc="-1">
                <a:solidFill>
                  <a:srgbClr val="FFFFFF"/>
                </a:solidFill>
                <a:uFill>
                  <a:solidFill>
                    <a:srgbClr val="FFFFFF"/>
                  </a:solidFill>
                </a:uFill>
                <a:latin typeface="Times New Roman"/>
              </a:rPr>
              <a:t>&lt;date/time&gt;</a:t>
            </a:r>
          </a:p>
        </p:txBody>
      </p:sp>
      <p:sp>
        <p:nvSpPr>
          <p:cNvPr id="5" name="Footer Placeholder 4"/>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14" name="Rectangle 13"/>
          <p:cNvSpPr/>
          <p:nvPr/>
        </p:nvSpPr>
        <p:spPr>
          <a:xfrm>
            <a:off x="8630222" y="0"/>
            <a:ext cx="567035" cy="945092"/>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pPr algn="r"/>
            <a:fld id="{8E90E385-F684-48EC-96F0-DE54550B4F29}"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370768596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954943" y="2152709"/>
            <a:ext cx="7297257" cy="282477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5" name="Footer Placeholder 4"/>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6" name="Slide Number Placeholder 5"/>
          <p:cNvSpPr>
            <a:spLocks noGrp="1"/>
          </p:cNvSpPr>
          <p:nvPr>
            <p:ph type="sldNum" sz="quarter" idx="12"/>
          </p:nvPr>
        </p:nvSpPr>
        <p:spPr/>
        <p:txBody>
          <a:bodyPr/>
          <a:lstStyle/>
          <a:p>
            <a:pPr algn="r"/>
            <a:fld id="{8E90E385-F684-48EC-96F0-DE54550B4F29}"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32234047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0080625" cy="567055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954943" y="2214016"/>
            <a:ext cx="3597527" cy="1888384"/>
          </a:xfrm>
        </p:spPr>
        <p:txBody>
          <a:bodyPr anchor="ctr"/>
          <a:lstStyle>
            <a:lvl1pPr algn="l">
              <a:defRPr sz="3307" b="0" cap="none"/>
            </a:lvl1pPr>
          </a:lstStyle>
          <a:p>
            <a:r>
              <a:rPr lang="en-US"/>
              <a:t>Click to edit Master title style</a:t>
            </a:r>
            <a:endParaRPr lang="en-US" dirty="0"/>
          </a:p>
        </p:txBody>
      </p:sp>
      <p:sp>
        <p:nvSpPr>
          <p:cNvPr id="3" name="Text Placeholder 2"/>
          <p:cNvSpPr>
            <a:spLocks noGrp="1"/>
          </p:cNvSpPr>
          <p:nvPr>
            <p:ph type="body" idx="1"/>
          </p:nvPr>
        </p:nvSpPr>
        <p:spPr>
          <a:xfrm>
            <a:off x="5701407" y="2214015"/>
            <a:ext cx="3106824" cy="1888384"/>
          </a:xfrm>
        </p:spPr>
        <p:txBody>
          <a:bodyPr anchor="ctr"/>
          <a:lstStyle>
            <a:lvl1pPr marL="0" indent="0" algn="l">
              <a:buNone/>
              <a:defRPr sz="1654" cap="all">
                <a:solidFill>
                  <a:schemeClr val="accent1">
                    <a:lumMod val="60000"/>
                    <a:lumOff val="40000"/>
                  </a:schemeClr>
                </a:solidFill>
              </a:defRPr>
            </a:lvl1pPr>
            <a:lvl2pPr marL="378013" indent="0">
              <a:buNone/>
              <a:defRPr sz="1488">
                <a:solidFill>
                  <a:schemeClr val="tx1">
                    <a:tint val="75000"/>
                  </a:schemeClr>
                </a:solidFill>
              </a:defRPr>
            </a:lvl2pPr>
            <a:lvl3pPr marL="756026" indent="0">
              <a:buNone/>
              <a:defRPr sz="1323">
                <a:solidFill>
                  <a:schemeClr val="tx1">
                    <a:tint val="75000"/>
                  </a:schemeClr>
                </a:solidFill>
              </a:defRPr>
            </a:lvl3pPr>
            <a:lvl4pPr marL="1134039" indent="0">
              <a:buNone/>
              <a:defRPr sz="1158">
                <a:solidFill>
                  <a:schemeClr val="tx1">
                    <a:tint val="75000"/>
                  </a:schemeClr>
                </a:solidFill>
              </a:defRPr>
            </a:lvl4pPr>
            <a:lvl5pPr marL="1512052" indent="0">
              <a:buNone/>
              <a:defRPr sz="1158">
                <a:solidFill>
                  <a:schemeClr val="tx1">
                    <a:tint val="75000"/>
                  </a:schemeClr>
                </a:solidFill>
              </a:defRPr>
            </a:lvl5pPr>
            <a:lvl6pPr marL="1890065" indent="0">
              <a:buNone/>
              <a:defRPr sz="1158">
                <a:solidFill>
                  <a:schemeClr val="tx1">
                    <a:tint val="75000"/>
                  </a:schemeClr>
                </a:solidFill>
              </a:defRPr>
            </a:lvl6pPr>
            <a:lvl7pPr marL="2268078" indent="0">
              <a:buNone/>
              <a:defRPr sz="1158">
                <a:solidFill>
                  <a:schemeClr val="tx1">
                    <a:tint val="75000"/>
                  </a:schemeClr>
                </a:solidFill>
              </a:defRPr>
            </a:lvl7pPr>
            <a:lvl8pPr marL="2646091" indent="0">
              <a:buNone/>
              <a:defRPr sz="1158">
                <a:solidFill>
                  <a:schemeClr val="tx1">
                    <a:tint val="75000"/>
                  </a:schemeClr>
                </a:solidFill>
              </a:defRPr>
            </a:lvl8pPr>
            <a:lvl9pPr marL="3024104" indent="0">
              <a:buNone/>
              <a:defRPr sz="1158">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5" name="Footer Placeholder 4"/>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16" name="Rectangle 15"/>
          <p:cNvSpPr/>
          <p:nvPr/>
        </p:nvSpPr>
        <p:spPr>
          <a:xfrm>
            <a:off x="8630222" y="0"/>
            <a:ext cx="567035" cy="945092"/>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pPr algn="r"/>
            <a:fld id="{8E90E385-F684-48EC-96F0-DE54550B4F29}"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20422530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54943" y="2152709"/>
            <a:ext cx="3989551" cy="2824775"/>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33506" y="2152709"/>
            <a:ext cx="3989552" cy="282477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6" name="Footer Placeholder 5"/>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7" name="Slide Number Placeholder 6"/>
          <p:cNvSpPr>
            <a:spLocks noGrp="1"/>
          </p:cNvSpPr>
          <p:nvPr>
            <p:ph type="sldNum" sz="quarter" idx="12"/>
          </p:nvPr>
        </p:nvSpPr>
        <p:spPr/>
        <p:txBody>
          <a:bodyPr/>
          <a:lstStyle/>
          <a:p>
            <a:pPr algn="r"/>
            <a:fld id="{8E90E385-F684-48EC-96F0-DE54550B4F29}"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14262298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54943" y="2152709"/>
            <a:ext cx="3989550" cy="476483"/>
          </a:xfrm>
        </p:spPr>
        <p:txBody>
          <a:bodyPr anchor="b">
            <a:noAutofit/>
          </a:bodyPr>
          <a:lstStyle>
            <a:lvl1pPr marL="0" indent="0">
              <a:buNone/>
              <a:defRPr sz="1984" b="0">
                <a:solidFill>
                  <a:schemeClr val="accent1"/>
                </a:solidFill>
              </a:defRPr>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Edit Master text styles</a:t>
            </a:r>
          </a:p>
        </p:txBody>
      </p:sp>
      <p:sp>
        <p:nvSpPr>
          <p:cNvPr id="4" name="Content Placeholder 3"/>
          <p:cNvSpPr>
            <a:spLocks noGrp="1"/>
          </p:cNvSpPr>
          <p:nvPr>
            <p:ph sz="half" idx="2"/>
          </p:nvPr>
        </p:nvSpPr>
        <p:spPr>
          <a:xfrm>
            <a:off x="954943" y="2629192"/>
            <a:ext cx="3989551" cy="234829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33506" y="2152709"/>
            <a:ext cx="3989552" cy="476483"/>
          </a:xfrm>
        </p:spPr>
        <p:txBody>
          <a:bodyPr anchor="b">
            <a:noAutofit/>
          </a:bodyPr>
          <a:lstStyle>
            <a:lvl1pPr marL="0" indent="0">
              <a:buNone/>
              <a:defRPr sz="1984" b="0">
                <a:solidFill>
                  <a:schemeClr val="accent1"/>
                </a:solidFill>
              </a:defRPr>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Edit Master text styles</a:t>
            </a:r>
          </a:p>
        </p:txBody>
      </p:sp>
      <p:sp>
        <p:nvSpPr>
          <p:cNvPr id="6" name="Content Placeholder 5"/>
          <p:cNvSpPr>
            <a:spLocks noGrp="1"/>
          </p:cNvSpPr>
          <p:nvPr>
            <p:ph sz="quarter" idx="4"/>
          </p:nvPr>
        </p:nvSpPr>
        <p:spPr>
          <a:xfrm>
            <a:off x="5133506" y="2629192"/>
            <a:ext cx="3989552" cy="2348292"/>
          </a:xfrm>
        </p:spPr>
        <p:txBody>
          <a:bodyPr>
            <a:normAutofit/>
          </a:bodyPr>
          <a:lstStyle>
            <a:lvl1pPr>
              <a:defRPr sz="1488"/>
            </a:lvl1pPr>
            <a:lvl2pPr>
              <a:defRPr sz="1323"/>
            </a:lvl2pPr>
            <a:lvl3pPr>
              <a:defRPr sz="1158"/>
            </a:lvl3pPr>
            <a:lvl4pPr>
              <a:defRPr sz="992"/>
            </a:lvl4pPr>
            <a:lvl5pPr>
              <a:defRPr sz="992"/>
            </a:lvl5pPr>
            <a:lvl6pPr>
              <a:defRPr sz="992"/>
            </a:lvl6pPr>
            <a:lvl7pPr>
              <a:defRPr sz="992"/>
            </a:lvl7pPr>
            <a:lvl8pPr>
              <a:defRPr sz="992"/>
            </a:lvl8pPr>
            <a:lvl9pPr>
              <a:defRPr sz="992"/>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8" name="Footer Placeholder 7"/>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9" name="Slide Number Placeholder 8"/>
          <p:cNvSpPr>
            <a:spLocks noGrp="1"/>
          </p:cNvSpPr>
          <p:nvPr>
            <p:ph type="sldNum" sz="quarter" idx="12"/>
          </p:nvPr>
        </p:nvSpPr>
        <p:spPr/>
        <p:txBody>
          <a:bodyPr/>
          <a:lstStyle/>
          <a:p>
            <a:pPr algn="r"/>
            <a:fld id="{8E90E385-F684-48EC-96F0-DE54550B4F29}"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41633827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954943" y="805079"/>
            <a:ext cx="7244137" cy="58455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3/24/2016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631440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3" name="Footer Placeholder 2"/>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7" name="Rectangle 6"/>
          <p:cNvSpPr/>
          <p:nvPr/>
        </p:nvSpPr>
        <p:spPr>
          <a:xfrm>
            <a:off x="8630222" y="0"/>
            <a:ext cx="567035" cy="945092"/>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pPr algn="r"/>
            <a:fld id="{8E90E385-F684-48EC-96F0-DE54550B4F29}"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189984278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0080625" cy="567055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954943" y="1071104"/>
            <a:ext cx="2309447" cy="1323128"/>
          </a:xfrm>
        </p:spPr>
        <p:txBody>
          <a:bodyPr anchor="b"/>
          <a:lstStyle>
            <a:lvl1pPr algn="l">
              <a:defRPr sz="1984" b="0"/>
            </a:lvl1pPr>
          </a:lstStyle>
          <a:p>
            <a:r>
              <a:rPr lang="en-US"/>
              <a:t>Click to edit Master title style</a:t>
            </a:r>
            <a:endParaRPr lang="en-US" dirty="0"/>
          </a:p>
        </p:txBody>
      </p:sp>
      <p:sp>
        <p:nvSpPr>
          <p:cNvPr id="3" name="Content Placeholder 2"/>
          <p:cNvSpPr>
            <a:spLocks noGrp="1"/>
          </p:cNvSpPr>
          <p:nvPr>
            <p:ph idx="1"/>
          </p:nvPr>
        </p:nvSpPr>
        <p:spPr>
          <a:xfrm>
            <a:off x="4779984" y="1197116"/>
            <a:ext cx="4291266" cy="3780367"/>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954942" y="2587452"/>
            <a:ext cx="2309447" cy="2394231"/>
          </a:xfrm>
        </p:spPr>
        <p:txBody>
          <a:bodyPr/>
          <a:lstStyle>
            <a:lvl1pPr marL="0" indent="0">
              <a:buNone/>
              <a:defRPr sz="1158">
                <a:solidFill>
                  <a:schemeClr val="accent1">
                    <a:lumMod val="60000"/>
                    <a:lumOff val="40000"/>
                  </a:schemeClr>
                </a:solidFill>
              </a:defRPr>
            </a:lvl1pPr>
            <a:lvl2pPr marL="378013" indent="0">
              <a:buNone/>
              <a:defRPr sz="992"/>
            </a:lvl2pPr>
            <a:lvl3pPr marL="756026" indent="0">
              <a:buNone/>
              <a:defRPr sz="827"/>
            </a:lvl3pPr>
            <a:lvl4pPr marL="1134039" indent="0">
              <a:buNone/>
              <a:defRPr sz="744"/>
            </a:lvl4pPr>
            <a:lvl5pPr marL="1512052" indent="0">
              <a:buNone/>
              <a:defRPr sz="744"/>
            </a:lvl5pPr>
            <a:lvl6pPr marL="1890065" indent="0">
              <a:buNone/>
              <a:defRPr sz="744"/>
            </a:lvl6pPr>
            <a:lvl7pPr marL="2268078" indent="0">
              <a:buNone/>
              <a:defRPr sz="744"/>
            </a:lvl7pPr>
            <a:lvl8pPr marL="2646091" indent="0">
              <a:buNone/>
              <a:defRPr sz="744"/>
            </a:lvl8pPr>
            <a:lvl9pPr marL="3024104" indent="0">
              <a:buNone/>
              <a:defRPr sz="744"/>
            </a:lvl9pPr>
          </a:lstStyle>
          <a:p>
            <a:pPr lvl="0"/>
            <a:r>
              <a:rPr lang="en-US"/>
              <a:t>Edit Master text styles</a:t>
            </a:r>
          </a:p>
        </p:txBody>
      </p:sp>
      <p:sp>
        <p:nvSpPr>
          <p:cNvPr id="5" name="Date Placeholder 4"/>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6" name="Footer Placeholder 5"/>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16" name="Rectangle 15"/>
          <p:cNvSpPr/>
          <p:nvPr/>
        </p:nvSpPr>
        <p:spPr>
          <a:xfrm>
            <a:off x="8630222" y="0"/>
            <a:ext cx="567035" cy="945092"/>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pPr algn="r"/>
            <a:fld id="{8E90E385-F684-48EC-96F0-DE54550B4F29}"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37997975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0080625" cy="567055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954943" y="1400136"/>
            <a:ext cx="3195781" cy="1435139"/>
          </a:xfrm>
        </p:spPr>
        <p:txBody>
          <a:bodyPr anchor="b">
            <a:normAutofit/>
          </a:bodyPr>
          <a:lstStyle>
            <a:lvl1pPr algn="l">
              <a:defRPr sz="2976"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929" y="945092"/>
            <a:ext cx="2668317" cy="37803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323"/>
            </a:lvl1pPr>
            <a:lvl2pPr marL="378013" indent="0">
              <a:buNone/>
              <a:defRPr sz="1323"/>
            </a:lvl2pPr>
            <a:lvl3pPr marL="756026" indent="0">
              <a:buNone/>
              <a:defRPr sz="1323"/>
            </a:lvl3pPr>
            <a:lvl4pPr marL="1134039" indent="0">
              <a:buNone/>
              <a:defRPr sz="1323"/>
            </a:lvl4pPr>
            <a:lvl5pPr marL="1512052" indent="0">
              <a:buNone/>
              <a:defRPr sz="1323"/>
            </a:lvl5pPr>
            <a:lvl6pPr marL="1890065" indent="0">
              <a:buNone/>
              <a:defRPr sz="1323"/>
            </a:lvl6pPr>
            <a:lvl7pPr marL="2268078" indent="0">
              <a:buNone/>
              <a:defRPr sz="1323"/>
            </a:lvl7pPr>
            <a:lvl8pPr marL="2646091" indent="0">
              <a:buNone/>
              <a:defRPr sz="1323"/>
            </a:lvl8pPr>
            <a:lvl9pPr marL="3024104" indent="0">
              <a:buNone/>
              <a:defRPr sz="1323"/>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954942" y="3024293"/>
            <a:ext cx="3190885" cy="1134110"/>
          </a:xfrm>
        </p:spPr>
        <p:txBody>
          <a:bodyPr>
            <a:normAutofit/>
          </a:bodyPr>
          <a:lstStyle>
            <a:lvl1pPr marL="0" indent="0">
              <a:buNone/>
              <a:defRPr sz="1158">
                <a:solidFill>
                  <a:schemeClr val="accent1">
                    <a:lumMod val="60000"/>
                    <a:lumOff val="40000"/>
                  </a:schemeClr>
                </a:solidFill>
              </a:defRPr>
            </a:lvl1pPr>
            <a:lvl2pPr marL="378013" indent="0">
              <a:buNone/>
              <a:defRPr sz="992"/>
            </a:lvl2pPr>
            <a:lvl3pPr marL="756026" indent="0">
              <a:buNone/>
              <a:defRPr sz="827"/>
            </a:lvl3pPr>
            <a:lvl4pPr marL="1134039" indent="0">
              <a:buNone/>
              <a:defRPr sz="744"/>
            </a:lvl4pPr>
            <a:lvl5pPr marL="1512052" indent="0">
              <a:buNone/>
              <a:defRPr sz="744"/>
            </a:lvl5pPr>
            <a:lvl6pPr marL="1890065" indent="0">
              <a:buNone/>
              <a:defRPr sz="744"/>
            </a:lvl6pPr>
            <a:lvl7pPr marL="2268078" indent="0">
              <a:buNone/>
              <a:defRPr sz="744"/>
            </a:lvl7pPr>
            <a:lvl8pPr marL="2646091" indent="0">
              <a:buNone/>
              <a:defRPr sz="744"/>
            </a:lvl8pPr>
            <a:lvl9pPr marL="3024104" indent="0">
              <a:buNone/>
              <a:defRPr sz="744"/>
            </a:lvl9pPr>
          </a:lstStyle>
          <a:p>
            <a:pPr lvl="0"/>
            <a:r>
              <a:rPr lang="en-US"/>
              <a:t>Edit Master text styles</a:t>
            </a:r>
          </a:p>
        </p:txBody>
      </p:sp>
      <p:sp>
        <p:nvSpPr>
          <p:cNvPr id="5" name="Date Placeholder 4"/>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6" name="Footer Placeholder 5"/>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16" name="Rectangle 15"/>
          <p:cNvSpPr/>
          <p:nvPr/>
        </p:nvSpPr>
        <p:spPr>
          <a:xfrm>
            <a:off x="8630222" y="0"/>
            <a:ext cx="567035" cy="945092"/>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pPr algn="r"/>
            <a:fld id="{8E90E385-F684-48EC-96F0-DE54550B4F29}"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36010312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0080625" cy="567055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954943" y="805079"/>
            <a:ext cx="7244137" cy="58455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954943" y="2152709"/>
            <a:ext cx="7244137" cy="282477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8231" y="5285103"/>
            <a:ext cx="819050" cy="252024"/>
          </a:xfrm>
          <a:prstGeom prst="rect">
            <a:avLst/>
          </a:prstGeom>
        </p:spPr>
        <p:txBody>
          <a:bodyPr vert="horz" lIns="91440" tIns="45720" rIns="91440" bIns="45720" rtlCol="0" anchor="ctr"/>
          <a:lstStyle>
            <a:lvl1pPr algn="r">
              <a:defRPr sz="827" b="1" i="0">
                <a:solidFill>
                  <a:schemeClr val="accent1"/>
                </a:solidFill>
              </a:defRPr>
            </a:lvl1pPr>
          </a:lstStyle>
          <a:p>
            <a:r>
              <a:rPr lang="en-US" sz="1400" strike="noStrike" spc="-1">
                <a:solidFill>
                  <a:srgbClr val="FFFFFF"/>
                </a:solidFill>
                <a:uFill>
                  <a:solidFill>
                    <a:srgbClr val="FFFFFF"/>
                  </a:solidFill>
                </a:uFill>
                <a:latin typeface="Times New Roman"/>
              </a:rPr>
              <a:t>&lt;date/time&gt;</a:t>
            </a:r>
          </a:p>
        </p:txBody>
      </p:sp>
      <p:sp>
        <p:nvSpPr>
          <p:cNvPr id="5" name="Footer Placeholder 4"/>
          <p:cNvSpPr>
            <a:spLocks noGrp="1"/>
          </p:cNvSpPr>
          <p:nvPr>
            <p:ph type="ftr" sz="quarter" idx="3"/>
          </p:nvPr>
        </p:nvSpPr>
        <p:spPr>
          <a:xfrm>
            <a:off x="463939" y="5285104"/>
            <a:ext cx="3191367" cy="252025"/>
          </a:xfrm>
          <a:prstGeom prst="rect">
            <a:avLst/>
          </a:prstGeom>
        </p:spPr>
        <p:txBody>
          <a:bodyPr vert="horz" lIns="91440" tIns="45720" rIns="91440" bIns="45720" rtlCol="0" anchor="ctr"/>
          <a:lstStyle>
            <a:lvl1pPr algn="l">
              <a:defRPr sz="827" b="1" i="0">
                <a:solidFill>
                  <a:schemeClr val="accent1"/>
                </a:solidFill>
              </a:defRPr>
            </a:lvl1pPr>
          </a:lstStyle>
          <a:p>
            <a:pPr algn="ctr"/>
            <a:r>
              <a:rPr lang="en-US" sz="1400" strike="noStrike" spc="-1">
                <a:solidFill>
                  <a:srgbClr val="FFFFFF"/>
                </a:solidFill>
                <a:uFill>
                  <a:solidFill>
                    <a:srgbClr val="FFFFFF"/>
                  </a:solidFill>
                </a:uFill>
                <a:latin typeface="Times New Roman"/>
              </a:rPr>
              <a:t>&lt;footer&gt;</a:t>
            </a:r>
          </a:p>
        </p:txBody>
      </p:sp>
      <p:sp>
        <p:nvSpPr>
          <p:cNvPr id="21" name="Rectangle 20"/>
          <p:cNvSpPr/>
          <p:nvPr/>
        </p:nvSpPr>
        <p:spPr>
          <a:xfrm>
            <a:off x="8630222" y="0"/>
            <a:ext cx="567035" cy="945092"/>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8559718" y="244525"/>
            <a:ext cx="693042" cy="634763"/>
          </a:xfrm>
          <a:prstGeom prst="rect">
            <a:avLst/>
          </a:prstGeom>
        </p:spPr>
        <p:txBody>
          <a:bodyPr vert="horz" lIns="91440" tIns="45720" rIns="91440" bIns="45720" rtlCol="0" anchor="b"/>
          <a:lstStyle>
            <a:lvl1pPr algn="ctr">
              <a:defRPr sz="2315" b="0" i="0">
                <a:solidFill>
                  <a:schemeClr val="bg1"/>
                </a:solidFill>
              </a:defRPr>
            </a:lvl1pPr>
          </a:lstStyle>
          <a:p>
            <a:pPr algn="r"/>
            <a:fld id="{8E90E385-F684-48EC-96F0-DE54550B4F29}"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178129168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378013" rtl="0" eaLnBrk="1" latinLnBrk="0" hangingPunct="1">
        <a:spcBef>
          <a:spcPct val="0"/>
        </a:spcBef>
        <a:buNone/>
        <a:defRPr sz="2976"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3510" indent="-283510" algn="l" defTabSz="378013" rtl="0" eaLnBrk="1" latinLnBrk="0" hangingPunct="1">
        <a:spcBef>
          <a:spcPts val="827"/>
        </a:spcBef>
        <a:spcAft>
          <a:spcPts val="0"/>
        </a:spcAft>
        <a:buClr>
          <a:schemeClr val="accent1"/>
        </a:buClr>
        <a:buSzPct val="80000"/>
        <a:buFont typeface="Wingdings 3" charset="2"/>
        <a:buChar char=""/>
        <a:defRPr sz="1488" b="0" i="0" kern="1200">
          <a:solidFill>
            <a:schemeClr val="tx1">
              <a:lumMod val="75000"/>
              <a:lumOff val="25000"/>
            </a:schemeClr>
          </a:solidFill>
          <a:latin typeface="+mn-lt"/>
          <a:ea typeface="+mn-ea"/>
          <a:cs typeface="+mn-cs"/>
        </a:defRPr>
      </a:lvl1pPr>
      <a:lvl2pPr marL="614271" indent="-236258" algn="l" defTabSz="378013" rtl="0" eaLnBrk="1" latinLnBrk="0" hangingPunct="1">
        <a:spcBef>
          <a:spcPts val="827"/>
        </a:spcBef>
        <a:spcAft>
          <a:spcPts val="0"/>
        </a:spcAft>
        <a:buClr>
          <a:schemeClr val="accent1"/>
        </a:buClr>
        <a:buSzPct val="80000"/>
        <a:buFont typeface="Wingdings 3" charset="2"/>
        <a:buChar char=""/>
        <a:defRPr sz="1323" b="0" i="0" kern="1200">
          <a:solidFill>
            <a:schemeClr val="tx1">
              <a:lumMod val="75000"/>
              <a:lumOff val="25000"/>
            </a:schemeClr>
          </a:solidFill>
          <a:latin typeface="+mn-lt"/>
          <a:ea typeface="+mn-ea"/>
          <a:cs typeface="+mn-cs"/>
        </a:defRPr>
      </a:lvl2pPr>
      <a:lvl3pPr marL="945032" indent="-189006" algn="l" defTabSz="378013" rtl="0" eaLnBrk="1" latinLnBrk="0" hangingPunct="1">
        <a:spcBef>
          <a:spcPts val="827"/>
        </a:spcBef>
        <a:spcAft>
          <a:spcPts val="0"/>
        </a:spcAft>
        <a:buClr>
          <a:schemeClr val="accent1"/>
        </a:buClr>
        <a:buSzPct val="80000"/>
        <a:buFont typeface="Wingdings 3" charset="2"/>
        <a:buChar char=""/>
        <a:defRPr sz="1158" b="0" i="0" kern="1200">
          <a:solidFill>
            <a:schemeClr val="tx1">
              <a:lumMod val="75000"/>
              <a:lumOff val="25000"/>
            </a:schemeClr>
          </a:solidFill>
          <a:latin typeface="+mn-lt"/>
          <a:ea typeface="+mn-ea"/>
          <a:cs typeface="+mn-cs"/>
        </a:defRPr>
      </a:lvl3pPr>
      <a:lvl4pPr marL="1323045" indent="-189006" algn="l" defTabSz="378013" rtl="0" eaLnBrk="1" latinLnBrk="0" hangingPunct="1">
        <a:spcBef>
          <a:spcPts val="827"/>
        </a:spcBef>
        <a:spcAft>
          <a:spcPts val="0"/>
        </a:spcAft>
        <a:buClr>
          <a:schemeClr val="accent1"/>
        </a:buClr>
        <a:buSzPct val="80000"/>
        <a:buFont typeface="Wingdings 3" charset="2"/>
        <a:buChar char=""/>
        <a:defRPr sz="992" b="0" i="0" kern="1200">
          <a:solidFill>
            <a:schemeClr val="tx1">
              <a:lumMod val="75000"/>
              <a:lumOff val="25000"/>
            </a:schemeClr>
          </a:solidFill>
          <a:latin typeface="+mn-lt"/>
          <a:ea typeface="+mn-ea"/>
          <a:cs typeface="+mn-cs"/>
        </a:defRPr>
      </a:lvl4pPr>
      <a:lvl5pPr marL="1701058" indent="-189006" algn="l" defTabSz="378013" rtl="0" eaLnBrk="1" latinLnBrk="0" hangingPunct="1">
        <a:spcBef>
          <a:spcPts val="827"/>
        </a:spcBef>
        <a:spcAft>
          <a:spcPts val="0"/>
        </a:spcAft>
        <a:buClr>
          <a:schemeClr val="accent1"/>
        </a:buClr>
        <a:buSzPct val="80000"/>
        <a:buFont typeface="Wingdings 3" charset="2"/>
        <a:buChar char=""/>
        <a:defRPr sz="992" b="0" i="0" kern="1200">
          <a:solidFill>
            <a:schemeClr val="tx1">
              <a:lumMod val="75000"/>
              <a:lumOff val="25000"/>
            </a:schemeClr>
          </a:solidFill>
          <a:latin typeface="+mn-lt"/>
          <a:ea typeface="+mn-ea"/>
          <a:cs typeface="+mn-cs"/>
        </a:defRPr>
      </a:lvl5pPr>
      <a:lvl6pPr marL="2079071" indent="-189006" algn="l" defTabSz="378013" rtl="0" eaLnBrk="1" latinLnBrk="0" hangingPunct="1">
        <a:spcBef>
          <a:spcPts val="827"/>
        </a:spcBef>
        <a:spcAft>
          <a:spcPts val="0"/>
        </a:spcAft>
        <a:buClr>
          <a:schemeClr val="accent1"/>
        </a:buClr>
        <a:buSzPct val="80000"/>
        <a:buFont typeface="Wingdings 3" charset="2"/>
        <a:buChar char=""/>
        <a:defRPr sz="992" b="0" i="0" kern="1200">
          <a:solidFill>
            <a:schemeClr val="tx1">
              <a:lumMod val="75000"/>
              <a:lumOff val="25000"/>
            </a:schemeClr>
          </a:solidFill>
          <a:latin typeface="+mn-lt"/>
          <a:ea typeface="+mn-ea"/>
          <a:cs typeface="+mn-cs"/>
        </a:defRPr>
      </a:lvl6pPr>
      <a:lvl7pPr marL="2457084" indent="-189006" algn="l" defTabSz="378013" rtl="0" eaLnBrk="1" latinLnBrk="0" hangingPunct="1">
        <a:spcBef>
          <a:spcPts val="827"/>
        </a:spcBef>
        <a:spcAft>
          <a:spcPts val="0"/>
        </a:spcAft>
        <a:buClr>
          <a:schemeClr val="accent1"/>
        </a:buClr>
        <a:buSzPct val="80000"/>
        <a:buFont typeface="Wingdings 3" charset="2"/>
        <a:buChar char=""/>
        <a:defRPr sz="992" b="0" i="0" kern="1200">
          <a:solidFill>
            <a:schemeClr val="tx1">
              <a:lumMod val="75000"/>
              <a:lumOff val="25000"/>
            </a:schemeClr>
          </a:solidFill>
          <a:latin typeface="+mn-lt"/>
          <a:ea typeface="+mn-ea"/>
          <a:cs typeface="+mn-cs"/>
        </a:defRPr>
      </a:lvl7pPr>
      <a:lvl8pPr marL="2835097" indent="-189006" algn="l" defTabSz="378013" rtl="0" eaLnBrk="1" latinLnBrk="0" hangingPunct="1">
        <a:spcBef>
          <a:spcPts val="827"/>
        </a:spcBef>
        <a:spcAft>
          <a:spcPts val="0"/>
        </a:spcAft>
        <a:buClr>
          <a:schemeClr val="accent1"/>
        </a:buClr>
        <a:buSzPct val="80000"/>
        <a:buFont typeface="Wingdings 3" charset="2"/>
        <a:buChar char=""/>
        <a:defRPr sz="992" b="0" i="0" kern="1200">
          <a:solidFill>
            <a:schemeClr val="tx1">
              <a:lumMod val="75000"/>
              <a:lumOff val="25000"/>
            </a:schemeClr>
          </a:solidFill>
          <a:latin typeface="+mn-lt"/>
          <a:ea typeface="+mn-ea"/>
          <a:cs typeface="+mn-cs"/>
        </a:defRPr>
      </a:lvl8pPr>
      <a:lvl9pPr marL="3213110" indent="-189006" algn="l" defTabSz="378013" rtl="0" eaLnBrk="1" latinLnBrk="0" hangingPunct="1">
        <a:spcBef>
          <a:spcPts val="827"/>
        </a:spcBef>
        <a:spcAft>
          <a:spcPts val="0"/>
        </a:spcAft>
        <a:buClr>
          <a:schemeClr val="accent1"/>
        </a:buClr>
        <a:buSzPct val="80000"/>
        <a:buFont typeface="Wingdings 3" charset="2"/>
        <a:buChar char=""/>
        <a:defRPr sz="992" b="0" i="0" kern="1200">
          <a:solidFill>
            <a:schemeClr val="tx1">
              <a:lumMod val="75000"/>
              <a:lumOff val="25000"/>
            </a:schemeClr>
          </a:solidFill>
          <a:latin typeface="+mn-lt"/>
          <a:ea typeface="+mn-ea"/>
          <a:cs typeface="+mn-cs"/>
        </a:defRPr>
      </a:lvl9pPr>
    </p:bodyStyle>
    <p:otherStyle>
      <a:defPPr>
        <a:defRPr lang="en-US"/>
      </a:defPPr>
      <a:lvl1pPr marL="0" algn="l" defTabSz="378013" rtl="0" eaLnBrk="1" latinLnBrk="0" hangingPunct="1">
        <a:defRPr sz="1488" kern="1200">
          <a:solidFill>
            <a:schemeClr val="tx1"/>
          </a:solidFill>
          <a:latin typeface="+mn-lt"/>
          <a:ea typeface="+mn-ea"/>
          <a:cs typeface="+mn-cs"/>
        </a:defRPr>
      </a:lvl1pPr>
      <a:lvl2pPr marL="378013" algn="l" defTabSz="378013" rtl="0" eaLnBrk="1" latinLnBrk="0" hangingPunct="1">
        <a:defRPr sz="1488" kern="1200">
          <a:solidFill>
            <a:schemeClr val="tx1"/>
          </a:solidFill>
          <a:latin typeface="+mn-lt"/>
          <a:ea typeface="+mn-ea"/>
          <a:cs typeface="+mn-cs"/>
        </a:defRPr>
      </a:lvl2pPr>
      <a:lvl3pPr marL="756026" algn="l" defTabSz="378013" rtl="0" eaLnBrk="1" latinLnBrk="0" hangingPunct="1">
        <a:defRPr sz="1488" kern="1200">
          <a:solidFill>
            <a:schemeClr val="tx1"/>
          </a:solidFill>
          <a:latin typeface="+mn-lt"/>
          <a:ea typeface="+mn-ea"/>
          <a:cs typeface="+mn-cs"/>
        </a:defRPr>
      </a:lvl3pPr>
      <a:lvl4pPr marL="1134039" algn="l" defTabSz="378013" rtl="0" eaLnBrk="1" latinLnBrk="0" hangingPunct="1">
        <a:defRPr sz="1488" kern="1200">
          <a:solidFill>
            <a:schemeClr val="tx1"/>
          </a:solidFill>
          <a:latin typeface="+mn-lt"/>
          <a:ea typeface="+mn-ea"/>
          <a:cs typeface="+mn-cs"/>
        </a:defRPr>
      </a:lvl4pPr>
      <a:lvl5pPr marL="1512052" algn="l" defTabSz="378013" rtl="0" eaLnBrk="1" latinLnBrk="0" hangingPunct="1">
        <a:defRPr sz="1488" kern="1200">
          <a:solidFill>
            <a:schemeClr val="tx1"/>
          </a:solidFill>
          <a:latin typeface="+mn-lt"/>
          <a:ea typeface="+mn-ea"/>
          <a:cs typeface="+mn-cs"/>
        </a:defRPr>
      </a:lvl5pPr>
      <a:lvl6pPr marL="1890065" algn="l" defTabSz="378013" rtl="0" eaLnBrk="1" latinLnBrk="0" hangingPunct="1">
        <a:defRPr sz="1488" kern="1200">
          <a:solidFill>
            <a:schemeClr val="tx1"/>
          </a:solidFill>
          <a:latin typeface="+mn-lt"/>
          <a:ea typeface="+mn-ea"/>
          <a:cs typeface="+mn-cs"/>
        </a:defRPr>
      </a:lvl6pPr>
      <a:lvl7pPr marL="2268078" algn="l" defTabSz="378013" rtl="0" eaLnBrk="1" latinLnBrk="0" hangingPunct="1">
        <a:defRPr sz="1488" kern="1200">
          <a:solidFill>
            <a:schemeClr val="tx1"/>
          </a:solidFill>
          <a:latin typeface="+mn-lt"/>
          <a:ea typeface="+mn-ea"/>
          <a:cs typeface="+mn-cs"/>
        </a:defRPr>
      </a:lvl7pPr>
      <a:lvl8pPr marL="2646091" algn="l" defTabSz="378013" rtl="0" eaLnBrk="1" latinLnBrk="0" hangingPunct="1">
        <a:defRPr sz="1488" kern="1200">
          <a:solidFill>
            <a:schemeClr val="tx1"/>
          </a:solidFill>
          <a:latin typeface="+mn-lt"/>
          <a:ea typeface="+mn-ea"/>
          <a:cs typeface="+mn-cs"/>
        </a:defRPr>
      </a:lvl8pPr>
      <a:lvl9pPr marL="3024104" algn="l" defTabSz="378013"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5000B"/>
        </a:solidFill>
        <a:effectLst/>
      </p:bgPr>
    </p:bg>
    <p:spTree>
      <p:nvGrpSpPr>
        <p:cNvPr id="1" name=""/>
        <p:cNvGrpSpPr/>
        <p:nvPr/>
      </p:nvGrpSpPr>
      <p:grpSpPr>
        <a:xfrm>
          <a:off x="0" y="0"/>
          <a:ext cx="0" cy="0"/>
          <a:chOff x="0" y="0"/>
          <a:chExt cx="0" cy="0"/>
        </a:xfrm>
      </p:grpSpPr>
      <p:sp>
        <p:nvSpPr>
          <p:cNvPr id="39" name="TextShape 1"/>
          <p:cNvSpPr txBox="1"/>
          <p:nvPr/>
        </p:nvSpPr>
        <p:spPr>
          <a:xfrm>
            <a:off x="504000" y="225720"/>
            <a:ext cx="9071640" cy="946800"/>
          </a:xfrm>
          <a:prstGeom prst="rect">
            <a:avLst/>
          </a:prstGeom>
          <a:noFill/>
          <a:ln>
            <a:noFill/>
          </a:ln>
        </p:spPr>
        <p:txBody>
          <a:bodyPr lIns="0" tIns="0" rIns="0" bIns="0" anchor="ctr"/>
          <a:lstStyle/>
          <a:p>
            <a:pPr algn="ctr"/>
            <a:r>
              <a:rPr lang="en-US" sz="4800" strike="noStrike" spc="-1">
                <a:solidFill>
                  <a:srgbClr val="FFFFFF"/>
                </a:solidFill>
                <a:uFill>
                  <a:solidFill>
                    <a:srgbClr val="FFFFFF"/>
                  </a:solidFill>
                </a:uFill>
                <a:latin typeface="Calligraph421 BT"/>
              </a:rPr>
              <a:t>Intercession of the Spirit</a:t>
            </a:r>
          </a:p>
        </p:txBody>
      </p:sp>
      <p:sp>
        <p:nvSpPr>
          <p:cNvPr id="40" name="TextShape 2"/>
          <p:cNvSpPr txBox="1"/>
          <p:nvPr/>
        </p:nvSpPr>
        <p:spPr>
          <a:xfrm>
            <a:off x="504000" y="1326600"/>
            <a:ext cx="9071640" cy="1508040"/>
          </a:xfrm>
          <a:prstGeom prst="rect">
            <a:avLst/>
          </a:prstGeom>
          <a:noFill/>
          <a:ln>
            <a:noFill/>
          </a:ln>
        </p:spPr>
        <p:txBody>
          <a:bodyPr lIns="0" tIns="0" rIns="0" bIns="0" anchor="ctr"/>
          <a:lstStyle/>
          <a:p>
            <a:pPr algn="ctr"/>
            <a:r>
              <a:rPr lang="en-US" sz="3200" strike="noStrike" spc="-1">
                <a:solidFill>
                  <a:srgbClr val="FFFFFF"/>
                </a:solidFill>
                <a:uFill>
                  <a:solidFill>
                    <a:srgbClr val="FFFFFF"/>
                  </a:solidFill>
                </a:uFill>
                <a:latin typeface="Arial"/>
              </a:rPr>
              <a:t>Romans 8:26-27</a:t>
            </a:r>
          </a:p>
        </p:txBody>
      </p:sp>
      <p:pic>
        <p:nvPicPr>
          <p:cNvPr id="41" name="Picture 40"/>
          <p:cNvPicPr/>
          <p:nvPr/>
        </p:nvPicPr>
        <p:blipFill>
          <a:blip r:embed="rId2"/>
          <a:stretch/>
        </p:blipFill>
        <p:spPr>
          <a:xfrm>
            <a:off x="1949040" y="2560320"/>
            <a:ext cx="6554880" cy="292608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Shape 1"/>
          <p:cNvSpPr txBox="1"/>
          <p:nvPr/>
        </p:nvSpPr>
        <p:spPr>
          <a:xfrm>
            <a:off x="504000" y="225720"/>
            <a:ext cx="9071640" cy="946800"/>
          </a:xfrm>
          <a:prstGeom prst="rect">
            <a:avLst/>
          </a:prstGeom>
          <a:noFill/>
          <a:ln>
            <a:noFill/>
          </a:ln>
        </p:spPr>
        <p:txBody>
          <a:bodyPr lIns="0" tIns="0" rIns="0" bIns="0" anchor="ctr"/>
          <a:lstStyle/>
          <a:p>
            <a:pPr algn="ctr"/>
            <a:r>
              <a:rPr lang="en-US" sz="4000" strike="noStrike" spc="-1">
                <a:solidFill>
                  <a:srgbClr val="FFFFFF"/>
                </a:solidFill>
                <a:uFill>
                  <a:solidFill>
                    <a:srgbClr val="FFFFFF"/>
                  </a:solidFill>
                </a:uFill>
                <a:latin typeface="Calligraph421 BT"/>
              </a:rPr>
              <a:t>Romans 8:26-27</a:t>
            </a:r>
          </a:p>
        </p:txBody>
      </p:sp>
      <p:sp>
        <p:nvSpPr>
          <p:cNvPr id="43" name="TextShape 2"/>
          <p:cNvSpPr txBox="1"/>
          <p:nvPr/>
        </p:nvSpPr>
        <p:spPr>
          <a:xfrm>
            <a:off x="504000" y="1725185"/>
            <a:ext cx="9071640" cy="3288240"/>
          </a:xfrm>
          <a:prstGeom prst="rect">
            <a:avLst/>
          </a:prstGeom>
          <a:noFill/>
          <a:ln>
            <a:noFill/>
          </a:ln>
        </p:spPr>
        <p:txBody>
          <a:bodyPr lIns="0" tIns="0" rIns="0" bIns="0"/>
          <a:lstStyle/>
          <a:p>
            <a:pPr marL="432000" indent="-324000">
              <a:buClr>
                <a:srgbClr val="FFFFFF"/>
              </a:buClr>
              <a:buSzPct val="45000"/>
              <a:buFont typeface="Wingdings" charset="2"/>
              <a:buChar char=""/>
            </a:pPr>
            <a:r>
              <a:rPr lang="en-US" sz="3200" strike="noStrike" spc="-1" dirty="0">
                <a:uFill>
                  <a:solidFill>
                    <a:srgbClr val="FFFFFF"/>
                  </a:solidFill>
                </a:uFill>
                <a:latin typeface="Arial"/>
              </a:rPr>
              <a:t>26 Likewise the Spirit also helps in our weaknesses. For we do not know what we should pray for as we ought, but the Spirit Himself makes intercession for us with </a:t>
            </a:r>
            <a:r>
              <a:rPr lang="en-US" sz="3200" strike="noStrike" spc="-1" dirty="0" err="1">
                <a:uFill>
                  <a:solidFill>
                    <a:srgbClr val="FFFFFF"/>
                  </a:solidFill>
                </a:uFill>
                <a:latin typeface="Arial"/>
              </a:rPr>
              <a:t>groanings</a:t>
            </a:r>
            <a:r>
              <a:rPr lang="en-US" sz="3200" strike="noStrike" spc="-1" dirty="0">
                <a:uFill>
                  <a:solidFill>
                    <a:srgbClr val="FFFFFF"/>
                  </a:solidFill>
                </a:uFill>
                <a:latin typeface="Arial"/>
              </a:rPr>
              <a:t> which cannot be uttered. 27 Now He who searches the hearts knows what the mind of the Spirit is, because He makes intercession for the saints according to the will of God. </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Shape 1"/>
          <p:cNvSpPr txBox="1"/>
          <p:nvPr/>
        </p:nvSpPr>
        <p:spPr>
          <a:xfrm>
            <a:off x="504000" y="225720"/>
            <a:ext cx="9071640" cy="946800"/>
          </a:xfrm>
          <a:prstGeom prst="rect">
            <a:avLst/>
          </a:prstGeom>
          <a:noFill/>
          <a:ln>
            <a:noFill/>
          </a:ln>
        </p:spPr>
        <p:txBody>
          <a:bodyPr lIns="0" tIns="0" rIns="0" bIns="0" anchor="ctr"/>
          <a:lstStyle/>
          <a:p>
            <a:pPr algn="ctr"/>
            <a:r>
              <a:rPr lang="en-US" sz="4000" strike="noStrike" spc="-1">
                <a:solidFill>
                  <a:srgbClr val="FFFFFF"/>
                </a:solidFill>
                <a:uFill>
                  <a:solidFill>
                    <a:srgbClr val="FFFFFF"/>
                  </a:solidFill>
                </a:uFill>
                <a:latin typeface="Calligraph421 BT"/>
              </a:rPr>
              <a:t>The Fact Stated</a:t>
            </a:r>
          </a:p>
        </p:txBody>
      </p:sp>
      <p:sp>
        <p:nvSpPr>
          <p:cNvPr id="45" name="TextShape 2"/>
          <p:cNvSpPr txBox="1"/>
          <p:nvPr/>
        </p:nvSpPr>
        <p:spPr>
          <a:xfrm>
            <a:off x="504000" y="2018261"/>
            <a:ext cx="9071640" cy="3794040"/>
          </a:xfrm>
          <a:prstGeom prst="rect">
            <a:avLst/>
          </a:prstGeom>
          <a:noFill/>
          <a:ln>
            <a:noFill/>
          </a:ln>
        </p:spPr>
        <p:txBody>
          <a:bodyPr lIns="0" tIns="0" rIns="0" bIns="0"/>
          <a:lstStyle/>
          <a:p>
            <a:pPr marL="432000" indent="-324000">
              <a:buClr>
                <a:srgbClr val="FFFFFF"/>
              </a:buClr>
              <a:buSzPct val="45000"/>
              <a:buFont typeface="Wingdings" charset="2"/>
              <a:buChar char=""/>
            </a:pPr>
            <a:r>
              <a:rPr lang="en-US" sz="3200" spc="-1" dirty="0">
                <a:uFill>
                  <a:solidFill>
                    <a:srgbClr val="FFFFFF"/>
                  </a:solidFill>
                </a:uFill>
                <a:latin typeface="Arial"/>
              </a:rPr>
              <a:t>Our s</a:t>
            </a:r>
            <a:r>
              <a:rPr lang="en-US" sz="3200" strike="noStrike" spc="-1" dirty="0">
                <a:uFill>
                  <a:solidFill>
                    <a:srgbClr val="FFFFFF"/>
                  </a:solidFill>
                </a:uFill>
                <a:latin typeface="Arial"/>
              </a:rPr>
              <a:t>pirit makes intercession for us</a:t>
            </a:r>
          </a:p>
          <a:p>
            <a:pPr marL="432000" indent="-324000">
              <a:buClr>
                <a:srgbClr val="FFFFFF"/>
              </a:buClr>
              <a:buSzPct val="45000"/>
              <a:buFont typeface="Wingdings" charset="2"/>
              <a:buChar char=""/>
            </a:pPr>
            <a:r>
              <a:rPr lang="en-US" sz="3200" strike="noStrike" spc="-1" dirty="0">
                <a:uFill>
                  <a:solidFill>
                    <a:srgbClr val="FFFFFF"/>
                  </a:solidFill>
                </a:uFill>
                <a:latin typeface="Arial"/>
              </a:rPr>
              <a:t>Likewise – refers to the power of hope</a:t>
            </a:r>
          </a:p>
          <a:p>
            <a:pPr marL="432000" indent="-324000">
              <a:buClr>
                <a:srgbClr val="FFFFFF"/>
              </a:buClr>
              <a:buSzPct val="45000"/>
              <a:buFont typeface="Wingdings" charset="2"/>
              <a:buChar char=""/>
            </a:pPr>
            <a:r>
              <a:rPr lang="en-US" sz="3200" b="1" strike="noStrike" spc="-1" dirty="0">
                <a:uFill>
                  <a:solidFill>
                    <a:srgbClr val="FFFFFF"/>
                  </a:solidFill>
                </a:uFill>
                <a:latin typeface="Arial"/>
              </a:rPr>
              <a:t>Intercession</a:t>
            </a:r>
            <a:r>
              <a:rPr lang="en-US" sz="3200" strike="noStrike" spc="-1" dirty="0">
                <a:uFill>
                  <a:solidFill>
                    <a:srgbClr val="FFFFFF"/>
                  </a:solidFill>
                </a:uFill>
                <a:latin typeface="Arial"/>
              </a:rPr>
              <a:t> – to speak on behalf of another</a:t>
            </a:r>
          </a:p>
          <a:p>
            <a:pPr marL="432000" indent="-324000">
              <a:buClr>
                <a:srgbClr val="FFFFFF"/>
              </a:buClr>
              <a:buSzPct val="45000"/>
              <a:buFont typeface="Wingdings" charset="2"/>
              <a:buChar char=""/>
            </a:pPr>
            <a:r>
              <a:rPr lang="en-US" sz="3200" strike="noStrike" spc="-1" dirty="0">
                <a:uFill>
                  <a:solidFill>
                    <a:srgbClr val="FFFFFF"/>
                  </a:solidFill>
                </a:uFill>
                <a:latin typeface="Arial"/>
              </a:rPr>
              <a:t>Some confuse Intercession with Mediator</a:t>
            </a:r>
          </a:p>
          <a:p>
            <a:pPr marL="432000" indent="-324000">
              <a:buClr>
                <a:srgbClr val="FFFFFF"/>
              </a:buClr>
              <a:buSzPct val="45000"/>
              <a:buFont typeface="Wingdings" charset="2"/>
              <a:buChar char=""/>
            </a:pPr>
            <a:r>
              <a:rPr lang="en-US" sz="3200" strike="noStrike" spc="-1" dirty="0">
                <a:uFill>
                  <a:solidFill>
                    <a:srgbClr val="FFFFFF"/>
                  </a:solidFill>
                </a:uFill>
                <a:latin typeface="Arial"/>
              </a:rPr>
              <a:t>1 Mediator – 1 Timothy 2:5</a:t>
            </a:r>
          </a:p>
          <a:p>
            <a:pPr marL="432000" indent="-324000">
              <a:buClr>
                <a:srgbClr val="FFFFFF"/>
              </a:buClr>
              <a:buSzPct val="45000"/>
              <a:buFont typeface="Wingdings" charset="2"/>
              <a:buChar char=""/>
            </a:pPr>
            <a:r>
              <a:rPr lang="en-US" sz="3200" strike="noStrike" spc="-1" dirty="0">
                <a:uFill>
                  <a:solidFill>
                    <a:srgbClr val="FFFFFF"/>
                  </a:solidFill>
                </a:uFill>
                <a:latin typeface="Arial"/>
              </a:rPr>
              <a:t>You and I often intercede for others in prayer</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Shape 1"/>
          <p:cNvSpPr txBox="1"/>
          <p:nvPr/>
        </p:nvSpPr>
        <p:spPr>
          <a:xfrm>
            <a:off x="504000" y="225720"/>
            <a:ext cx="9071640" cy="946800"/>
          </a:xfrm>
          <a:prstGeom prst="rect">
            <a:avLst/>
          </a:prstGeom>
          <a:noFill/>
          <a:ln>
            <a:noFill/>
          </a:ln>
        </p:spPr>
        <p:txBody>
          <a:bodyPr lIns="0" tIns="0" rIns="0" bIns="0" anchor="ctr"/>
          <a:lstStyle/>
          <a:p>
            <a:pPr algn="ctr"/>
            <a:r>
              <a:rPr lang="en-US" sz="4000" strike="noStrike" spc="-1">
                <a:solidFill>
                  <a:srgbClr val="FFFFFF"/>
                </a:solidFill>
                <a:uFill>
                  <a:solidFill>
                    <a:srgbClr val="FFFFFF"/>
                  </a:solidFill>
                </a:uFill>
                <a:latin typeface="Calligraph421 BT"/>
              </a:rPr>
              <a:t>The Help Needed</a:t>
            </a:r>
          </a:p>
        </p:txBody>
      </p:sp>
      <p:sp>
        <p:nvSpPr>
          <p:cNvPr id="47" name="TextShape 2"/>
          <p:cNvSpPr txBox="1"/>
          <p:nvPr/>
        </p:nvSpPr>
        <p:spPr>
          <a:xfrm>
            <a:off x="504000" y="1994815"/>
            <a:ext cx="9071640" cy="3794040"/>
          </a:xfrm>
          <a:prstGeom prst="rect">
            <a:avLst/>
          </a:prstGeom>
          <a:noFill/>
          <a:ln>
            <a:noFill/>
          </a:ln>
        </p:spPr>
        <p:txBody>
          <a:bodyPr lIns="0" tIns="0" rIns="0" bIns="0"/>
          <a:lstStyle/>
          <a:p>
            <a:pPr marL="432000" indent="-324000">
              <a:buClr>
                <a:srgbClr val="FFFFFF"/>
              </a:buClr>
              <a:buSzPct val="45000"/>
              <a:buFont typeface="Wingdings" charset="2"/>
              <a:buChar char=""/>
            </a:pPr>
            <a:r>
              <a:rPr lang="en-US" sz="3200" strike="noStrike" spc="-1" dirty="0">
                <a:uFill>
                  <a:solidFill>
                    <a:srgbClr val="FFFFFF"/>
                  </a:solidFill>
                </a:uFill>
                <a:latin typeface="Arial"/>
              </a:rPr>
              <a:t>In pain, grief and despair – we don't know what to say or what to pray for</a:t>
            </a:r>
          </a:p>
          <a:p>
            <a:pPr marL="432000" indent="-324000">
              <a:buClr>
                <a:srgbClr val="FFFFFF"/>
              </a:buClr>
              <a:buSzPct val="45000"/>
              <a:buFont typeface="Wingdings" charset="2"/>
              <a:buChar char=""/>
            </a:pPr>
            <a:r>
              <a:rPr lang="en-US" sz="3200" strike="noStrike" spc="-1" dirty="0">
                <a:uFill>
                  <a:solidFill>
                    <a:srgbClr val="FFFFFF"/>
                  </a:solidFill>
                </a:uFill>
                <a:latin typeface="Arial"/>
              </a:rPr>
              <a:t>Not that we don't know how to pray</a:t>
            </a:r>
          </a:p>
          <a:p>
            <a:pPr marL="432000" indent="-324000">
              <a:buClr>
                <a:srgbClr val="FFFFFF"/>
              </a:buClr>
              <a:buSzPct val="45000"/>
              <a:buFont typeface="Wingdings" charset="2"/>
              <a:buChar char=""/>
            </a:pPr>
            <a:r>
              <a:rPr lang="en-US" sz="3200" strike="noStrike" spc="-1" dirty="0">
                <a:uFill>
                  <a:solidFill>
                    <a:srgbClr val="FFFFFF"/>
                  </a:solidFill>
                </a:uFill>
                <a:latin typeface="Arial"/>
              </a:rPr>
              <a:t>Under stress – we can't express in words</a:t>
            </a:r>
          </a:p>
          <a:p>
            <a:pPr marL="432000" indent="-324000">
              <a:buClr>
                <a:srgbClr val="FFFFFF"/>
              </a:buClr>
              <a:buSzPct val="45000"/>
              <a:buFont typeface="Wingdings" charset="2"/>
              <a:buChar char=""/>
            </a:pPr>
            <a:r>
              <a:rPr lang="en-US" sz="3200" strike="noStrike" spc="-1" dirty="0">
                <a:uFill>
                  <a:solidFill>
                    <a:srgbClr val="FFFFFF"/>
                  </a:solidFill>
                </a:uFill>
                <a:latin typeface="Arial"/>
              </a:rPr>
              <a:t>Pain, loss, suffering, fear, stress, despair, such a deep sense of hurting</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Shape 1"/>
          <p:cNvSpPr txBox="1"/>
          <p:nvPr/>
        </p:nvSpPr>
        <p:spPr>
          <a:xfrm>
            <a:off x="504000" y="225720"/>
            <a:ext cx="9071640" cy="946800"/>
          </a:xfrm>
          <a:prstGeom prst="rect">
            <a:avLst/>
          </a:prstGeom>
          <a:noFill/>
          <a:ln>
            <a:noFill/>
          </a:ln>
        </p:spPr>
        <p:txBody>
          <a:bodyPr lIns="0" tIns="0" rIns="0" bIns="0" anchor="ctr"/>
          <a:lstStyle/>
          <a:p>
            <a:pPr algn="ctr"/>
            <a:r>
              <a:rPr lang="en-US" sz="4000" strike="noStrike" spc="-1">
                <a:solidFill>
                  <a:srgbClr val="FFFFFF"/>
                </a:solidFill>
                <a:uFill>
                  <a:solidFill>
                    <a:srgbClr val="FFFFFF"/>
                  </a:solidFill>
                </a:uFill>
                <a:latin typeface="Calligraph421 BT"/>
              </a:rPr>
              <a:t>The Method Followed</a:t>
            </a:r>
          </a:p>
        </p:txBody>
      </p:sp>
      <p:sp>
        <p:nvSpPr>
          <p:cNvPr id="49" name="TextShape 2"/>
          <p:cNvSpPr txBox="1"/>
          <p:nvPr/>
        </p:nvSpPr>
        <p:spPr>
          <a:xfrm>
            <a:off x="398492" y="2217554"/>
            <a:ext cx="9071640" cy="3794040"/>
          </a:xfrm>
          <a:prstGeom prst="rect">
            <a:avLst/>
          </a:prstGeom>
          <a:noFill/>
          <a:ln>
            <a:noFill/>
          </a:ln>
        </p:spPr>
        <p:txBody>
          <a:bodyPr lIns="0" tIns="0" rIns="0" bIns="0"/>
          <a:lstStyle/>
          <a:p>
            <a:pPr marL="432000" indent="-324000">
              <a:buClr>
                <a:srgbClr val="FFFFFF"/>
              </a:buClr>
              <a:buSzPct val="45000"/>
              <a:buFont typeface="Wingdings" charset="2"/>
              <a:buChar char=""/>
            </a:pPr>
            <a:r>
              <a:rPr lang="en-US" sz="3200" spc="-1" dirty="0">
                <a:uFill>
                  <a:solidFill>
                    <a:srgbClr val="FFFFFF"/>
                  </a:solidFill>
                </a:uFill>
                <a:latin typeface="Arial"/>
              </a:rPr>
              <a:t>Our s</a:t>
            </a:r>
            <a:r>
              <a:rPr lang="en-US" sz="3200" strike="noStrike" spc="-1" dirty="0">
                <a:uFill>
                  <a:solidFill>
                    <a:srgbClr val="FFFFFF"/>
                  </a:solidFill>
                </a:uFill>
                <a:latin typeface="Arial"/>
              </a:rPr>
              <a:t>pirit makes intercession for us</a:t>
            </a:r>
          </a:p>
          <a:p>
            <a:pPr marL="432000" indent="-324000">
              <a:buClr>
                <a:srgbClr val="FFFFFF"/>
              </a:buClr>
              <a:buSzPct val="45000"/>
              <a:buFont typeface="Wingdings" charset="2"/>
              <a:buChar char=""/>
            </a:pPr>
            <a:r>
              <a:rPr lang="en-US" sz="3200" b="1" strike="noStrike" spc="-1" dirty="0">
                <a:uFill>
                  <a:solidFill>
                    <a:srgbClr val="FFFFFF"/>
                  </a:solidFill>
                </a:uFill>
                <a:latin typeface="Arial"/>
              </a:rPr>
              <a:t>Intercession</a:t>
            </a:r>
            <a:r>
              <a:rPr lang="en-US" sz="3200" strike="noStrike" spc="-1" dirty="0">
                <a:uFill>
                  <a:solidFill>
                    <a:srgbClr val="FFFFFF"/>
                  </a:solidFill>
                </a:uFill>
                <a:latin typeface="Arial"/>
              </a:rPr>
              <a:t> – go to meet a person, to fall in with, to pray on behalf of another</a:t>
            </a:r>
          </a:p>
          <a:p>
            <a:pPr marL="432000" indent="-324000">
              <a:buClr>
                <a:srgbClr val="FFFFFF"/>
              </a:buClr>
              <a:buSzPct val="45000"/>
              <a:buFont typeface="Wingdings" charset="2"/>
              <a:buChar char=""/>
            </a:pPr>
            <a:r>
              <a:rPr lang="en-US" sz="3200" strike="noStrike" spc="-1" dirty="0">
                <a:uFill>
                  <a:solidFill>
                    <a:srgbClr val="FFFFFF"/>
                  </a:solidFill>
                </a:uFill>
                <a:latin typeface="Arial"/>
              </a:rPr>
              <a:t>Only one mediator – Jesus</a:t>
            </a:r>
          </a:p>
          <a:p>
            <a:pPr marL="432000" indent="-324000">
              <a:buClr>
                <a:srgbClr val="FFFFFF"/>
              </a:buClr>
              <a:buSzPct val="45000"/>
              <a:buFont typeface="Wingdings" charset="2"/>
              <a:buChar char=""/>
            </a:pPr>
            <a:r>
              <a:rPr lang="en-US" sz="3200" strike="noStrike" spc="-1" dirty="0">
                <a:uFill>
                  <a:solidFill>
                    <a:srgbClr val="FFFFFF"/>
                  </a:solidFill>
                </a:uFill>
                <a:latin typeface="Arial"/>
              </a:rPr>
              <a:t>Many intercessors – Jesus, friends, church members, family</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extShape 1"/>
          <p:cNvSpPr txBox="1"/>
          <p:nvPr/>
        </p:nvSpPr>
        <p:spPr>
          <a:xfrm>
            <a:off x="504000" y="225720"/>
            <a:ext cx="9071640" cy="946800"/>
          </a:xfrm>
          <a:prstGeom prst="rect">
            <a:avLst/>
          </a:prstGeom>
          <a:noFill/>
          <a:ln>
            <a:noFill/>
          </a:ln>
        </p:spPr>
        <p:txBody>
          <a:bodyPr lIns="0" tIns="0" rIns="0" bIns="0" anchor="ctr"/>
          <a:lstStyle/>
          <a:p>
            <a:pPr algn="ctr"/>
            <a:r>
              <a:rPr lang="en-US" sz="4000" strike="noStrike" spc="-1">
                <a:solidFill>
                  <a:srgbClr val="FFFFFF"/>
                </a:solidFill>
                <a:uFill>
                  <a:solidFill>
                    <a:srgbClr val="FFFFFF"/>
                  </a:solidFill>
                </a:uFill>
                <a:latin typeface="Calligraph421 BT"/>
              </a:rPr>
              <a:t>The Material Used</a:t>
            </a:r>
          </a:p>
        </p:txBody>
      </p:sp>
      <p:sp>
        <p:nvSpPr>
          <p:cNvPr id="51" name="TextShape 2"/>
          <p:cNvSpPr txBox="1"/>
          <p:nvPr/>
        </p:nvSpPr>
        <p:spPr>
          <a:xfrm>
            <a:off x="504000" y="2182384"/>
            <a:ext cx="9071640" cy="3794040"/>
          </a:xfrm>
          <a:prstGeom prst="rect">
            <a:avLst/>
          </a:prstGeom>
          <a:noFill/>
          <a:ln>
            <a:noFill/>
          </a:ln>
        </p:spPr>
        <p:txBody>
          <a:bodyPr lIns="0" tIns="0" rIns="0" bIns="0"/>
          <a:lstStyle/>
          <a:p>
            <a:pPr marL="432000" indent="-324000">
              <a:buClr>
                <a:srgbClr val="FFFFFF"/>
              </a:buClr>
              <a:buSzPct val="45000"/>
              <a:buFont typeface="Wingdings" charset="2"/>
              <a:buChar char=""/>
            </a:pPr>
            <a:r>
              <a:rPr lang="en-US" sz="3200" strike="noStrike" spc="-1" dirty="0">
                <a:uFill>
                  <a:solidFill>
                    <a:srgbClr val="FFFFFF"/>
                  </a:solidFill>
                </a:uFill>
                <a:latin typeface="Arial"/>
              </a:rPr>
              <a:t>Groaning, moaning, sigh, cry, weep</a:t>
            </a:r>
          </a:p>
          <a:p>
            <a:pPr marL="432000" indent="-324000">
              <a:buClr>
                <a:srgbClr val="FFFFFF"/>
              </a:buClr>
              <a:buSzPct val="45000"/>
              <a:buFont typeface="Wingdings" charset="2"/>
              <a:buChar char=""/>
            </a:pPr>
            <a:r>
              <a:rPr lang="en-US" sz="3200" strike="noStrike" spc="-1" dirty="0">
                <a:uFill>
                  <a:solidFill>
                    <a:srgbClr val="FFFFFF"/>
                  </a:solidFill>
                </a:uFill>
                <a:latin typeface="Arial"/>
              </a:rPr>
              <a:t>We can't put into words what we are feeling deep in our heart</a:t>
            </a:r>
          </a:p>
          <a:p>
            <a:pPr marL="432000" indent="-324000">
              <a:buClr>
                <a:srgbClr val="FFFFFF"/>
              </a:buClr>
              <a:buSzPct val="45000"/>
              <a:buFont typeface="Wingdings" charset="2"/>
              <a:buChar char=""/>
            </a:pPr>
            <a:r>
              <a:rPr lang="en-US" sz="3200" strike="noStrike" spc="-1" dirty="0">
                <a:uFill>
                  <a:solidFill>
                    <a:srgbClr val="FFFFFF"/>
                  </a:solidFill>
                </a:uFill>
                <a:latin typeface="Arial"/>
              </a:rPr>
              <a:t>All we can do is weep, beg for help, cry out to God</a:t>
            </a:r>
          </a:p>
          <a:p>
            <a:pPr marL="432000" indent="-324000">
              <a:buClr>
                <a:srgbClr val="FFFFFF"/>
              </a:buClr>
              <a:buSzPct val="45000"/>
              <a:buFont typeface="Wingdings" charset="2"/>
              <a:buChar char=""/>
            </a:pPr>
            <a:r>
              <a:rPr lang="en-US" sz="3200" strike="noStrike" spc="-1" dirty="0">
                <a:uFill>
                  <a:solidFill>
                    <a:srgbClr val="FFFFFF"/>
                  </a:solidFill>
                </a:uFill>
                <a:latin typeface="Arial"/>
              </a:rPr>
              <a:t>We often don't even know what we need</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Shape 1"/>
          <p:cNvSpPr txBox="1"/>
          <p:nvPr/>
        </p:nvSpPr>
        <p:spPr>
          <a:xfrm>
            <a:off x="504000" y="225720"/>
            <a:ext cx="9071640" cy="946800"/>
          </a:xfrm>
          <a:prstGeom prst="rect">
            <a:avLst/>
          </a:prstGeom>
          <a:noFill/>
          <a:ln>
            <a:noFill/>
          </a:ln>
        </p:spPr>
        <p:txBody>
          <a:bodyPr lIns="0" tIns="0" rIns="0" bIns="0" anchor="ctr"/>
          <a:lstStyle/>
          <a:p>
            <a:pPr algn="ctr"/>
            <a:r>
              <a:rPr lang="en-US" sz="4000" strike="noStrike" spc="-1">
                <a:solidFill>
                  <a:srgbClr val="FFFFFF"/>
                </a:solidFill>
                <a:uFill>
                  <a:solidFill>
                    <a:srgbClr val="FFFFFF"/>
                  </a:solidFill>
                </a:uFill>
                <a:latin typeface="Calligraph421 BT"/>
              </a:rPr>
              <a:t>The Reason Specified</a:t>
            </a:r>
          </a:p>
        </p:txBody>
      </p:sp>
      <p:sp>
        <p:nvSpPr>
          <p:cNvPr id="53" name="TextShape 2"/>
          <p:cNvSpPr txBox="1"/>
          <p:nvPr/>
        </p:nvSpPr>
        <p:spPr>
          <a:xfrm>
            <a:off x="504000" y="2029983"/>
            <a:ext cx="9071640" cy="3640567"/>
          </a:xfrm>
          <a:prstGeom prst="rect">
            <a:avLst/>
          </a:prstGeom>
          <a:noFill/>
          <a:ln>
            <a:noFill/>
          </a:ln>
        </p:spPr>
        <p:txBody>
          <a:bodyPr lIns="0" tIns="0" rIns="0" bIns="0"/>
          <a:lstStyle/>
          <a:p>
            <a:pPr marL="432000" indent="-324000">
              <a:buClr>
                <a:srgbClr val="FFFFFF"/>
              </a:buClr>
              <a:buSzPct val="45000"/>
              <a:buFont typeface="Wingdings" charset="2"/>
              <a:buChar char=""/>
            </a:pPr>
            <a:r>
              <a:rPr lang="en-US" sz="3200" spc="-1" dirty="0">
                <a:uFill>
                  <a:solidFill>
                    <a:srgbClr val="FFFFFF"/>
                  </a:solidFill>
                </a:uFill>
                <a:latin typeface="Arial"/>
              </a:rPr>
              <a:t>Our s</a:t>
            </a:r>
            <a:r>
              <a:rPr lang="en-US" sz="3200" strike="noStrike" spc="-1" dirty="0">
                <a:uFill>
                  <a:solidFill>
                    <a:srgbClr val="FFFFFF"/>
                  </a:solidFill>
                </a:uFill>
                <a:latin typeface="Arial"/>
              </a:rPr>
              <a:t>pirit searches our heart</a:t>
            </a:r>
          </a:p>
          <a:p>
            <a:pPr marL="432000" indent="-324000">
              <a:buClr>
                <a:srgbClr val="FFFFFF"/>
              </a:buClr>
              <a:buSzPct val="45000"/>
              <a:buFont typeface="Wingdings" charset="2"/>
              <a:buChar char=""/>
            </a:pPr>
            <a:r>
              <a:rPr lang="en-US" sz="3200" strike="noStrike" spc="-1" dirty="0">
                <a:uFill>
                  <a:solidFill>
                    <a:srgbClr val="FFFFFF"/>
                  </a:solidFill>
                </a:uFill>
                <a:latin typeface="Arial"/>
              </a:rPr>
              <a:t>Just as the Spirit searches the mind of God</a:t>
            </a:r>
          </a:p>
          <a:p>
            <a:pPr marL="432000" indent="-324000">
              <a:buClr>
                <a:srgbClr val="FFFFFF"/>
              </a:buClr>
              <a:buSzPct val="45000"/>
              <a:buFont typeface="Wingdings" charset="2"/>
              <a:buChar char=""/>
            </a:pPr>
            <a:r>
              <a:rPr lang="en-US" sz="3200" strike="noStrike" spc="-1" dirty="0">
                <a:uFill>
                  <a:solidFill>
                    <a:srgbClr val="FFFFFF"/>
                  </a:solidFill>
                </a:uFill>
                <a:latin typeface="Arial"/>
              </a:rPr>
              <a:t>Who knows us better than our spirit</a:t>
            </a:r>
          </a:p>
          <a:p>
            <a:pPr marL="432000" indent="-324000">
              <a:buClr>
                <a:srgbClr val="FFFFFF"/>
              </a:buClr>
              <a:buSzPct val="45000"/>
              <a:buFont typeface="Wingdings" charset="2"/>
              <a:buChar char=""/>
            </a:pPr>
            <a:r>
              <a:rPr lang="en-US" sz="3200" spc="-1" dirty="0">
                <a:uFill>
                  <a:solidFill>
                    <a:srgbClr val="FFFFFF"/>
                  </a:solidFill>
                </a:uFill>
                <a:latin typeface="Arial"/>
              </a:rPr>
              <a:t>Who</a:t>
            </a:r>
            <a:r>
              <a:rPr lang="en-US" sz="3200" strike="noStrike" spc="-1" dirty="0">
                <a:uFill>
                  <a:solidFill>
                    <a:srgbClr val="FFFFFF"/>
                  </a:solidFill>
                </a:uFill>
                <a:latin typeface="Arial"/>
              </a:rPr>
              <a:t> understands our pain</a:t>
            </a:r>
          </a:p>
          <a:p>
            <a:pPr marL="432000" indent="-324000">
              <a:buClr>
                <a:srgbClr val="FFFFFF"/>
              </a:buClr>
              <a:buSzPct val="45000"/>
              <a:buFont typeface="Wingdings" charset="2"/>
              <a:buChar char=""/>
            </a:pPr>
            <a:r>
              <a:rPr lang="en-US" sz="3200" spc="-1" dirty="0">
                <a:uFill>
                  <a:solidFill>
                    <a:srgbClr val="FFFFFF"/>
                  </a:solidFill>
                </a:uFill>
                <a:latin typeface="Arial"/>
              </a:rPr>
              <a:t>Our spirit</a:t>
            </a:r>
            <a:r>
              <a:rPr lang="en-US" sz="3200" strike="noStrike" spc="-1" dirty="0">
                <a:uFill>
                  <a:solidFill>
                    <a:srgbClr val="FFFFFF"/>
                  </a:solidFill>
                </a:uFill>
                <a:latin typeface="Arial"/>
              </a:rPr>
              <a:t> translates our groaning and moaning</a:t>
            </a:r>
          </a:p>
          <a:p>
            <a:pPr marL="432000" indent="-324000">
              <a:buClr>
                <a:srgbClr val="FFFFFF"/>
              </a:buClr>
              <a:buSzPct val="45000"/>
              <a:buFont typeface="Wingdings" charset="2"/>
              <a:buChar char=""/>
            </a:pPr>
            <a:r>
              <a:rPr lang="en-US" sz="3200" strike="noStrike" spc="-1" dirty="0">
                <a:uFill>
                  <a:solidFill>
                    <a:srgbClr val="FFFFFF"/>
                  </a:solidFill>
                </a:uFill>
                <a:latin typeface="Arial"/>
              </a:rPr>
              <a:t>Our spirit speaks to God when we lack the words</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extShape 1"/>
          <p:cNvSpPr txBox="1"/>
          <p:nvPr/>
        </p:nvSpPr>
        <p:spPr>
          <a:xfrm>
            <a:off x="504000" y="225720"/>
            <a:ext cx="9071640" cy="946800"/>
          </a:xfrm>
          <a:prstGeom prst="rect">
            <a:avLst/>
          </a:prstGeom>
          <a:noFill/>
          <a:ln>
            <a:noFill/>
          </a:ln>
        </p:spPr>
        <p:txBody>
          <a:bodyPr lIns="0" tIns="0" rIns="0" bIns="0" anchor="ctr"/>
          <a:lstStyle/>
          <a:p>
            <a:pPr algn="ctr"/>
            <a:r>
              <a:rPr lang="en-US" sz="4000" strike="noStrike" spc="-1">
                <a:solidFill>
                  <a:srgbClr val="FFFFFF"/>
                </a:solidFill>
                <a:uFill>
                  <a:solidFill>
                    <a:srgbClr val="FFFFFF"/>
                  </a:solidFill>
                </a:uFill>
                <a:latin typeface="Calligraph421 BT"/>
              </a:rPr>
              <a:t>Final Notes:</a:t>
            </a:r>
          </a:p>
        </p:txBody>
      </p:sp>
      <p:sp>
        <p:nvSpPr>
          <p:cNvPr id="55" name="TextShape 2"/>
          <p:cNvSpPr txBox="1"/>
          <p:nvPr/>
        </p:nvSpPr>
        <p:spPr>
          <a:xfrm>
            <a:off x="504000" y="2194108"/>
            <a:ext cx="9071640" cy="3794040"/>
          </a:xfrm>
          <a:prstGeom prst="rect">
            <a:avLst/>
          </a:prstGeom>
          <a:noFill/>
          <a:ln>
            <a:noFill/>
          </a:ln>
        </p:spPr>
        <p:txBody>
          <a:bodyPr lIns="0" tIns="0" rIns="0" bIns="0"/>
          <a:lstStyle/>
          <a:p>
            <a:pPr marL="432000" indent="-324000">
              <a:buClr>
                <a:srgbClr val="FFFFFF"/>
              </a:buClr>
              <a:buSzPct val="45000"/>
              <a:buFont typeface="Wingdings" charset="2"/>
              <a:buChar char=""/>
            </a:pPr>
            <a:r>
              <a:rPr lang="en-US" sz="3200" strike="noStrike" spc="-1" dirty="0">
                <a:uFill>
                  <a:solidFill>
                    <a:srgbClr val="FFFFFF"/>
                  </a:solidFill>
                </a:uFill>
                <a:latin typeface="Arial"/>
              </a:rPr>
              <a:t>There are two spirits in this passage</a:t>
            </a:r>
          </a:p>
          <a:p>
            <a:pPr marL="432000" indent="-324000">
              <a:buClr>
                <a:srgbClr val="FFFFFF"/>
              </a:buClr>
              <a:buSzPct val="45000"/>
              <a:buFont typeface="Wingdings" charset="2"/>
              <a:buChar char=""/>
            </a:pPr>
            <a:r>
              <a:rPr lang="en-US" sz="3200" strike="noStrike" spc="-1" dirty="0">
                <a:uFill>
                  <a:solidFill>
                    <a:srgbClr val="FFFFFF"/>
                  </a:solidFill>
                </a:uFill>
                <a:latin typeface="Arial"/>
              </a:rPr>
              <a:t>1 – The Holy Spirit</a:t>
            </a:r>
          </a:p>
          <a:p>
            <a:pPr marL="432000" indent="-324000">
              <a:buClr>
                <a:srgbClr val="FFFFFF"/>
              </a:buClr>
              <a:buSzPct val="45000"/>
              <a:buFont typeface="Wingdings" charset="2"/>
              <a:buChar char=""/>
            </a:pPr>
            <a:r>
              <a:rPr lang="en-US" sz="3200" strike="noStrike" spc="-1" dirty="0">
                <a:uFill>
                  <a:solidFill>
                    <a:srgbClr val="FFFFFF"/>
                  </a:solidFill>
                </a:uFill>
                <a:latin typeface="Arial"/>
              </a:rPr>
              <a:t>2 – The human spirit</a:t>
            </a:r>
          </a:p>
          <a:p>
            <a:pPr marL="432000" indent="-324000">
              <a:buClr>
                <a:srgbClr val="FFFFFF"/>
              </a:buClr>
              <a:buSzPct val="45000"/>
              <a:buFont typeface="Wingdings" charset="2"/>
              <a:buChar char=""/>
            </a:pPr>
            <a:r>
              <a:rPr lang="en-US" sz="3200" strike="noStrike" spc="-1" dirty="0">
                <a:uFill>
                  <a:solidFill>
                    <a:srgbClr val="FFFFFF"/>
                  </a:solidFill>
                </a:uFill>
                <a:latin typeface="Arial"/>
              </a:rPr>
              <a:t>When the human mind crumbles, </a:t>
            </a:r>
            <a:r>
              <a:rPr lang="en-US" sz="3200" spc="-1" dirty="0">
                <a:uFill>
                  <a:solidFill>
                    <a:srgbClr val="FFFFFF"/>
                  </a:solidFill>
                </a:uFill>
                <a:latin typeface="Arial"/>
              </a:rPr>
              <a:t>our</a:t>
            </a:r>
            <a:r>
              <a:rPr lang="en-US" sz="3200" strike="noStrike" spc="-1" dirty="0">
                <a:uFill>
                  <a:solidFill>
                    <a:srgbClr val="FFFFFF"/>
                  </a:solidFill>
                </a:uFill>
                <a:latin typeface="Arial"/>
              </a:rPr>
              <a:t> </a:t>
            </a:r>
            <a:r>
              <a:rPr lang="en-US" sz="3200" spc="-1" dirty="0">
                <a:uFill>
                  <a:solidFill>
                    <a:srgbClr val="FFFFFF"/>
                  </a:solidFill>
                </a:uFill>
                <a:latin typeface="Arial"/>
              </a:rPr>
              <a:t>s</a:t>
            </a:r>
            <a:r>
              <a:rPr lang="en-US" sz="3200" strike="noStrike" spc="-1" dirty="0">
                <a:uFill>
                  <a:solidFill>
                    <a:srgbClr val="FFFFFF"/>
                  </a:solidFill>
                </a:uFill>
                <a:latin typeface="Arial"/>
              </a:rPr>
              <a:t>pirit steps in to intercede on our behalf</a:t>
            </a:r>
          </a:p>
          <a:p>
            <a:pPr marL="432000" indent="-324000">
              <a:buClr>
                <a:srgbClr val="FFFFFF"/>
              </a:buClr>
              <a:buSzPct val="45000"/>
              <a:buFont typeface="Wingdings" charset="2"/>
              <a:buChar char=""/>
            </a:pPr>
            <a:r>
              <a:rPr lang="en-US" sz="3200" b="1" u="sng" strike="noStrike" spc="-1" dirty="0">
                <a:uFill>
                  <a:solidFill>
                    <a:srgbClr val="FFFFFF"/>
                  </a:solidFill>
                </a:uFill>
                <a:latin typeface="Arial"/>
              </a:rPr>
              <a:t>We must do the same for each other</a:t>
            </a:r>
            <a:endParaRPr lang="en-US" sz="3200" strike="noStrike" spc="-1" dirty="0">
              <a:uFill>
                <a:solidFill>
                  <a:srgbClr val="FFFFFF"/>
                </a:solidFill>
              </a:u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11</TotalTime>
  <Words>357</Words>
  <Application>Microsoft Office PowerPoint</Application>
  <PresentationFormat>Custom</PresentationFormat>
  <Paragraphs>39</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Calligraph421 BT</vt:lpstr>
      <vt:lpstr>Century Gothic</vt:lpstr>
      <vt:lpstr>Times New Roman</vt:lpstr>
      <vt:lpstr>Wingdings</vt:lpstr>
      <vt:lpstr>Wingdings 3</vt:lpstr>
      <vt:lpstr>Ion Boardroom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Manly Luscombe</dc:creator>
  <cp:lastModifiedBy>Manly Luscombe</cp:lastModifiedBy>
  <cp:revision>5</cp:revision>
  <dcterms:created xsi:type="dcterms:W3CDTF">2016-02-15T20:26:24Z</dcterms:created>
  <dcterms:modified xsi:type="dcterms:W3CDTF">2016-03-24T14:36:33Z</dcterms:modified>
  <dc:language>en-US</dc:language>
</cp:coreProperties>
</file>