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B5733-4EDF-4B6A-B12F-92A88567B1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1121F8-F30E-4F19-A0A2-A804378F48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CF9B139-AB28-4885-B60B-44C314DDC280}"/>
              </a:ext>
            </a:extLst>
          </p:cNvPr>
          <p:cNvSpPr>
            <a:spLocks noGrp="1"/>
          </p:cNvSpPr>
          <p:nvPr>
            <p:ph type="dt" sz="half" idx="10"/>
          </p:nvPr>
        </p:nvSpPr>
        <p:spPr/>
        <p:txBody>
          <a:bodyPr/>
          <a:lstStyle/>
          <a:p>
            <a:fld id="{DDA3470C-FAA6-4C9E-9D1D-2023993FD944}" type="datetimeFigureOut">
              <a:rPr lang="en-US" smtClean="0"/>
              <a:t>4/18/2019</a:t>
            </a:fld>
            <a:endParaRPr lang="en-US"/>
          </a:p>
        </p:txBody>
      </p:sp>
      <p:sp>
        <p:nvSpPr>
          <p:cNvPr id="5" name="Footer Placeholder 4">
            <a:extLst>
              <a:ext uri="{FF2B5EF4-FFF2-40B4-BE49-F238E27FC236}">
                <a16:creationId xmlns:a16="http://schemas.microsoft.com/office/drawing/2014/main" id="{DE7CC753-9FC2-4447-A444-15350F4D13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30F0E0-536F-4B17-AD88-6334B5402263}"/>
              </a:ext>
            </a:extLst>
          </p:cNvPr>
          <p:cNvSpPr>
            <a:spLocks noGrp="1"/>
          </p:cNvSpPr>
          <p:nvPr>
            <p:ph type="sldNum" sz="quarter" idx="12"/>
          </p:nvPr>
        </p:nvSpPr>
        <p:spPr/>
        <p:txBody>
          <a:bodyPr/>
          <a:lstStyle/>
          <a:p>
            <a:fld id="{F5C2E36D-BCF6-4096-A17A-35A8B62C12D7}" type="slidenum">
              <a:rPr lang="en-US" smtClean="0"/>
              <a:t>‹#›</a:t>
            </a:fld>
            <a:endParaRPr lang="en-US"/>
          </a:p>
        </p:txBody>
      </p:sp>
    </p:spTree>
    <p:extLst>
      <p:ext uri="{BB962C8B-B14F-4D97-AF65-F5344CB8AC3E}">
        <p14:creationId xmlns:p14="http://schemas.microsoft.com/office/powerpoint/2010/main" val="162733578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A3214-40CF-40D5-9B73-0054096693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0594FF-BBA7-425B-807E-B1B95E0A30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044C61-3ABB-4940-A938-F9B158707834}"/>
              </a:ext>
            </a:extLst>
          </p:cNvPr>
          <p:cNvSpPr>
            <a:spLocks noGrp="1"/>
          </p:cNvSpPr>
          <p:nvPr>
            <p:ph type="dt" sz="half" idx="10"/>
          </p:nvPr>
        </p:nvSpPr>
        <p:spPr/>
        <p:txBody>
          <a:bodyPr/>
          <a:lstStyle/>
          <a:p>
            <a:fld id="{DDA3470C-FAA6-4C9E-9D1D-2023993FD944}" type="datetimeFigureOut">
              <a:rPr lang="en-US" smtClean="0"/>
              <a:t>4/18/2019</a:t>
            </a:fld>
            <a:endParaRPr lang="en-US"/>
          </a:p>
        </p:txBody>
      </p:sp>
      <p:sp>
        <p:nvSpPr>
          <p:cNvPr id="5" name="Footer Placeholder 4">
            <a:extLst>
              <a:ext uri="{FF2B5EF4-FFF2-40B4-BE49-F238E27FC236}">
                <a16:creationId xmlns:a16="http://schemas.microsoft.com/office/drawing/2014/main" id="{EDAC21F0-9690-4FF2-8AA7-DDEFE3ADD1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ED2AFD-B721-4D27-AE65-DCC6F71661BB}"/>
              </a:ext>
            </a:extLst>
          </p:cNvPr>
          <p:cNvSpPr>
            <a:spLocks noGrp="1"/>
          </p:cNvSpPr>
          <p:nvPr>
            <p:ph type="sldNum" sz="quarter" idx="12"/>
          </p:nvPr>
        </p:nvSpPr>
        <p:spPr/>
        <p:txBody>
          <a:bodyPr/>
          <a:lstStyle/>
          <a:p>
            <a:fld id="{F5C2E36D-BCF6-4096-A17A-35A8B62C12D7}" type="slidenum">
              <a:rPr lang="en-US" smtClean="0"/>
              <a:t>‹#›</a:t>
            </a:fld>
            <a:endParaRPr lang="en-US"/>
          </a:p>
        </p:txBody>
      </p:sp>
    </p:spTree>
    <p:extLst>
      <p:ext uri="{BB962C8B-B14F-4D97-AF65-F5344CB8AC3E}">
        <p14:creationId xmlns:p14="http://schemas.microsoft.com/office/powerpoint/2010/main" val="206003844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CD3616-4172-4CBB-B5E1-947D750D0E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A1C8B-5975-4B49-BDBB-5CEDFF0E38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101840-861E-4642-9D9E-D6C969F9F634}"/>
              </a:ext>
            </a:extLst>
          </p:cNvPr>
          <p:cNvSpPr>
            <a:spLocks noGrp="1"/>
          </p:cNvSpPr>
          <p:nvPr>
            <p:ph type="dt" sz="half" idx="10"/>
          </p:nvPr>
        </p:nvSpPr>
        <p:spPr/>
        <p:txBody>
          <a:bodyPr/>
          <a:lstStyle/>
          <a:p>
            <a:fld id="{DDA3470C-FAA6-4C9E-9D1D-2023993FD944}" type="datetimeFigureOut">
              <a:rPr lang="en-US" smtClean="0"/>
              <a:t>4/18/2019</a:t>
            </a:fld>
            <a:endParaRPr lang="en-US"/>
          </a:p>
        </p:txBody>
      </p:sp>
      <p:sp>
        <p:nvSpPr>
          <p:cNvPr id="5" name="Footer Placeholder 4">
            <a:extLst>
              <a:ext uri="{FF2B5EF4-FFF2-40B4-BE49-F238E27FC236}">
                <a16:creationId xmlns:a16="http://schemas.microsoft.com/office/drawing/2014/main" id="{48C8BDBC-47CD-4AF2-9F1E-A00C43D282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2BAEB3-B47D-4946-B87C-BC5352E56E09}"/>
              </a:ext>
            </a:extLst>
          </p:cNvPr>
          <p:cNvSpPr>
            <a:spLocks noGrp="1"/>
          </p:cNvSpPr>
          <p:nvPr>
            <p:ph type="sldNum" sz="quarter" idx="12"/>
          </p:nvPr>
        </p:nvSpPr>
        <p:spPr/>
        <p:txBody>
          <a:bodyPr/>
          <a:lstStyle/>
          <a:p>
            <a:fld id="{F5C2E36D-BCF6-4096-A17A-35A8B62C12D7}" type="slidenum">
              <a:rPr lang="en-US" smtClean="0"/>
              <a:t>‹#›</a:t>
            </a:fld>
            <a:endParaRPr lang="en-US"/>
          </a:p>
        </p:txBody>
      </p:sp>
    </p:spTree>
    <p:extLst>
      <p:ext uri="{BB962C8B-B14F-4D97-AF65-F5344CB8AC3E}">
        <p14:creationId xmlns:p14="http://schemas.microsoft.com/office/powerpoint/2010/main" val="283426102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CF3A6-F0FE-44DD-BB4F-0D201F9A53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DAD2A8-E520-485A-A48F-B457456EB8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E69038-D592-4F79-B58A-1029937261FB}"/>
              </a:ext>
            </a:extLst>
          </p:cNvPr>
          <p:cNvSpPr>
            <a:spLocks noGrp="1"/>
          </p:cNvSpPr>
          <p:nvPr>
            <p:ph type="dt" sz="half" idx="10"/>
          </p:nvPr>
        </p:nvSpPr>
        <p:spPr/>
        <p:txBody>
          <a:bodyPr/>
          <a:lstStyle/>
          <a:p>
            <a:fld id="{DDA3470C-FAA6-4C9E-9D1D-2023993FD944}" type="datetimeFigureOut">
              <a:rPr lang="en-US" smtClean="0"/>
              <a:t>4/18/2019</a:t>
            </a:fld>
            <a:endParaRPr lang="en-US"/>
          </a:p>
        </p:txBody>
      </p:sp>
      <p:sp>
        <p:nvSpPr>
          <p:cNvPr id="5" name="Footer Placeholder 4">
            <a:extLst>
              <a:ext uri="{FF2B5EF4-FFF2-40B4-BE49-F238E27FC236}">
                <a16:creationId xmlns:a16="http://schemas.microsoft.com/office/drawing/2014/main" id="{2759932E-015B-423C-8F44-061F775F37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1AC8EB-EC3E-4990-AAC8-9AB0DE7C221F}"/>
              </a:ext>
            </a:extLst>
          </p:cNvPr>
          <p:cNvSpPr>
            <a:spLocks noGrp="1"/>
          </p:cNvSpPr>
          <p:nvPr>
            <p:ph type="sldNum" sz="quarter" idx="12"/>
          </p:nvPr>
        </p:nvSpPr>
        <p:spPr/>
        <p:txBody>
          <a:bodyPr/>
          <a:lstStyle/>
          <a:p>
            <a:fld id="{F5C2E36D-BCF6-4096-A17A-35A8B62C12D7}" type="slidenum">
              <a:rPr lang="en-US" smtClean="0"/>
              <a:t>‹#›</a:t>
            </a:fld>
            <a:endParaRPr lang="en-US"/>
          </a:p>
        </p:txBody>
      </p:sp>
    </p:spTree>
    <p:extLst>
      <p:ext uri="{BB962C8B-B14F-4D97-AF65-F5344CB8AC3E}">
        <p14:creationId xmlns:p14="http://schemas.microsoft.com/office/powerpoint/2010/main" val="332204021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88E92-14C7-4022-896F-641FDDB0EC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4B2004-579F-4E5E-8061-D35BB5D88D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C1271F-3B7F-4C9E-96FD-B51473B9EED9}"/>
              </a:ext>
            </a:extLst>
          </p:cNvPr>
          <p:cNvSpPr>
            <a:spLocks noGrp="1"/>
          </p:cNvSpPr>
          <p:nvPr>
            <p:ph type="dt" sz="half" idx="10"/>
          </p:nvPr>
        </p:nvSpPr>
        <p:spPr/>
        <p:txBody>
          <a:bodyPr/>
          <a:lstStyle/>
          <a:p>
            <a:fld id="{DDA3470C-FAA6-4C9E-9D1D-2023993FD944}" type="datetimeFigureOut">
              <a:rPr lang="en-US" smtClean="0"/>
              <a:t>4/18/2019</a:t>
            </a:fld>
            <a:endParaRPr lang="en-US"/>
          </a:p>
        </p:txBody>
      </p:sp>
      <p:sp>
        <p:nvSpPr>
          <p:cNvPr id="5" name="Footer Placeholder 4">
            <a:extLst>
              <a:ext uri="{FF2B5EF4-FFF2-40B4-BE49-F238E27FC236}">
                <a16:creationId xmlns:a16="http://schemas.microsoft.com/office/drawing/2014/main" id="{05D717F9-FA74-463D-8DA9-5759EA34EF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8DF398-A105-469E-BB5F-BA8B90F5B49A}"/>
              </a:ext>
            </a:extLst>
          </p:cNvPr>
          <p:cNvSpPr>
            <a:spLocks noGrp="1"/>
          </p:cNvSpPr>
          <p:nvPr>
            <p:ph type="sldNum" sz="quarter" idx="12"/>
          </p:nvPr>
        </p:nvSpPr>
        <p:spPr/>
        <p:txBody>
          <a:bodyPr/>
          <a:lstStyle/>
          <a:p>
            <a:fld id="{F5C2E36D-BCF6-4096-A17A-35A8B62C12D7}" type="slidenum">
              <a:rPr lang="en-US" smtClean="0"/>
              <a:t>‹#›</a:t>
            </a:fld>
            <a:endParaRPr lang="en-US"/>
          </a:p>
        </p:txBody>
      </p:sp>
    </p:spTree>
    <p:extLst>
      <p:ext uri="{BB962C8B-B14F-4D97-AF65-F5344CB8AC3E}">
        <p14:creationId xmlns:p14="http://schemas.microsoft.com/office/powerpoint/2010/main" val="374743286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BEE62-BFE8-4C9F-8F6A-172D0EC91C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4F7DDE-E5C5-4AA9-BCDE-E75F2B4957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0931EA-CBF3-40F2-BEBC-3AEDE3C2DF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4CE4DE-0AF7-45EE-BEE2-25A5A867E846}"/>
              </a:ext>
            </a:extLst>
          </p:cNvPr>
          <p:cNvSpPr>
            <a:spLocks noGrp="1"/>
          </p:cNvSpPr>
          <p:nvPr>
            <p:ph type="dt" sz="half" idx="10"/>
          </p:nvPr>
        </p:nvSpPr>
        <p:spPr/>
        <p:txBody>
          <a:bodyPr/>
          <a:lstStyle/>
          <a:p>
            <a:fld id="{DDA3470C-FAA6-4C9E-9D1D-2023993FD944}" type="datetimeFigureOut">
              <a:rPr lang="en-US" smtClean="0"/>
              <a:t>4/18/2019</a:t>
            </a:fld>
            <a:endParaRPr lang="en-US"/>
          </a:p>
        </p:txBody>
      </p:sp>
      <p:sp>
        <p:nvSpPr>
          <p:cNvPr id="6" name="Footer Placeholder 5">
            <a:extLst>
              <a:ext uri="{FF2B5EF4-FFF2-40B4-BE49-F238E27FC236}">
                <a16:creationId xmlns:a16="http://schemas.microsoft.com/office/drawing/2014/main" id="{9D7A0F27-096A-4DA2-924F-800A6D5D98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901529-2EFD-4093-9555-BA0CFAE1FFF8}"/>
              </a:ext>
            </a:extLst>
          </p:cNvPr>
          <p:cNvSpPr>
            <a:spLocks noGrp="1"/>
          </p:cNvSpPr>
          <p:nvPr>
            <p:ph type="sldNum" sz="quarter" idx="12"/>
          </p:nvPr>
        </p:nvSpPr>
        <p:spPr/>
        <p:txBody>
          <a:bodyPr/>
          <a:lstStyle/>
          <a:p>
            <a:fld id="{F5C2E36D-BCF6-4096-A17A-35A8B62C12D7}" type="slidenum">
              <a:rPr lang="en-US" smtClean="0"/>
              <a:t>‹#›</a:t>
            </a:fld>
            <a:endParaRPr lang="en-US"/>
          </a:p>
        </p:txBody>
      </p:sp>
    </p:spTree>
    <p:extLst>
      <p:ext uri="{BB962C8B-B14F-4D97-AF65-F5344CB8AC3E}">
        <p14:creationId xmlns:p14="http://schemas.microsoft.com/office/powerpoint/2010/main" val="235302064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EC700-E5C9-48DA-91B1-A5898994D5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570658-4FDA-42B1-B7CE-CC93B86163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6B9586-688E-4745-873F-6FA9E14103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6C9B02-42DF-4C46-A665-11B4024B65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449FAB-6297-4B3D-9DCF-6F65A516E6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8B0701-8730-41CC-92D4-98DCF5F072F7}"/>
              </a:ext>
            </a:extLst>
          </p:cNvPr>
          <p:cNvSpPr>
            <a:spLocks noGrp="1"/>
          </p:cNvSpPr>
          <p:nvPr>
            <p:ph type="dt" sz="half" idx="10"/>
          </p:nvPr>
        </p:nvSpPr>
        <p:spPr/>
        <p:txBody>
          <a:bodyPr/>
          <a:lstStyle/>
          <a:p>
            <a:fld id="{DDA3470C-FAA6-4C9E-9D1D-2023993FD944}" type="datetimeFigureOut">
              <a:rPr lang="en-US" smtClean="0"/>
              <a:t>4/18/2019</a:t>
            </a:fld>
            <a:endParaRPr lang="en-US"/>
          </a:p>
        </p:txBody>
      </p:sp>
      <p:sp>
        <p:nvSpPr>
          <p:cNvPr id="8" name="Footer Placeholder 7">
            <a:extLst>
              <a:ext uri="{FF2B5EF4-FFF2-40B4-BE49-F238E27FC236}">
                <a16:creationId xmlns:a16="http://schemas.microsoft.com/office/drawing/2014/main" id="{9004AB12-1DB4-4502-93DF-B9E8F3D0C0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AF18EB-2FAD-4FF6-B08D-01605D4FD5B2}"/>
              </a:ext>
            </a:extLst>
          </p:cNvPr>
          <p:cNvSpPr>
            <a:spLocks noGrp="1"/>
          </p:cNvSpPr>
          <p:nvPr>
            <p:ph type="sldNum" sz="quarter" idx="12"/>
          </p:nvPr>
        </p:nvSpPr>
        <p:spPr/>
        <p:txBody>
          <a:bodyPr/>
          <a:lstStyle/>
          <a:p>
            <a:fld id="{F5C2E36D-BCF6-4096-A17A-35A8B62C12D7}" type="slidenum">
              <a:rPr lang="en-US" smtClean="0"/>
              <a:t>‹#›</a:t>
            </a:fld>
            <a:endParaRPr lang="en-US"/>
          </a:p>
        </p:txBody>
      </p:sp>
    </p:spTree>
    <p:extLst>
      <p:ext uri="{BB962C8B-B14F-4D97-AF65-F5344CB8AC3E}">
        <p14:creationId xmlns:p14="http://schemas.microsoft.com/office/powerpoint/2010/main" val="359878254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60642-EA82-49EF-83E5-BC8DD73515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5F16EA-325F-494D-88E0-B0B7101DE562}"/>
              </a:ext>
            </a:extLst>
          </p:cNvPr>
          <p:cNvSpPr>
            <a:spLocks noGrp="1"/>
          </p:cNvSpPr>
          <p:nvPr>
            <p:ph type="dt" sz="half" idx="10"/>
          </p:nvPr>
        </p:nvSpPr>
        <p:spPr/>
        <p:txBody>
          <a:bodyPr/>
          <a:lstStyle/>
          <a:p>
            <a:fld id="{DDA3470C-FAA6-4C9E-9D1D-2023993FD944}" type="datetimeFigureOut">
              <a:rPr lang="en-US" smtClean="0"/>
              <a:t>4/18/2019</a:t>
            </a:fld>
            <a:endParaRPr lang="en-US"/>
          </a:p>
        </p:txBody>
      </p:sp>
      <p:sp>
        <p:nvSpPr>
          <p:cNvPr id="4" name="Footer Placeholder 3">
            <a:extLst>
              <a:ext uri="{FF2B5EF4-FFF2-40B4-BE49-F238E27FC236}">
                <a16:creationId xmlns:a16="http://schemas.microsoft.com/office/drawing/2014/main" id="{5D543126-6903-4F74-A22D-E6EC3A14C6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5D515A-6C77-4AC7-A9C1-8BF8AFC2B3F3}"/>
              </a:ext>
            </a:extLst>
          </p:cNvPr>
          <p:cNvSpPr>
            <a:spLocks noGrp="1"/>
          </p:cNvSpPr>
          <p:nvPr>
            <p:ph type="sldNum" sz="quarter" idx="12"/>
          </p:nvPr>
        </p:nvSpPr>
        <p:spPr/>
        <p:txBody>
          <a:bodyPr/>
          <a:lstStyle/>
          <a:p>
            <a:fld id="{F5C2E36D-BCF6-4096-A17A-35A8B62C12D7}" type="slidenum">
              <a:rPr lang="en-US" smtClean="0"/>
              <a:t>‹#›</a:t>
            </a:fld>
            <a:endParaRPr lang="en-US"/>
          </a:p>
        </p:txBody>
      </p:sp>
    </p:spTree>
    <p:extLst>
      <p:ext uri="{BB962C8B-B14F-4D97-AF65-F5344CB8AC3E}">
        <p14:creationId xmlns:p14="http://schemas.microsoft.com/office/powerpoint/2010/main" val="262171235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680A68-ED9C-42D8-851E-5BDCEA79ED70}"/>
              </a:ext>
            </a:extLst>
          </p:cNvPr>
          <p:cNvSpPr>
            <a:spLocks noGrp="1"/>
          </p:cNvSpPr>
          <p:nvPr>
            <p:ph type="dt" sz="half" idx="10"/>
          </p:nvPr>
        </p:nvSpPr>
        <p:spPr/>
        <p:txBody>
          <a:bodyPr/>
          <a:lstStyle/>
          <a:p>
            <a:fld id="{DDA3470C-FAA6-4C9E-9D1D-2023993FD944}" type="datetimeFigureOut">
              <a:rPr lang="en-US" smtClean="0"/>
              <a:t>4/18/2019</a:t>
            </a:fld>
            <a:endParaRPr lang="en-US"/>
          </a:p>
        </p:txBody>
      </p:sp>
      <p:sp>
        <p:nvSpPr>
          <p:cNvPr id="3" name="Footer Placeholder 2">
            <a:extLst>
              <a:ext uri="{FF2B5EF4-FFF2-40B4-BE49-F238E27FC236}">
                <a16:creationId xmlns:a16="http://schemas.microsoft.com/office/drawing/2014/main" id="{E703FA0C-FD4E-4938-8940-0810221FBD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D58BBC-4BCB-444A-BDE6-4CE8C27C3ECB}"/>
              </a:ext>
            </a:extLst>
          </p:cNvPr>
          <p:cNvSpPr>
            <a:spLocks noGrp="1"/>
          </p:cNvSpPr>
          <p:nvPr>
            <p:ph type="sldNum" sz="quarter" idx="12"/>
          </p:nvPr>
        </p:nvSpPr>
        <p:spPr/>
        <p:txBody>
          <a:bodyPr/>
          <a:lstStyle/>
          <a:p>
            <a:fld id="{F5C2E36D-BCF6-4096-A17A-35A8B62C12D7}" type="slidenum">
              <a:rPr lang="en-US" smtClean="0"/>
              <a:t>‹#›</a:t>
            </a:fld>
            <a:endParaRPr lang="en-US"/>
          </a:p>
        </p:txBody>
      </p:sp>
    </p:spTree>
    <p:extLst>
      <p:ext uri="{BB962C8B-B14F-4D97-AF65-F5344CB8AC3E}">
        <p14:creationId xmlns:p14="http://schemas.microsoft.com/office/powerpoint/2010/main" val="359975470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02B72-02A6-4EF8-B21F-E38FECB883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ECAB01-EA2C-42E3-BBC5-4BD2F837F5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604FBB-0187-4393-AF84-1E46F18645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EE485D-AD70-45E4-8EA9-30077B0898F6}"/>
              </a:ext>
            </a:extLst>
          </p:cNvPr>
          <p:cNvSpPr>
            <a:spLocks noGrp="1"/>
          </p:cNvSpPr>
          <p:nvPr>
            <p:ph type="dt" sz="half" idx="10"/>
          </p:nvPr>
        </p:nvSpPr>
        <p:spPr/>
        <p:txBody>
          <a:bodyPr/>
          <a:lstStyle/>
          <a:p>
            <a:fld id="{DDA3470C-FAA6-4C9E-9D1D-2023993FD944}" type="datetimeFigureOut">
              <a:rPr lang="en-US" smtClean="0"/>
              <a:t>4/18/2019</a:t>
            </a:fld>
            <a:endParaRPr lang="en-US"/>
          </a:p>
        </p:txBody>
      </p:sp>
      <p:sp>
        <p:nvSpPr>
          <p:cNvPr id="6" name="Footer Placeholder 5">
            <a:extLst>
              <a:ext uri="{FF2B5EF4-FFF2-40B4-BE49-F238E27FC236}">
                <a16:creationId xmlns:a16="http://schemas.microsoft.com/office/drawing/2014/main" id="{29C82A9E-4847-4345-9130-38FC2360A4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D50C84-5B29-4E5F-92D9-F1944A52DEAB}"/>
              </a:ext>
            </a:extLst>
          </p:cNvPr>
          <p:cNvSpPr>
            <a:spLocks noGrp="1"/>
          </p:cNvSpPr>
          <p:nvPr>
            <p:ph type="sldNum" sz="quarter" idx="12"/>
          </p:nvPr>
        </p:nvSpPr>
        <p:spPr/>
        <p:txBody>
          <a:bodyPr/>
          <a:lstStyle/>
          <a:p>
            <a:fld id="{F5C2E36D-BCF6-4096-A17A-35A8B62C12D7}" type="slidenum">
              <a:rPr lang="en-US" smtClean="0"/>
              <a:t>‹#›</a:t>
            </a:fld>
            <a:endParaRPr lang="en-US"/>
          </a:p>
        </p:txBody>
      </p:sp>
    </p:spTree>
    <p:extLst>
      <p:ext uri="{BB962C8B-B14F-4D97-AF65-F5344CB8AC3E}">
        <p14:creationId xmlns:p14="http://schemas.microsoft.com/office/powerpoint/2010/main" val="74465113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C5F1D-A9FE-48DA-A5B0-8AF859CAAD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07D7F7E-E2AB-4E3C-A581-8DCAB2E125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FF4BDD-D34A-4650-8B63-D38B3F3A25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B094BC-9228-47FE-B3B2-35898450C289}"/>
              </a:ext>
            </a:extLst>
          </p:cNvPr>
          <p:cNvSpPr>
            <a:spLocks noGrp="1"/>
          </p:cNvSpPr>
          <p:nvPr>
            <p:ph type="dt" sz="half" idx="10"/>
          </p:nvPr>
        </p:nvSpPr>
        <p:spPr/>
        <p:txBody>
          <a:bodyPr/>
          <a:lstStyle/>
          <a:p>
            <a:fld id="{DDA3470C-FAA6-4C9E-9D1D-2023993FD944}" type="datetimeFigureOut">
              <a:rPr lang="en-US" smtClean="0"/>
              <a:t>4/18/2019</a:t>
            </a:fld>
            <a:endParaRPr lang="en-US"/>
          </a:p>
        </p:txBody>
      </p:sp>
      <p:sp>
        <p:nvSpPr>
          <p:cNvPr id="6" name="Footer Placeholder 5">
            <a:extLst>
              <a:ext uri="{FF2B5EF4-FFF2-40B4-BE49-F238E27FC236}">
                <a16:creationId xmlns:a16="http://schemas.microsoft.com/office/drawing/2014/main" id="{F5DF15EE-912C-4E4B-8404-3208D2374D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248C2C-4EF7-4628-9AD9-788F3E11676A}"/>
              </a:ext>
            </a:extLst>
          </p:cNvPr>
          <p:cNvSpPr>
            <a:spLocks noGrp="1"/>
          </p:cNvSpPr>
          <p:nvPr>
            <p:ph type="sldNum" sz="quarter" idx="12"/>
          </p:nvPr>
        </p:nvSpPr>
        <p:spPr/>
        <p:txBody>
          <a:bodyPr/>
          <a:lstStyle/>
          <a:p>
            <a:fld id="{F5C2E36D-BCF6-4096-A17A-35A8B62C12D7}" type="slidenum">
              <a:rPr lang="en-US" smtClean="0"/>
              <a:t>‹#›</a:t>
            </a:fld>
            <a:endParaRPr lang="en-US"/>
          </a:p>
        </p:txBody>
      </p:sp>
    </p:spTree>
    <p:extLst>
      <p:ext uri="{BB962C8B-B14F-4D97-AF65-F5344CB8AC3E}">
        <p14:creationId xmlns:p14="http://schemas.microsoft.com/office/powerpoint/2010/main" val="381197009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C7E4FA-DCB0-43A6-80B8-B430323F36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53A9D3-8280-4293-ACAA-40F2229EE0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9F5373-A606-4BA0-A348-0832CAE7E3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3470C-FAA6-4C9E-9D1D-2023993FD944}" type="datetimeFigureOut">
              <a:rPr lang="en-US" smtClean="0"/>
              <a:t>4/18/2019</a:t>
            </a:fld>
            <a:endParaRPr lang="en-US"/>
          </a:p>
        </p:txBody>
      </p:sp>
      <p:sp>
        <p:nvSpPr>
          <p:cNvPr id="5" name="Footer Placeholder 4">
            <a:extLst>
              <a:ext uri="{FF2B5EF4-FFF2-40B4-BE49-F238E27FC236}">
                <a16:creationId xmlns:a16="http://schemas.microsoft.com/office/drawing/2014/main" id="{C4A4C7D4-C2EC-4844-AB1E-7D5F062323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83C521-2F20-48CD-8748-BCDC2BBDB8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2E36D-BCF6-4096-A17A-35A8B62C12D7}" type="slidenum">
              <a:rPr lang="en-US" smtClean="0"/>
              <a:t>‹#›</a:t>
            </a:fld>
            <a:endParaRPr lang="en-US"/>
          </a:p>
        </p:txBody>
      </p:sp>
    </p:spTree>
    <p:extLst>
      <p:ext uri="{BB962C8B-B14F-4D97-AF65-F5344CB8AC3E}">
        <p14:creationId xmlns:p14="http://schemas.microsoft.com/office/powerpoint/2010/main" val="2301880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71B15-F20D-4D77-B20C-3EDEF28E0F97}"/>
              </a:ext>
            </a:extLst>
          </p:cNvPr>
          <p:cNvSpPr>
            <a:spLocks noGrp="1"/>
          </p:cNvSpPr>
          <p:nvPr>
            <p:ph type="ctrTitle"/>
          </p:nvPr>
        </p:nvSpPr>
        <p:spPr>
          <a:xfrm>
            <a:off x="1524000" y="309489"/>
            <a:ext cx="9144000" cy="1871003"/>
          </a:xfrm>
        </p:spPr>
        <p:txBody>
          <a:bodyPr/>
          <a:lstStyle/>
          <a:p>
            <a:r>
              <a:rPr lang="en-US" b="1" dirty="0">
                <a:solidFill>
                  <a:schemeClr val="bg1">
                    <a:lumMod val="85000"/>
                  </a:schemeClr>
                </a:solidFill>
              </a:rPr>
              <a:t>Why Do We Believe </a:t>
            </a:r>
            <a:br>
              <a:rPr lang="en-US" b="1" dirty="0">
                <a:solidFill>
                  <a:schemeClr val="bg1">
                    <a:lumMod val="85000"/>
                  </a:schemeClr>
                </a:solidFill>
              </a:rPr>
            </a:br>
            <a:r>
              <a:rPr lang="en-US" b="1" dirty="0">
                <a:solidFill>
                  <a:schemeClr val="bg1">
                    <a:lumMod val="85000"/>
                  </a:schemeClr>
                </a:solidFill>
              </a:rPr>
              <a:t>the Bible is Inspired?</a:t>
            </a:r>
          </a:p>
        </p:txBody>
      </p:sp>
      <p:pic>
        <p:nvPicPr>
          <p:cNvPr id="5" name="Picture 4">
            <a:extLst>
              <a:ext uri="{FF2B5EF4-FFF2-40B4-BE49-F238E27FC236}">
                <a16:creationId xmlns:a16="http://schemas.microsoft.com/office/drawing/2014/main" id="{88D2E1F5-2F73-46FF-BCF8-3EE5F2AF3C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9138" y="2323807"/>
            <a:ext cx="8060788" cy="4534193"/>
          </a:xfrm>
          <a:prstGeom prst="rect">
            <a:avLst/>
          </a:prstGeom>
        </p:spPr>
      </p:pic>
    </p:spTree>
    <p:extLst>
      <p:ext uri="{BB962C8B-B14F-4D97-AF65-F5344CB8AC3E}">
        <p14:creationId xmlns:p14="http://schemas.microsoft.com/office/powerpoint/2010/main" val="148993611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FDD4-5D4B-4F8B-B202-41C4B2DAAA88}"/>
              </a:ext>
            </a:extLst>
          </p:cNvPr>
          <p:cNvSpPr>
            <a:spLocks noGrp="1"/>
          </p:cNvSpPr>
          <p:nvPr>
            <p:ph type="title"/>
          </p:nvPr>
        </p:nvSpPr>
        <p:spPr/>
        <p:txBody>
          <a:bodyPr/>
          <a:lstStyle/>
          <a:p>
            <a:r>
              <a:rPr lang="en-US" dirty="0">
                <a:solidFill>
                  <a:schemeClr val="bg1">
                    <a:lumMod val="95000"/>
                  </a:schemeClr>
                </a:solidFill>
              </a:rPr>
              <a:t>5. Writers claim all Scripture is inspired</a:t>
            </a:r>
          </a:p>
        </p:txBody>
      </p:sp>
      <p:sp>
        <p:nvSpPr>
          <p:cNvPr id="3" name="Content Placeholder 2">
            <a:extLst>
              <a:ext uri="{FF2B5EF4-FFF2-40B4-BE49-F238E27FC236}">
                <a16:creationId xmlns:a16="http://schemas.microsoft.com/office/drawing/2014/main" id="{03D1DAA6-D989-4EB7-B9F4-F9574319A48F}"/>
              </a:ext>
            </a:extLst>
          </p:cNvPr>
          <p:cNvSpPr>
            <a:spLocks noGrp="1"/>
          </p:cNvSpPr>
          <p:nvPr>
            <p:ph idx="1"/>
          </p:nvPr>
        </p:nvSpPr>
        <p:spPr/>
        <p:txBody>
          <a:bodyPr>
            <a:noAutofit/>
          </a:bodyPr>
          <a:lstStyle/>
          <a:p>
            <a:r>
              <a:rPr lang="en-US" sz="3200" b="1" dirty="0">
                <a:solidFill>
                  <a:schemeClr val="bg1">
                    <a:lumMod val="95000"/>
                  </a:schemeClr>
                </a:solidFill>
              </a:rPr>
              <a:t>Matthew 4:4 </a:t>
            </a:r>
            <a:r>
              <a:rPr lang="en-US" sz="3200" dirty="0">
                <a:solidFill>
                  <a:schemeClr val="bg1">
                    <a:lumMod val="95000"/>
                  </a:schemeClr>
                </a:solidFill>
              </a:rPr>
              <a:t>But He answered and said, "It is written, 'MAN SHALL NOT LIVE BY BREAD ALONE, BUT BY EVERY WORD THAT PROCEEDS FROM THE MOUTH OF GOD.’ “ </a:t>
            </a:r>
          </a:p>
          <a:p>
            <a:r>
              <a:rPr lang="en-US" sz="3200" b="1" dirty="0">
                <a:solidFill>
                  <a:schemeClr val="bg1">
                    <a:lumMod val="95000"/>
                  </a:schemeClr>
                </a:solidFill>
              </a:rPr>
              <a:t>2 Timothy 3:16-17 </a:t>
            </a:r>
            <a:r>
              <a:rPr lang="en-US" sz="3200" dirty="0">
                <a:solidFill>
                  <a:schemeClr val="bg1">
                    <a:lumMod val="95000"/>
                  </a:schemeClr>
                </a:solidFill>
              </a:rPr>
              <a:t>All Scripture </a:t>
            </a:r>
            <a:r>
              <a:rPr lang="en-US" sz="3200" i="1" dirty="0">
                <a:solidFill>
                  <a:schemeClr val="bg1">
                    <a:lumMod val="95000"/>
                  </a:schemeClr>
                </a:solidFill>
              </a:rPr>
              <a:t>is</a:t>
            </a:r>
            <a:r>
              <a:rPr lang="en-US" sz="3200" dirty="0">
                <a:solidFill>
                  <a:schemeClr val="bg1">
                    <a:lumMod val="95000"/>
                  </a:schemeClr>
                </a:solidFill>
              </a:rPr>
              <a:t> given by inspiration of God, and </a:t>
            </a:r>
            <a:r>
              <a:rPr lang="en-US" sz="3200" i="1" dirty="0">
                <a:solidFill>
                  <a:schemeClr val="bg1">
                    <a:lumMod val="95000"/>
                  </a:schemeClr>
                </a:solidFill>
              </a:rPr>
              <a:t>is</a:t>
            </a:r>
            <a:r>
              <a:rPr lang="en-US" sz="3200" dirty="0">
                <a:solidFill>
                  <a:schemeClr val="bg1">
                    <a:lumMod val="95000"/>
                  </a:schemeClr>
                </a:solidFill>
              </a:rPr>
              <a:t> profitable for doctrine, for reproof, for correction, for instruction in righteousness,  17 that the man of God may be complete, thoroughly equipped for every good work. </a:t>
            </a:r>
          </a:p>
        </p:txBody>
      </p:sp>
    </p:spTree>
    <p:extLst>
      <p:ext uri="{BB962C8B-B14F-4D97-AF65-F5344CB8AC3E}">
        <p14:creationId xmlns:p14="http://schemas.microsoft.com/office/powerpoint/2010/main" val="301864147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FDD4-5D4B-4F8B-B202-41C4B2DAAA88}"/>
              </a:ext>
            </a:extLst>
          </p:cNvPr>
          <p:cNvSpPr>
            <a:spLocks noGrp="1"/>
          </p:cNvSpPr>
          <p:nvPr>
            <p:ph type="title"/>
          </p:nvPr>
        </p:nvSpPr>
        <p:spPr/>
        <p:txBody>
          <a:bodyPr/>
          <a:lstStyle/>
          <a:p>
            <a:r>
              <a:rPr lang="en-US" dirty="0">
                <a:solidFill>
                  <a:schemeClr val="bg1">
                    <a:lumMod val="95000"/>
                  </a:schemeClr>
                </a:solidFill>
              </a:rPr>
              <a:t>5. Writers claim all Scripture is inspired</a:t>
            </a:r>
          </a:p>
        </p:txBody>
      </p:sp>
      <p:sp>
        <p:nvSpPr>
          <p:cNvPr id="3" name="Content Placeholder 2">
            <a:extLst>
              <a:ext uri="{FF2B5EF4-FFF2-40B4-BE49-F238E27FC236}">
                <a16:creationId xmlns:a16="http://schemas.microsoft.com/office/drawing/2014/main" id="{03D1DAA6-D989-4EB7-B9F4-F9574319A48F}"/>
              </a:ext>
            </a:extLst>
          </p:cNvPr>
          <p:cNvSpPr>
            <a:spLocks noGrp="1"/>
          </p:cNvSpPr>
          <p:nvPr>
            <p:ph idx="1"/>
          </p:nvPr>
        </p:nvSpPr>
        <p:spPr/>
        <p:txBody>
          <a:bodyPr>
            <a:noAutofit/>
          </a:bodyPr>
          <a:lstStyle/>
          <a:p>
            <a:r>
              <a:rPr lang="en-US" sz="3200" b="1" dirty="0">
                <a:solidFill>
                  <a:schemeClr val="bg1">
                    <a:lumMod val="95000"/>
                  </a:schemeClr>
                </a:solidFill>
              </a:rPr>
              <a:t>Exodus 24:3-4a </a:t>
            </a:r>
            <a:r>
              <a:rPr lang="en-US" sz="3200" dirty="0">
                <a:solidFill>
                  <a:schemeClr val="bg1">
                    <a:lumMod val="95000"/>
                  </a:schemeClr>
                </a:solidFill>
              </a:rPr>
              <a:t>So Moses came and told the people all the words of the LORD and all the judgments. And all the people answered with one voice and said, "All the words which the LORD has said we will do."  4  And Moses wrote all the words of the LORD. </a:t>
            </a:r>
          </a:p>
          <a:p>
            <a:r>
              <a:rPr lang="en-US" sz="3200" b="1" dirty="0">
                <a:solidFill>
                  <a:schemeClr val="bg1">
                    <a:lumMod val="95000"/>
                  </a:schemeClr>
                </a:solidFill>
              </a:rPr>
              <a:t>2 Peter 1:20-21 </a:t>
            </a:r>
            <a:r>
              <a:rPr lang="en-US" sz="3200" dirty="0">
                <a:solidFill>
                  <a:schemeClr val="bg1">
                    <a:lumMod val="95000"/>
                  </a:schemeClr>
                </a:solidFill>
              </a:rPr>
              <a:t>knowing this first, that no prophecy of Scripture is of any private interpretation,  21 for prophecy never came by the will of man, but holy men of God spoke </a:t>
            </a:r>
            <a:r>
              <a:rPr lang="en-US" sz="3200" i="1" dirty="0">
                <a:solidFill>
                  <a:schemeClr val="bg1">
                    <a:lumMod val="95000"/>
                  </a:schemeClr>
                </a:solidFill>
              </a:rPr>
              <a:t>as they were</a:t>
            </a:r>
            <a:r>
              <a:rPr lang="en-US" sz="3200" dirty="0">
                <a:solidFill>
                  <a:schemeClr val="bg1">
                    <a:lumMod val="95000"/>
                  </a:schemeClr>
                </a:solidFill>
              </a:rPr>
              <a:t> moved by the Holy Spirit. </a:t>
            </a:r>
          </a:p>
        </p:txBody>
      </p:sp>
    </p:spTree>
    <p:extLst>
      <p:ext uri="{BB962C8B-B14F-4D97-AF65-F5344CB8AC3E}">
        <p14:creationId xmlns:p14="http://schemas.microsoft.com/office/powerpoint/2010/main" val="392164886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FDD4-5D4B-4F8B-B202-41C4B2DAAA88}"/>
              </a:ext>
            </a:extLst>
          </p:cNvPr>
          <p:cNvSpPr>
            <a:spLocks noGrp="1"/>
          </p:cNvSpPr>
          <p:nvPr>
            <p:ph type="title"/>
          </p:nvPr>
        </p:nvSpPr>
        <p:spPr/>
        <p:txBody>
          <a:bodyPr/>
          <a:lstStyle/>
          <a:p>
            <a:r>
              <a:rPr lang="en-US" dirty="0">
                <a:solidFill>
                  <a:schemeClr val="bg1">
                    <a:lumMod val="95000"/>
                  </a:schemeClr>
                </a:solidFill>
              </a:rPr>
              <a:t>5. Writers claim all Scripture is inspired</a:t>
            </a:r>
          </a:p>
        </p:txBody>
      </p:sp>
      <p:sp>
        <p:nvSpPr>
          <p:cNvPr id="3" name="Content Placeholder 2">
            <a:extLst>
              <a:ext uri="{FF2B5EF4-FFF2-40B4-BE49-F238E27FC236}">
                <a16:creationId xmlns:a16="http://schemas.microsoft.com/office/drawing/2014/main" id="{03D1DAA6-D989-4EB7-B9F4-F9574319A48F}"/>
              </a:ext>
            </a:extLst>
          </p:cNvPr>
          <p:cNvSpPr>
            <a:spLocks noGrp="1"/>
          </p:cNvSpPr>
          <p:nvPr>
            <p:ph idx="1"/>
          </p:nvPr>
        </p:nvSpPr>
        <p:spPr/>
        <p:txBody>
          <a:bodyPr>
            <a:noAutofit/>
          </a:bodyPr>
          <a:lstStyle/>
          <a:p>
            <a:r>
              <a:rPr lang="en-US" b="1" dirty="0">
                <a:solidFill>
                  <a:schemeClr val="bg1">
                    <a:lumMod val="95000"/>
                  </a:schemeClr>
                </a:solidFill>
              </a:rPr>
              <a:t>2 Peter 3:15-16 </a:t>
            </a:r>
            <a:r>
              <a:rPr lang="en-US" dirty="0">
                <a:solidFill>
                  <a:schemeClr val="bg1">
                    <a:lumMod val="95000"/>
                  </a:schemeClr>
                </a:solidFill>
              </a:rPr>
              <a:t>and consider </a:t>
            </a:r>
            <a:r>
              <a:rPr lang="en-US" i="1" dirty="0">
                <a:solidFill>
                  <a:schemeClr val="bg1">
                    <a:lumMod val="95000"/>
                  </a:schemeClr>
                </a:solidFill>
              </a:rPr>
              <a:t>that</a:t>
            </a:r>
            <a:r>
              <a:rPr lang="en-US" dirty="0">
                <a:solidFill>
                  <a:schemeClr val="bg1">
                    <a:lumMod val="95000"/>
                  </a:schemeClr>
                </a:solidFill>
              </a:rPr>
              <a:t> the longsuffering of our Lord </a:t>
            </a:r>
            <a:r>
              <a:rPr lang="en-US" i="1" dirty="0">
                <a:solidFill>
                  <a:schemeClr val="bg1">
                    <a:lumMod val="95000"/>
                  </a:schemeClr>
                </a:solidFill>
              </a:rPr>
              <a:t>is</a:t>
            </a:r>
            <a:r>
              <a:rPr lang="en-US" dirty="0">
                <a:solidFill>
                  <a:schemeClr val="bg1">
                    <a:lumMod val="95000"/>
                  </a:schemeClr>
                </a:solidFill>
              </a:rPr>
              <a:t> salvation—as also our beloved brother Paul, according to the wisdom given to him, has written to you,  16 as also in all his epistles, speaking in them of these things, in which are some things hard to understand, which untaught and unstable </a:t>
            </a:r>
            <a:r>
              <a:rPr lang="en-US" i="1" dirty="0">
                <a:solidFill>
                  <a:schemeClr val="bg1">
                    <a:lumMod val="95000"/>
                  </a:schemeClr>
                </a:solidFill>
              </a:rPr>
              <a:t>people</a:t>
            </a:r>
            <a:r>
              <a:rPr lang="en-US" dirty="0">
                <a:solidFill>
                  <a:schemeClr val="bg1">
                    <a:lumMod val="95000"/>
                  </a:schemeClr>
                </a:solidFill>
              </a:rPr>
              <a:t> twist to their own destruction, as </a:t>
            </a:r>
            <a:r>
              <a:rPr lang="en-US" i="1" dirty="0">
                <a:solidFill>
                  <a:schemeClr val="bg1">
                    <a:lumMod val="95000"/>
                  </a:schemeClr>
                </a:solidFill>
              </a:rPr>
              <a:t>they do</a:t>
            </a:r>
            <a:r>
              <a:rPr lang="en-US" dirty="0">
                <a:solidFill>
                  <a:schemeClr val="bg1">
                    <a:lumMod val="95000"/>
                  </a:schemeClr>
                </a:solidFill>
              </a:rPr>
              <a:t> also the rest of the Scriptures.</a:t>
            </a:r>
          </a:p>
          <a:p>
            <a:r>
              <a:rPr lang="en-US" dirty="0">
                <a:solidFill>
                  <a:schemeClr val="bg1">
                    <a:lumMod val="95000"/>
                  </a:schemeClr>
                </a:solidFill>
              </a:rPr>
              <a:t>Paul wrote several epistles</a:t>
            </a:r>
          </a:p>
          <a:p>
            <a:r>
              <a:rPr lang="en-US" dirty="0">
                <a:solidFill>
                  <a:schemeClr val="bg1">
                    <a:lumMod val="95000"/>
                  </a:schemeClr>
                </a:solidFill>
              </a:rPr>
              <a:t>He wrote by wisdom God gave to him</a:t>
            </a:r>
          </a:p>
          <a:p>
            <a:r>
              <a:rPr lang="en-US" dirty="0">
                <a:solidFill>
                  <a:schemeClr val="bg1">
                    <a:lumMod val="95000"/>
                  </a:schemeClr>
                </a:solidFill>
              </a:rPr>
              <a:t>Peter calls them “Scripture”</a:t>
            </a:r>
          </a:p>
        </p:txBody>
      </p:sp>
    </p:spTree>
    <p:extLst>
      <p:ext uri="{BB962C8B-B14F-4D97-AF65-F5344CB8AC3E}">
        <p14:creationId xmlns:p14="http://schemas.microsoft.com/office/powerpoint/2010/main" val="332933094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FDD4-5D4B-4F8B-B202-41C4B2DAAA88}"/>
              </a:ext>
            </a:extLst>
          </p:cNvPr>
          <p:cNvSpPr>
            <a:spLocks noGrp="1"/>
          </p:cNvSpPr>
          <p:nvPr>
            <p:ph type="title"/>
          </p:nvPr>
        </p:nvSpPr>
        <p:spPr/>
        <p:txBody>
          <a:bodyPr/>
          <a:lstStyle/>
          <a:p>
            <a:r>
              <a:rPr lang="en-US" dirty="0">
                <a:solidFill>
                  <a:schemeClr val="bg1">
                    <a:lumMod val="95000"/>
                  </a:schemeClr>
                </a:solidFill>
              </a:rPr>
              <a:t>6. Other ways to prove inspiration of the Bible</a:t>
            </a:r>
          </a:p>
        </p:txBody>
      </p:sp>
      <p:sp>
        <p:nvSpPr>
          <p:cNvPr id="3" name="Content Placeholder 2">
            <a:extLst>
              <a:ext uri="{FF2B5EF4-FFF2-40B4-BE49-F238E27FC236}">
                <a16:creationId xmlns:a16="http://schemas.microsoft.com/office/drawing/2014/main" id="{03D1DAA6-D989-4EB7-B9F4-F9574319A48F}"/>
              </a:ext>
            </a:extLst>
          </p:cNvPr>
          <p:cNvSpPr>
            <a:spLocks noGrp="1"/>
          </p:cNvSpPr>
          <p:nvPr>
            <p:ph idx="1"/>
          </p:nvPr>
        </p:nvSpPr>
        <p:spPr/>
        <p:txBody>
          <a:bodyPr>
            <a:noAutofit/>
          </a:bodyPr>
          <a:lstStyle/>
          <a:p>
            <a:pPr algn="ctr"/>
            <a:r>
              <a:rPr lang="en-US" sz="4000" b="1" dirty="0">
                <a:solidFill>
                  <a:schemeClr val="bg1">
                    <a:lumMod val="95000"/>
                  </a:schemeClr>
                </a:solidFill>
              </a:rPr>
              <a:t>Science</a:t>
            </a:r>
          </a:p>
          <a:p>
            <a:pPr algn="ctr"/>
            <a:r>
              <a:rPr lang="en-US" sz="4000" b="1" dirty="0">
                <a:solidFill>
                  <a:schemeClr val="bg1">
                    <a:lumMod val="95000"/>
                  </a:schemeClr>
                </a:solidFill>
              </a:rPr>
              <a:t>History</a:t>
            </a:r>
          </a:p>
          <a:p>
            <a:pPr algn="ctr"/>
            <a:r>
              <a:rPr lang="en-US" sz="4000" b="1" dirty="0">
                <a:solidFill>
                  <a:schemeClr val="bg1">
                    <a:lumMod val="95000"/>
                  </a:schemeClr>
                </a:solidFill>
              </a:rPr>
              <a:t>Prophecy</a:t>
            </a:r>
          </a:p>
          <a:p>
            <a:pPr algn="ctr"/>
            <a:r>
              <a:rPr lang="en-US" sz="4000" b="1" dirty="0">
                <a:solidFill>
                  <a:schemeClr val="bg1">
                    <a:lumMod val="95000"/>
                  </a:schemeClr>
                </a:solidFill>
              </a:rPr>
              <a:t>External evidence</a:t>
            </a:r>
          </a:p>
          <a:p>
            <a:pPr algn="ctr"/>
            <a:r>
              <a:rPr lang="en-US" sz="4000" b="1" dirty="0">
                <a:solidFill>
                  <a:schemeClr val="bg1">
                    <a:lumMod val="95000"/>
                  </a:schemeClr>
                </a:solidFill>
              </a:rPr>
              <a:t>Archaeology </a:t>
            </a:r>
          </a:p>
          <a:p>
            <a:pPr algn="ctr"/>
            <a:r>
              <a:rPr lang="en-US" sz="4000" b="1" dirty="0">
                <a:solidFill>
                  <a:schemeClr val="bg1">
                    <a:lumMod val="95000"/>
                  </a:schemeClr>
                </a:solidFill>
              </a:rPr>
              <a:t>Geography</a:t>
            </a:r>
            <a:endParaRPr lang="en-US" sz="4000" dirty="0">
              <a:solidFill>
                <a:schemeClr val="bg1">
                  <a:lumMod val="95000"/>
                </a:schemeClr>
              </a:solidFill>
            </a:endParaRPr>
          </a:p>
        </p:txBody>
      </p:sp>
    </p:spTree>
    <p:extLst>
      <p:ext uri="{BB962C8B-B14F-4D97-AF65-F5344CB8AC3E}">
        <p14:creationId xmlns:p14="http://schemas.microsoft.com/office/powerpoint/2010/main" val="366361022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FDD4-5D4B-4F8B-B202-41C4B2DAAA88}"/>
              </a:ext>
            </a:extLst>
          </p:cNvPr>
          <p:cNvSpPr>
            <a:spLocks noGrp="1"/>
          </p:cNvSpPr>
          <p:nvPr>
            <p:ph type="title"/>
          </p:nvPr>
        </p:nvSpPr>
        <p:spPr/>
        <p:txBody>
          <a:bodyPr/>
          <a:lstStyle/>
          <a:p>
            <a:r>
              <a:rPr lang="en-US" b="1" dirty="0">
                <a:solidFill>
                  <a:schemeClr val="bg1">
                    <a:lumMod val="95000"/>
                  </a:schemeClr>
                </a:solidFill>
              </a:rPr>
              <a:t>Is the Bible from God?</a:t>
            </a:r>
          </a:p>
        </p:txBody>
      </p:sp>
      <p:sp>
        <p:nvSpPr>
          <p:cNvPr id="3" name="Content Placeholder 2">
            <a:extLst>
              <a:ext uri="{FF2B5EF4-FFF2-40B4-BE49-F238E27FC236}">
                <a16:creationId xmlns:a16="http://schemas.microsoft.com/office/drawing/2014/main" id="{03D1DAA6-D989-4EB7-B9F4-F9574319A48F}"/>
              </a:ext>
            </a:extLst>
          </p:cNvPr>
          <p:cNvSpPr>
            <a:spLocks noGrp="1"/>
          </p:cNvSpPr>
          <p:nvPr>
            <p:ph idx="1"/>
          </p:nvPr>
        </p:nvSpPr>
        <p:spPr/>
        <p:txBody>
          <a:bodyPr>
            <a:normAutofit/>
          </a:bodyPr>
          <a:lstStyle/>
          <a:p>
            <a:r>
              <a:rPr lang="en-US" sz="4400" dirty="0">
                <a:solidFill>
                  <a:schemeClr val="bg1">
                    <a:lumMod val="95000"/>
                  </a:schemeClr>
                </a:solidFill>
              </a:rPr>
              <a:t>These are the true sayings of God – Revelation 19:9</a:t>
            </a:r>
          </a:p>
          <a:p>
            <a:r>
              <a:rPr lang="en-US" sz="4400" dirty="0">
                <a:solidFill>
                  <a:schemeClr val="bg1">
                    <a:lumMod val="95000"/>
                  </a:schemeClr>
                </a:solidFill>
              </a:rPr>
              <a:t>Why do we believe the Bible is the Word of God?</a:t>
            </a:r>
          </a:p>
          <a:p>
            <a:r>
              <a:rPr lang="en-US" sz="4400" dirty="0">
                <a:solidFill>
                  <a:schemeClr val="bg1">
                    <a:lumMod val="95000"/>
                  </a:schemeClr>
                </a:solidFill>
              </a:rPr>
              <a:t>Is the Bible inspired, inerrant, infallible?</a:t>
            </a:r>
          </a:p>
        </p:txBody>
      </p:sp>
    </p:spTree>
    <p:extLst>
      <p:ext uri="{BB962C8B-B14F-4D97-AF65-F5344CB8AC3E}">
        <p14:creationId xmlns:p14="http://schemas.microsoft.com/office/powerpoint/2010/main" val="80803093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FDD4-5D4B-4F8B-B202-41C4B2DAAA88}"/>
              </a:ext>
            </a:extLst>
          </p:cNvPr>
          <p:cNvSpPr>
            <a:spLocks noGrp="1"/>
          </p:cNvSpPr>
          <p:nvPr>
            <p:ph type="title"/>
          </p:nvPr>
        </p:nvSpPr>
        <p:spPr/>
        <p:txBody>
          <a:bodyPr/>
          <a:lstStyle/>
          <a:p>
            <a:r>
              <a:rPr lang="en-US" dirty="0">
                <a:solidFill>
                  <a:schemeClr val="bg1">
                    <a:lumMod val="95000"/>
                  </a:schemeClr>
                </a:solidFill>
              </a:rPr>
              <a:t>1. OT writers claimed this</a:t>
            </a:r>
          </a:p>
        </p:txBody>
      </p:sp>
      <p:sp>
        <p:nvSpPr>
          <p:cNvPr id="3" name="Content Placeholder 2">
            <a:extLst>
              <a:ext uri="{FF2B5EF4-FFF2-40B4-BE49-F238E27FC236}">
                <a16:creationId xmlns:a16="http://schemas.microsoft.com/office/drawing/2014/main" id="{03D1DAA6-D989-4EB7-B9F4-F9574319A48F}"/>
              </a:ext>
            </a:extLst>
          </p:cNvPr>
          <p:cNvSpPr>
            <a:spLocks noGrp="1"/>
          </p:cNvSpPr>
          <p:nvPr>
            <p:ph idx="1"/>
          </p:nvPr>
        </p:nvSpPr>
        <p:spPr/>
        <p:txBody>
          <a:bodyPr>
            <a:normAutofit lnSpcReduction="10000"/>
          </a:bodyPr>
          <a:lstStyle/>
          <a:p>
            <a:r>
              <a:rPr lang="en-US" sz="3200" b="1" dirty="0">
                <a:solidFill>
                  <a:schemeClr val="bg1">
                    <a:lumMod val="95000"/>
                  </a:schemeClr>
                </a:solidFill>
              </a:rPr>
              <a:t>Isaiah 1:2 </a:t>
            </a:r>
            <a:r>
              <a:rPr lang="en-US" sz="3200" dirty="0">
                <a:solidFill>
                  <a:schemeClr val="bg1">
                    <a:lumMod val="95000"/>
                  </a:schemeClr>
                </a:solidFill>
              </a:rPr>
              <a:t>Hear, O heavens, and give ear, O earth! For the LORD has spoken: "I have nourished and brought up children, And they have rebelled against Me; </a:t>
            </a:r>
          </a:p>
          <a:p>
            <a:r>
              <a:rPr lang="en-US" sz="3200" b="1" dirty="0">
                <a:solidFill>
                  <a:schemeClr val="bg1">
                    <a:lumMod val="95000"/>
                  </a:schemeClr>
                </a:solidFill>
              </a:rPr>
              <a:t>Jeremiah 1:2 </a:t>
            </a:r>
            <a:r>
              <a:rPr lang="en-US" sz="3200" dirty="0">
                <a:solidFill>
                  <a:schemeClr val="bg1">
                    <a:lumMod val="95000"/>
                  </a:schemeClr>
                </a:solidFill>
              </a:rPr>
              <a:t>to whom the word of the LORD came in the days of Josiah the son of Amon, king of Judah, in the thirteenth year of his reign. </a:t>
            </a:r>
          </a:p>
          <a:p>
            <a:r>
              <a:rPr lang="en-US" sz="3200" b="1" dirty="0">
                <a:solidFill>
                  <a:schemeClr val="bg1">
                    <a:lumMod val="95000"/>
                  </a:schemeClr>
                </a:solidFill>
              </a:rPr>
              <a:t>Ezekiel 1:3 </a:t>
            </a:r>
            <a:r>
              <a:rPr lang="en-US" sz="3200" dirty="0">
                <a:solidFill>
                  <a:schemeClr val="bg1">
                    <a:lumMod val="95000"/>
                  </a:schemeClr>
                </a:solidFill>
              </a:rPr>
              <a:t>the word of the LORD came expressly to Ezekiel the priest, the son of </a:t>
            </a:r>
            <a:r>
              <a:rPr lang="en-US" sz="3200" dirty="0" err="1">
                <a:solidFill>
                  <a:schemeClr val="bg1">
                    <a:lumMod val="95000"/>
                  </a:schemeClr>
                </a:solidFill>
              </a:rPr>
              <a:t>Buzi</a:t>
            </a:r>
            <a:r>
              <a:rPr lang="en-US" sz="3200" dirty="0">
                <a:solidFill>
                  <a:schemeClr val="bg1">
                    <a:lumMod val="95000"/>
                  </a:schemeClr>
                </a:solidFill>
              </a:rPr>
              <a:t>, in the land of the Chaldeans by the River </a:t>
            </a:r>
            <a:r>
              <a:rPr lang="en-US" sz="3200" dirty="0" err="1">
                <a:solidFill>
                  <a:schemeClr val="bg1">
                    <a:lumMod val="95000"/>
                  </a:schemeClr>
                </a:solidFill>
              </a:rPr>
              <a:t>Chebar</a:t>
            </a:r>
            <a:r>
              <a:rPr lang="en-US" sz="3200" dirty="0">
                <a:solidFill>
                  <a:schemeClr val="bg1">
                    <a:lumMod val="95000"/>
                  </a:schemeClr>
                </a:solidFill>
              </a:rPr>
              <a:t>; and the hand of the LORD was upon him there. </a:t>
            </a:r>
          </a:p>
          <a:p>
            <a:endParaRPr lang="en-US" dirty="0"/>
          </a:p>
          <a:p>
            <a:endParaRPr lang="en-US" sz="4400" dirty="0">
              <a:solidFill>
                <a:schemeClr val="bg1">
                  <a:lumMod val="95000"/>
                </a:schemeClr>
              </a:solidFill>
            </a:endParaRPr>
          </a:p>
        </p:txBody>
      </p:sp>
    </p:spTree>
    <p:extLst>
      <p:ext uri="{BB962C8B-B14F-4D97-AF65-F5344CB8AC3E}">
        <p14:creationId xmlns:p14="http://schemas.microsoft.com/office/powerpoint/2010/main" val="138872013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FDD4-5D4B-4F8B-B202-41C4B2DAAA88}"/>
              </a:ext>
            </a:extLst>
          </p:cNvPr>
          <p:cNvSpPr>
            <a:spLocks noGrp="1"/>
          </p:cNvSpPr>
          <p:nvPr>
            <p:ph type="title"/>
          </p:nvPr>
        </p:nvSpPr>
        <p:spPr/>
        <p:txBody>
          <a:bodyPr/>
          <a:lstStyle/>
          <a:p>
            <a:r>
              <a:rPr lang="en-US" dirty="0">
                <a:solidFill>
                  <a:schemeClr val="bg1">
                    <a:lumMod val="95000"/>
                  </a:schemeClr>
                </a:solidFill>
              </a:rPr>
              <a:t>1. OT writers claimed this</a:t>
            </a:r>
          </a:p>
        </p:txBody>
      </p:sp>
      <p:sp>
        <p:nvSpPr>
          <p:cNvPr id="3" name="Content Placeholder 2">
            <a:extLst>
              <a:ext uri="{FF2B5EF4-FFF2-40B4-BE49-F238E27FC236}">
                <a16:creationId xmlns:a16="http://schemas.microsoft.com/office/drawing/2014/main" id="{03D1DAA6-D989-4EB7-B9F4-F9574319A48F}"/>
              </a:ext>
            </a:extLst>
          </p:cNvPr>
          <p:cNvSpPr>
            <a:spLocks noGrp="1"/>
          </p:cNvSpPr>
          <p:nvPr>
            <p:ph idx="1"/>
          </p:nvPr>
        </p:nvSpPr>
        <p:spPr/>
        <p:txBody>
          <a:bodyPr>
            <a:normAutofit lnSpcReduction="10000"/>
          </a:bodyPr>
          <a:lstStyle/>
          <a:p>
            <a:r>
              <a:rPr lang="en-US" sz="3600" b="1" dirty="0">
                <a:solidFill>
                  <a:schemeClr val="bg1">
                    <a:lumMod val="95000"/>
                  </a:schemeClr>
                </a:solidFill>
              </a:rPr>
              <a:t>See also – Hosea 1:1-2; Zechariah 1:1; </a:t>
            </a:r>
            <a:br>
              <a:rPr lang="en-US" sz="3600" b="1" dirty="0">
                <a:solidFill>
                  <a:schemeClr val="bg1">
                    <a:lumMod val="95000"/>
                  </a:schemeClr>
                </a:solidFill>
              </a:rPr>
            </a:br>
            <a:r>
              <a:rPr lang="en-US" sz="3600" b="1" dirty="0">
                <a:solidFill>
                  <a:schemeClr val="bg1">
                    <a:lumMod val="95000"/>
                  </a:schemeClr>
                </a:solidFill>
              </a:rPr>
              <a:t>1 Kings 22:24; 2 Chronicles 20:14-15</a:t>
            </a:r>
          </a:p>
          <a:p>
            <a:endParaRPr lang="en-US" sz="3600" b="1" dirty="0">
              <a:solidFill>
                <a:schemeClr val="bg1">
                  <a:lumMod val="95000"/>
                </a:schemeClr>
              </a:solidFill>
            </a:endParaRPr>
          </a:p>
          <a:p>
            <a:r>
              <a:rPr lang="en-US" sz="3600" b="1" dirty="0">
                <a:solidFill>
                  <a:schemeClr val="bg1">
                    <a:lumMod val="95000"/>
                  </a:schemeClr>
                </a:solidFill>
              </a:rPr>
              <a:t>“Thus says the Lord” – over 400 times</a:t>
            </a:r>
          </a:p>
          <a:p>
            <a:r>
              <a:rPr lang="en-US" sz="3600" b="1" dirty="0">
                <a:solidFill>
                  <a:schemeClr val="bg1">
                    <a:lumMod val="95000"/>
                  </a:schemeClr>
                </a:solidFill>
              </a:rPr>
              <a:t>“And God said” – over 45 times</a:t>
            </a:r>
            <a:br>
              <a:rPr lang="en-US" sz="3600" b="1" dirty="0">
                <a:solidFill>
                  <a:schemeClr val="bg1">
                    <a:lumMod val="95000"/>
                  </a:schemeClr>
                </a:solidFill>
              </a:rPr>
            </a:br>
            <a:endParaRPr lang="en-US" sz="3600" b="1" dirty="0">
              <a:solidFill>
                <a:schemeClr val="bg1">
                  <a:lumMod val="95000"/>
                </a:schemeClr>
              </a:solidFill>
            </a:endParaRPr>
          </a:p>
          <a:p>
            <a:r>
              <a:rPr lang="en-US" sz="3600" b="1" dirty="0">
                <a:solidFill>
                  <a:schemeClr val="bg1">
                    <a:lumMod val="95000"/>
                  </a:schemeClr>
                </a:solidFill>
              </a:rPr>
              <a:t>2 Samuel 23:2 </a:t>
            </a:r>
            <a:r>
              <a:rPr lang="en-US" sz="3600" dirty="0">
                <a:solidFill>
                  <a:schemeClr val="bg1">
                    <a:lumMod val="95000"/>
                  </a:schemeClr>
                </a:solidFill>
              </a:rPr>
              <a:t>"The Spirit of the LORD spoke by me, And His word </a:t>
            </a:r>
            <a:r>
              <a:rPr lang="en-US" sz="3600" i="1" dirty="0">
                <a:solidFill>
                  <a:schemeClr val="bg1">
                    <a:lumMod val="95000"/>
                  </a:schemeClr>
                </a:solidFill>
              </a:rPr>
              <a:t>was</a:t>
            </a:r>
            <a:r>
              <a:rPr lang="en-US" sz="3600" dirty="0">
                <a:solidFill>
                  <a:schemeClr val="bg1">
                    <a:lumMod val="95000"/>
                  </a:schemeClr>
                </a:solidFill>
              </a:rPr>
              <a:t> on my tongue. </a:t>
            </a:r>
          </a:p>
        </p:txBody>
      </p:sp>
    </p:spTree>
    <p:extLst>
      <p:ext uri="{BB962C8B-B14F-4D97-AF65-F5344CB8AC3E}">
        <p14:creationId xmlns:p14="http://schemas.microsoft.com/office/powerpoint/2010/main" val="408258329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FDD4-5D4B-4F8B-B202-41C4B2DAAA88}"/>
              </a:ext>
            </a:extLst>
          </p:cNvPr>
          <p:cNvSpPr>
            <a:spLocks noGrp="1"/>
          </p:cNvSpPr>
          <p:nvPr>
            <p:ph type="title"/>
          </p:nvPr>
        </p:nvSpPr>
        <p:spPr/>
        <p:txBody>
          <a:bodyPr/>
          <a:lstStyle/>
          <a:p>
            <a:r>
              <a:rPr lang="en-US" dirty="0">
                <a:solidFill>
                  <a:schemeClr val="bg1">
                    <a:lumMod val="95000"/>
                  </a:schemeClr>
                </a:solidFill>
              </a:rPr>
              <a:t>2. NT writers claimed this</a:t>
            </a:r>
          </a:p>
        </p:txBody>
      </p:sp>
      <p:sp>
        <p:nvSpPr>
          <p:cNvPr id="3" name="Content Placeholder 2">
            <a:extLst>
              <a:ext uri="{FF2B5EF4-FFF2-40B4-BE49-F238E27FC236}">
                <a16:creationId xmlns:a16="http://schemas.microsoft.com/office/drawing/2014/main" id="{03D1DAA6-D989-4EB7-B9F4-F9574319A48F}"/>
              </a:ext>
            </a:extLst>
          </p:cNvPr>
          <p:cNvSpPr>
            <a:spLocks noGrp="1"/>
          </p:cNvSpPr>
          <p:nvPr>
            <p:ph idx="1"/>
          </p:nvPr>
        </p:nvSpPr>
        <p:spPr/>
        <p:txBody>
          <a:bodyPr>
            <a:noAutofit/>
          </a:bodyPr>
          <a:lstStyle/>
          <a:p>
            <a:r>
              <a:rPr lang="en-US" sz="3200" b="1" dirty="0">
                <a:solidFill>
                  <a:schemeClr val="bg1">
                    <a:lumMod val="95000"/>
                  </a:schemeClr>
                </a:solidFill>
              </a:rPr>
              <a:t>1 Corinthians 14:37 </a:t>
            </a:r>
            <a:r>
              <a:rPr lang="en-US" sz="3200" dirty="0">
                <a:solidFill>
                  <a:schemeClr val="bg1">
                    <a:lumMod val="95000"/>
                  </a:schemeClr>
                </a:solidFill>
              </a:rPr>
              <a:t>If anyone thinks himself to be a prophet or spiritual, let him acknowledge that the things which I write to you are the commandments of the Lord. </a:t>
            </a:r>
          </a:p>
          <a:p>
            <a:r>
              <a:rPr lang="en-US" sz="3200" b="1" dirty="0">
                <a:solidFill>
                  <a:schemeClr val="bg1">
                    <a:lumMod val="95000"/>
                  </a:schemeClr>
                </a:solidFill>
              </a:rPr>
              <a:t>Ephesians 3:3-5 </a:t>
            </a:r>
            <a:r>
              <a:rPr lang="en-US" sz="3200" dirty="0">
                <a:solidFill>
                  <a:schemeClr val="bg1">
                    <a:lumMod val="95000"/>
                  </a:schemeClr>
                </a:solidFill>
              </a:rPr>
              <a:t>how that by revelation He made known to me the mystery (as I have briefly written already,  4 by which, when you read, you may understand my knowledge in the mystery of Christ),  5 which in other ages was not made known to the sons of men, as it has now been revealed by the Spirit to His holy apostles and prophets: </a:t>
            </a:r>
            <a:endParaRPr lang="en-US" sz="3200" dirty="0"/>
          </a:p>
        </p:txBody>
      </p:sp>
    </p:spTree>
    <p:extLst>
      <p:ext uri="{BB962C8B-B14F-4D97-AF65-F5344CB8AC3E}">
        <p14:creationId xmlns:p14="http://schemas.microsoft.com/office/powerpoint/2010/main" val="383016990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FDD4-5D4B-4F8B-B202-41C4B2DAAA88}"/>
              </a:ext>
            </a:extLst>
          </p:cNvPr>
          <p:cNvSpPr>
            <a:spLocks noGrp="1"/>
          </p:cNvSpPr>
          <p:nvPr>
            <p:ph type="title"/>
          </p:nvPr>
        </p:nvSpPr>
        <p:spPr/>
        <p:txBody>
          <a:bodyPr/>
          <a:lstStyle/>
          <a:p>
            <a:r>
              <a:rPr lang="en-US" dirty="0">
                <a:solidFill>
                  <a:schemeClr val="bg1">
                    <a:lumMod val="95000"/>
                  </a:schemeClr>
                </a:solidFill>
              </a:rPr>
              <a:t>2. NT writers claimed this</a:t>
            </a:r>
          </a:p>
        </p:txBody>
      </p:sp>
      <p:sp>
        <p:nvSpPr>
          <p:cNvPr id="3" name="Content Placeholder 2">
            <a:extLst>
              <a:ext uri="{FF2B5EF4-FFF2-40B4-BE49-F238E27FC236}">
                <a16:creationId xmlns:a16="http://schemas.microsoft.com/office/drawing/2014/main" id="{03D1DAA6-D989-4EB7-B9F4-F9574319A48F}"/>
              </a:ext>
            </a:extLst>
          </p:cNvPr>
          <p:cNvSpPr>
            <a:spLocks noGrp="1"/>
          </p:cNvSpPr>
          <p:nvPr>
            <p:ph idx="1"/>
          </p:nvPr>
        </p:nvSpPr>
        <p:spPr/>
        <p:txBody>
          <a:bodyPr>
            <a:noAutofit/>
          </a:bodyPr>
          <a:lstStyle/>
          <a:p>
            <a:r>
              <a:rPr lang="en-US" sz="3200" b="1" dirty="0">
                <a:solidFill>
                  <a:schemeClr val="bg1">
                    <a:lumMod val="95000"/>
                  </a:schemeClr>
                </a:solidFill>
              </a:rPr>
              <a:t>1 Timothy 4:1  </a:t>
            </a:r>
            <a:r>
              <a:rPr lang="en-US" sz="3200" dirty="0">
                <a:solidFill>
                  <a:schemeClr val="bg1">
                    <a:lumMod val="95000"/>
                  </a:schemeClr>
                </a:solidFill>
              </a:rPr>
              <a:t>Now the Spirit expressly says that in latter times some will depart from the faith, giving heed to deceiving spirits and doctrines of demons</a:t>
            </a:r>
          </a:p>
          <a:p>
            <a:r>
              <a:rPr lang="en-US" sz="3200" b="1" dirty="0">
                <a:solidFill>
                  <a:schemeClr val="bg1">
                    <a:lumMod val="95000"/>
                  </a:schemeClr>
                </a:solidFill>
              </a:rPr>
              <a:t>1 Thessalonians 4:15 </a:t>
            </a:r>
            <a:r>
              <a:rPr lang="en-US" sz="3200" dirty="0">
                <a:solidFill>
                  <a:schemeClr val="bg1">
                    <a:lumMod val="95000"/>
                  </a:schemeClr>
                </a:solidFill>
              </a:rPr>
              <a:t>For this we say to you by the word of the Lord, that we who are alive </a:t>
            </a:r>
            <a:r>
              <a:rPr lang="en-US" sz="3200" i="1" dirty="0">
                <a:solidFill>
                  <a:schemeClr val="bg1">
                    <a:lumMod val="95000"/>
                  </a:schemeClr>
                </a:solidFill>
              </a:rPr>
              <a:t>and</a:t>
            </a:r>
            <a:r>
              <a:rPr lang="en-US" sz="3200" dirty="0">
                <a:solidFill>
                  <a:schemeClr val="bg1">
                    <a:lumMod val="95000"/>
                  </a:schemeClr>
                </a:solidFill>
              </a:rPr>
              <a:t> remain until the coming of the Lord will by no means precede those who are asleep. </a:t>
            </a:r>
          </a:p>
          <a:p>
            <a:r>
              <a:rPr lang="en-US" sz="3200" b="1" dirty="0">
                <a:solidFill>
                  <a:schemeClr val="bg1">
                    <a:lumMod val="95000"/>
                  </a:schemeClr>
                </a:solidFill>
              </a:rPr>
              <a:t>John 14:26 </a:t>
            </a:r>
            <a:r>
              <a:rPr lang="en-US" dirty="0">
                <a:solidFill>
                  <a:schemeClr val="bg1">
                    <a:lumMod val="95000"/>
                  </a:schemeClr>
                </a:solidFill>
              </a:rPr>
              <a:t>But the Helper, the Holy Spirit, whom the Father will send in My name, He will teach you all things, and bring to your remembrance all things that I said to you.  </a:t>
            </a:r>
            <a:endParaRPr lang="en-US" sz="3200" dirty="0">
              <a:solidFill>
                <a:schemeClr val="bg1">
                  <a:lumMod val="95000"/>
                </a:schemeClr>
              </a:solidFill>
            </a:endParaRPr>
          </a:p>
        </p:txBody>
      </p:sp>
    </p:spTree>
    <p:extLst>
      <p:ext uri="{BB962C8B-B14F-4D97-AF65-F5344CB8AC3E}">
        <p14:creationId xmlns:p14="http://schemas.microsoft.com/office/powerpoint/2010/main" val="423263267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FDD4-5D4B-4F8B-B202-41C4B2DAAA88}"/>
              </a:ext>
            </a:extLst>
          </p:cNvPr>
          <p:cNvSpPr>
            <a:spLocks noGrp="1"/>
          </p:cNvSpPr>
          <p:nvPr>
            <p:ph type="title"/>
          </p:nvPr>
        </p:nvSpPr>
        <p:spPr/>
        <p:txBody>
          <a:bodyPr/>
          <a:lstStyle/>
          <a:p>
            <a:r>
              <a:rPr lang="en-US" dirty="0">
                <a:solidFill>
                  <a:schemeClr val="bg1">
                    <a:lumMod val="95000"/>
                  </a:schemeClr>
                </a:solidFill>
              </a:rPr>
              <a:t>3. Writers claimed inspiration of others</a:t>
            </a:r>
          </a:p>
        </p:txBody>
      </p:sp>
      <p:sp>
        <p:nvSpPr>
          <p:cNvPr id="3" name="Content Placeholder 2">
            <a:extLst>
              <a:ext uri="{FF2B5EF4-FFF2-40B4-BE49-F238E27FC236}">
                <a16:creationId xmlns:a16="http://schemas.microsoft.com/office/drawing/2014/main" id="{03D1DAA6-D989-4EB7-B9F4-F9574319A48F}"/>
              </a:ext>
            </a:extLst>
          </p:cNvPr>
          <p:cNvSpPr>
            <a:spLocks noGrp="1"/>
          </p:cNvSpPr>
          <p:nvPr>
            <p:ph idx="1"/>
          </p:nvPr>
        </p:nvSpPr>
        <p:spPr/>
        <p:txBody>
          <a:bodyPr>
            <a:noAutofit/>
          </a:bodyPr>
          <a:lstStyle/>
          <a:p>
            <a:r>
              <a:rPr lang="en-US" sz="3200" b="1" dirty="0">
                <a:solidFill>
                  <a:schemeClr val="bg1">
                    <a:lumMod val="95000"/>
                  </a:schemeClr>
                </a:solidFill>
              </a:rPr>
              <a:t>Matthew 1:22 </a:t>
            </a:r>
            <a:r>
              <a:rPr lang="en-US" dirty="0">
                <a:solidFill>
                  <a:schemeClr val="bg1">
                    <a:lumMod val="95000"/>
                  </a:schemeClr>
                </a:solidFill>
              </a:rPr>
              <a:t>So all this was done that it might be fulfilled which was spoken by the Lord through the prophet, saying: </a:t>
            </a:r>
          </a:p>
          <a:p>
            <a:r>
              <a:rPr lang="en-US" sz="3200" b="1" dirty="0">
                <a:solidFill>
                  <a:schemeClr val="bg1">
                    <a:lumMod val="95000"/>
                  </a:schemeClr>
                </a:solidFill>
              </a:rPr>
              <a:t>Matthew 2:15 </a:t>
            </a:r>
            <a:r>
              <a:rPr lang="en-US" dirty="0">
                <a:solidFill>
                  <a:schemeClr val="bg1">
                    <a:lumMod val="95000"/>
                  </a:schemeClr>
                </a:solidFill>
              </a:rPr>
              <a:t>and was there until the death of Herod, that it might be fulfilled which was spoken by the Lord through the prophet, saying, "OUT OF EGYPT I CALLED MY SON." </a:t>
            </a:r>
          </a:p>
          <a:p>
            <a:r>
              <a:rPr lang="en-US" b="1" dirty="0">
                <a:solidFill>
                  <a:schemeClr val="bg1">
                    <a:lumMod val="95000"/>
                  </a:schemeClr>
                </a:solidFill>
              </a:rPr>
              <a:t>Acts 1:16 </a:t>
            </a:r>
            <a:r>
              <a:rPr lang="en-US" dirty="0">
                <a:solidFill>
                  <a:schemeClr val="bg1">
                    <a:lumMod val="95000"/>
                  </a:schemeClr>
                </a:solidFill>
              </a:rPr>
              <a:t>"Men </a:t>
            </a:r>
            <a:r>
              <a:rPr lang="en-US" i="1" dirty="0">
                <a:solidFill>
                  <a:schemeClr val="bg1">
                    <a:lumMod val="95000"/>
                  </a:schemeClr>
                </a:solidFill>
              </a:rPr>
              <a:t>and</a:t>
            </a:r>
            <a:r>
              <a:rPr lang="en-US" dirty="0">
                <a:solidFill>
                  <a:schemeClr val="bg1">
                    <a:lumMod val="95000"/>
                  </a:schemeClr>
                </a:solidFill>
              </a:rPr>
              <a:t> brethren, this Scripture had to be fulfilled, which the Holy Spirit spoke before by the mouth of David concerning Judas, who became a guide to those who arrested Jesus</a:t>
            </a:r>
          </a:p>
        </p:txBody>
      </p:sp>
    </p:spTree>
    <p:extLst>
      <p:ext uri="{BB962C8B-B14F-4D97-AF65-F5344CB8AC3E}">
        <p14:creationId xmlns:p14="http://schemas.microsoft.com/office/powerpoint/2010/main" val="216709884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FDD4-5D4B-4F8B-B202-41C4B2DAAA88}"/>
              </a:ext>
            </a:extLst>
          </p:cNvPr>
          <p:cNvSpPr>
            <a:spLocks noGrp="1"/>
          </p:cNvSpPr>
          <p:nvPr>
            <p:ph type="title"/>
          </p:nvPr>
        </p:nvSpPr>
        <p:spPr/>
        <p:txBody>
          <a:bodyPr/>
          <a:lstStyle/>
          <a:p>
            <a:r>
              <a:rPr lang="en-US" dirty="0">
                <a:solidFill>
                  <a:schemeClr val="bg1">
                    <a:lumMod val="95000"/>
                  </a:schemeClr>
                </a:solidFill>
              </a:rPr>
              <a:t>3. Writers claimed inspiration of others</a:t>
            </a:r>
          </a:p>
        </p:txBody>
      </p:sp>
      <p:sp>
        <p:nvSpPr>
          <p:cNvPr id="3" name="Content Placeholder 2">
            <a:extLst>
              <a:ext uri="{FF2B5EF4-FFF2-40B4-BE49-F238E27FC236}">
                <a16:creationId xmlns:a16="http://schemas.microsoft.com/office/drawing/2014/main" id="{03D1DAA6-D989-4EB7-B9F4-F9574319A48F}"/>
              </a:ext>
            </a:extLst>
          </p:cNvPr>
          <p:cNvSpPr>
            <a:spLocks noGrp="1"/>
          </p:cNvSpPr>
          <p:nvPr>
            <p:ph idx="1"/>
          </p:nvPr>
        </p:nvSpPr>
        <p:spPr/>
        <p:txBody>
          <a:bodyPr>
            <a:noAutofit/>
          </a:bodyPr>
          <a:lstStyle/>
          <a:p>
            <a:r>
              <a:rPr lang="en-US" sz="3200" b="1" dirty="0">
                <a:solidFill>
                  <a:schemeClr val="bg1">
                    <a:lumMod val="95000"/>
                  </a:schemeClr>
                </a:solidFill>
              </a:rPr>
              <a:t>Acts 28:25 </a:t>
            </a:r>
            <a:r>
              <a:rPr lang="en-US" sz="3200" dirty="0">
                <a:solidFill>
                  <a:schemeClr val="bg1">
                    <a:lumMod val="95000"/>
                  </a:schemeClr>
                </a:solidFill>
              </a:rPr>
              <a:t>So when they did not agree among themselves, they departed after Paul had said one word: "The Holy Spirit spoke rightly through Isaiah the prophet to our fathers, </a:t>
            </a:r>
            <a:br>
              <a:rPr lang="en-US" sz="3200" dirty="0">
                <a:solidFill>
                  <a:schemeClr val="bg1">
                    <a:lumMod val="95000"/>
                  </a:schemeClr>
                </a:solidFill>
              </a:rPr>
            </a:br>
            <a:endParaRPr lang="en-US" sz="3200" dirty="0">
              <a:solidFill>
                <a:schemeClr val="bg1">
                  <a:lumMod val="95000"/>
                </a:schemeClr>
              </a:solidFill>
            </a:endParaRPr>
          </a:p>
          <a:p>
            <a:r>
              <a:rPr lang="en-US" sz="3200" b="1" dirty="0">
                <a:solidFill>
                  <a:schemeClr val="bg1">
                    <a:lumMod val="95000"/>
                  </a:schemeClr>
                </a:solidFill>
              </a:rPr>
              <a:t>Matthew 15:4 </a:t>
            </a:r>
            <a:r>
              <a:rPr lang="en-US" sz="3200" dirty="0">
                <a:solidFill>
                  <a:schemeClr val="bg1">
                    <a:lumMod val="95000"/>
                  </a:schemeClr>
                </a:solidFill>
              </a:rPr>
              <a:t>For God commanded, saying, 'HONOR YOUR FATHER AND YOUR MOTHER'; and, 'HE WHO CURSES FATHER OR MOTHER, LET HIM BE PUT TO DEATH.’ </a:t>
            </a:r>
          </a:p>
        </p:txBody>
      </p:sp>
    </p:spTree>
    <p:extLst>
      <p:ext uri="{BB962C8B-B14F-4D97-AF65-F5344CB8AC3E}">
        <p14:creationId xmlns:p14="http://schemas.microsoft.com/office/powerpoint/2010/main" val="266478589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FDD4-5D4B-4F8B-B202-41C4B2DAAA88}"/>
              </a:ext>
            </a:extLst>
          </p:cNvPr>
          <p:cNvSpPr>
            <a:spLocks noGrp="1"/>
          </p:cNvSpPr>
          <p:nvPr>
            <p:ph type="title"/>
          </p:nvPr>
        </p:nvSpPr>
        <p:spPr/>
        <p:txBody>
          <a:bodyPr/>
          <a:lstStyle/>
          <a:p>
            <a:r>
              <a:rPr lang="en-US" dirty="0">
                <a:solidFill>
                  <a:schemeClr val="bg1">
                    <a:lumMod val="95000"/>
                  </a:schemeClr>
                </a:solidFill>
              </a:rPr>
              <a:t>4. Writers denied they wrote from human wisdom</a:t>
            </a:r>
          </a:p>
        </p:txBody>
      </p:sp>
      <p:sp>
        <p:nvSpPr>
          <p:cNvPr id="3" name="Content Placeholder 2">
            <a:extLst>
              <a:ext uri="{FF2B5EF4-FFF2-40B4-BE49-F238E27FC236}">
                <a16:creationId xmlns:a16="http://schemas.microsoft.com/office/drawing/2014/main" id="{03D1DAA6-D989-4EB7-B9F4-F9574319A48F}"/>
              </a:ext>
            </a:extLst>
          </p:cNvPr>
          <p:cNvSpPr>
            <a:spLocks noGrp="1"/>
          </p:cNvSpPr>
          <p:nvPr>
            <p:ph idx="1"/>
          </p:nvPr>
        </p:nvSpPr>
        <p:spPr/>
        <p:txBody>
          <a:bodyPr>
            <a:noAutofit/>
          </a:bodyPr>
          <a:lstStyle/>
          <a:p>
            <a:r>
              <a:rPr lang="en-US" b="1" dirty="0">
                <a:solidFill>
                  <a:schemeClr val="bg1">
                    <a:lumMod val="95000"/>
                  </a:schemeClr>
                </a:solidFill>
              </a:rPr>
              <a:t>Ezekiel 3:27 </a:t>
            </a:r>
            <a:r>
              <a:rPr lang="en-US" dirty="0">
                <a:solidFill>
                  <a:schemeClr val="bg1">
                    <a:lumMod val="95000"/>
                  </a:schemeClr>
                </a:solidFill>
              </a:rPr>
              <a:t>But when I speak with you, I will open your mouth, and you shall say to them, 'Thus says the Lord GOD.' He who hears, let him hear; and he who refuses, let him refuse; for they </a:t>
            </a:r>
            <a:r>
              <a:rPr lang="en-US" i="1" dirty="0">
                <a:solidFill>
                  <a:schemeClr val="bg1">
                    <a:lumMod val="95000"/>
                  </a:schemeClr>
                </a:solidFill>
              </a:rPr>
              <a:t>are</a:t>
            </a:r>
            <a:r>
              <a:rPr lang="en-US" dirty="0">
                <a:solidFill>
                  <a:schemeClr val="bg1">
                    <a:lumMod val="95000"/>
                  </a:schemeClr>
                </a:solidFill>
              </a:rPr>
              <a:t> a rebellious house. </a:t>
            </a:r>
          </a:p>
          <a:p>
            <a:r>
              <a:rPr lang="en-US" b="1" dirty="0">
                <a:solidFill>
                  <a:schemeClr val="bg1">
                    <a:lumMod val="95000"/>
                  </a:schemeClr>
                </a:solidFill>
              </a:rPr>
              <a:t>2 Peter 1:20-21 </a:t>
            </a:r>
            <a:r>
              <a:rPr lang="en-US" dirty="0">
                <a:solidFill>
                  <a:schemeClr val="bg1">
                    <a:lumMod val="95000"/>
                  </a:schemeClr>
                </a:solidFill>
              </a:rPr>
              <a:t>knowing this first, that no prophecy of Scripture is of any private interpretation,  21 for prophecy never came by the will of man, but holy men of God spoke </a:t>
            </a:r>
            <a:r>
              <a:rPr lang="en-US" i="1" dirty="0">
                <a:solidFill>
                  <a:schemeClr val="bg1">
                    <a:lumMod val="95000"/>
                  </a:schemeClr>
                </a:solidFill>
              </a:rPr>
              <a:t>as they were</a:t>
            </a:r>
            <a:r>
              <a:rPr lang="en-US" dirty="0">
                <a:solidFill>
                  <a:schemeClr val="bg1">
                    <a:lumMod val="95000"/>
                  </a:schemeClr>
                </a:solidFill>
              </a:rPr>
              <a:t> moved by the Holy Spirit. </a:t>
            </a:r>
          </a:p>
          <a:p>
            <a:r>
              <a:rPr lang="en-US" b="1" dirty="0">
                <a:solidFill>
                  <a:schemeClr val="bg1">
                    <a:lumMod val="95000"/>
                  </a:schemeClr>
                </a:solidFill>
              </a:rPr>
              <a:t>Matthew 10:20 </a:t>
            </a:r>
            <a:r>
              <a:rPr lang="en-US" dirty="0">
                <a:solidFill>
                  <a:schemeClr val="bg1">
                    <a:lumMod val="95000"/>
                  </a:schemeClr>
                </a:solidFill>
              </a:rPr>
              <a:t>for it is not you who speak, but the Spirit of your Father who speaks in you. </a:t>
            </a:r>
            <a:endParaRPr lang="en-US" dirty="0"/>
          </a:p>
          <a:p>
            <a:endParaRPr lang="en-US" dirty="0">
              <a:solidFill>
                <a:schemeClr val="bg1">
                  <a:lumMod val="95000"/>
                </a:schemeClr>
              </a:solidFill>
            </a:endParaRPr>
          </a:p>
        </p:txBody>
      </p:sp>
    </p:spTree>
    <p:extLst>
      <p:ext uri="{BB962C8B-B14F-4D97-AF65-F5344CB8AC3E}">
        <p14:creationId xmlns:p14="http://schemas.microsoft.com/office/powerpoint/2010/main" val="294435968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749</Words>
  <Application>Microsoft Office PowerPoint</Application>
  <PresentationFormat>Widescreen</PresentationFormat>
  <Paragraphs>51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Why Do We Believe  the Bible is Inspired?</vt:lpstr>
      <vt:lpstr>Is the Bible from God?</vt:lpstr>
      <vt:lpstr>1. OT writers claimed this</vt:lpstr>
      <vt:lpstr>1. OT writers claimed this</vt:lpstr>
      <vt:lpstr>2. NT writers claimed this</vt:lpstr>
      <vt:lpstr>2. NT writers claimed this</vt:lpstr>
      <vt:lpstr>3. Writers claimed inspiration of others</vt:lpstr>
      <vt:lpstr>3. Writers claimed inspiration of others</vt:lpstr>
      <vt:lpstr>4. Writers denied they wrote from human wisdom</vt:lpstr>
      <vt:lpstr>5. Writers claim all Scripture is inspired</vt:lpstr>
      <vt:lpstr>5. Writers claim all Scripture is inspired</vt:lpstr>
      <vt:lpstr>5. Writers claim all Scripture is inspired</vt:lpstr>
      <vt:lpstr>6. Other ways to prove inspiration of the Bible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Believe  the Bible is Inspired?</dc:title>
  <dc:creator>Manly Luscommbe</dc:creator>
  <cp:lastModifiedBy>Manly Luscommbe</cp:lastModifiedBy>
  <cp:revision>13</cp:revision>
  <dcterms:created xsi:type="dcterms:W3CDTF">2019-04-18T20:48:48Z</dcterms:created>
  <dcterms:modified xsi:type="dcterms:W3CDTF">2019-04-18T22:19:52Z</dcterms:modified>
</cp:coreProperties>
</file>