
<file path=[Content_Types].xml><?xml version="1.0" encoding="utf-8"?>
<Types xmlns="http://schemas.openxmlformats.org/package/2006/content-types">
  <Default Extension="jfif"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5" r:id="rId1"/>
  </p:sldMasterIdLst>
  <p:sldIdLst>
    <p:sldId id="343" r:id="rId2"/>
    <p:sldId id="351" r:id="rId3"/>
    <p:sldId id="354" r:id="rId4"/>
    <p:sldId id="353" r:id="rId5"/>
    <p:sldId id="355" r:id="rId6"/>
    <p:sldId id="357" r:id="rId7"/>
    <p:sldId id="358" r:id="rId8"/>
    <p:sldId id="356" r:id="rId9"/>
    <p:sldId id="359" r:id="rId10"/>
    <p:sldId id="360" r:id="rId11"/>
    <p:sldId id="361" r:id="rId12"/>
    <p:sldId id="362" r:id="rId13"/>
    <p:sldId id="363" r:id="rId14"/>
    <p:sldId id="364" r:id="rId15"/>
    <p:sldId id="366"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EFF7"/>
    <a:srgbClr val="D0D1D9"/>
    <a:srgbClr val="F6F9FF"/>
    <a:srgbClr val="1919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34" autoAdjust="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12" name="Rectangle">
            <a:extLst>
              <a:ext uri="{FF2B5EF4-FFF2-40B4-BE49-F238E27FC236}">
                <a16:creationId xmlns:a16="http://schemas.microsoft.com/office/drawing/2014/main" id="{F9512BDE-EEA0-404B-8D45-8AA93D61DABC}"/>
              </a:ext>
            </a:extLst>
          </p:cNvPr>
          <p:cNvSpPr/>
          <p:nvPr userDrawn="1"/>
        </p:nvSpPr>
        <p:spPr>
          <a:xfrm flipH="1">
            <a:off x="-1" y="4450188"/>
            <a:ext cx="12192000" cy="2407811"/>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11" name="Rectangle">
            <a:extLst>
              <a:ext uri="{FF2B5EF4-FFF2-40B4-BE49-F238E27FC236}">
                <a16:creationId xmlns:a16="http://schemas.microsoft.com/office/drawing/2014/main" id="{E1223535-0F2F-6340-80B9-0B5D9364A13F}"/>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2" name="Title 1"/>
          <p:cNvSpPr>
            <a:spLocks noGrp="1"/>
          </p:cNvSpPr>
          <p:nvPr>
            <p:ph type="ctrTitle"/>
          </p:nvPr>
        </p:nvSpPr>
        <p:spPr>
          <a:xfrm>
            <a:off x="1097280" y="758952"/>
            <a:ext cx="10058400" cy="3566160"/>
          </a:xfrm>
          <a:prstGeom prst="rect">
            <a:avLst/>
          </a:prstGeom>
        </p:spPr>
        <p:txBody>
          <a:bodyPr anchor="b">
            <a:normAutofit/>
          </a:bodyPr>
          <a:lstStyle>
            <a:lvl1pPr algn="l">
              <a:lnSpc>
                <a:spcPct val="90000"/>
              </a:lnSpc>
              <a:defRPr sz="8000" cap="all" spc="-50" baseline="0">
                <a:solidFill>
                  <a:schemeClr val="tx1">
                    <a:lumMod val="85000"/>
                    <a:lumOff val="15000"/>
                  </a:schemeClr>
                </a:solidFill>
              </a:defRPr>
            </a:lvl1pPr>
          </a:lstStyle>
          <a:p>
            <a:r>
              <a:rPr lang="en-US" noProof="0"/>
              <a:t>Click to edit Master title style</a:t>
            </a:r>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noProof="0"/>
              <a:t>Click to edit Master subtitle style</a:t>
            </a:r>
          </a:p>
        </p:txBody>
      </p: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noProof="0" smtClean="0"/>
              <a:t>8/24/2020</a:t>
            </a:fld>
            <a:endParaRPr lang="en-US" noProof="0"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noProof="0"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Tree>
    <p:extLst>
      <p:ext uri="{BB962C8B-B14F-4D97-AF65-F5344CB8AC3E}">
        <p14:creationId xmlns:p14="http://schemas.microsoft.com/office/powerpoint/2010/main" val="1723584344"/>
      </p:ext>
    </p:extLst>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Agenda">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noProof="0" smtClean="0"/>
              <a:t>8/24/2020</a:t>
            </a:fld>
            <a:endParaRPr lang="en-US" noProof="0"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noProof="0"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5" name="Rectangle">
            <a:extLst>
              <a:ext uri="{FF2B5EF4-FFF2-40B4-BE49-F238E27FC236}">
                <a16:creationId xmlns:a16="http://schemas.microsoft.com/office/drawing/2014/main" id="{AA314B25-B4AF-394E-BBDA-7E6BAD315F39}"/>
              </a:ext>
            </a:extLst>
          </p:cNvPr>
          <p:cNvSpPr/>
          <p:nvPr userDrawn="1"/>
        </p:nvSpPr>
        <p:spPr>
          <a:xfrm>
            <a:off x="3351057" y="0"/>
            <a:ext cx="8840943" cy="6858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6" name="Rectangle">
            <a:extLst>
              <a:ext uri="{FF2B5EF4-FFF2-40B4-BE49-F238E27FC236}">
                <a16:creationId xmlns:a16="http://schemas.microsoft.com/office/drawing/2014/main" id="{737575EF-0D14-6140-A91B-260C9C9DFE41}"/>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10" name="Title Placeholder 1">
            <a:extLst>
              <a:ext uri="{FF2B5EF4-FFF2-40B4-BE49-F238E27FC236}">
                <a16:creationId xmlns:a16="http://schemas.microsoft.com/office/drawing/2014/main" id="{82544261-8049-494B-A93D-BDFF1BB84722}"/>
              </a:ext>
            </a:extLst>
          </p:cNvPr>
          <p:cNvSpPr>
            <a:spLocks noGrp="1"/>
          </p:cNvSpPr>
          <p:nvPr>
            <p:ph type="title" hasCustomPrompt="1"/>
          </p:nvPr>
        </p:nvSpPr>
        <p:spPr>
          <a:xfrm>
            <a:off x="635000" y="3135207"/>
            <a:ext cx="4886854" cy="587584"/>
          </a:xfrm>
          <a:prstGeom prst="rect">
            <a:avLst/>
          </a:prstGeom>
        </p:spPr>
        <p:txBody>
          <a:bodyPr vert="horz" lIns="91440" tIns="45720" rIns="91440" bIns="45720" rtlCol="0" anchor="ctr">
            <a:normAutofit/>
          </a:bodyPr>
          <a:lstStyle>
            <a:lvl1pPr algn="ctr">
              <a:defRPr cap="all" baseline="0"/>
            </a:lvl1pPr>
          </a:lstStyle>
          <a:p>
            <a:r>
              <a:rPr lang="en-US" noProof="0"/>
              <a:t>Title goes here</a:t>
            </a:r>
          </a:p>
        </p:txBody>
      </p:sp>
      <p:sp>
        <p:nvSpPr>
          <p:cNvPr id="12" name="Content Placeholder 3">
            <a:extLst>
              <a:ext uri="{FF2B5EF4-FFF2-40B4-BE49-F238E27FC236}">
                <a16:creationId xmlns:a16="http://schemas.microsoft.com/office/drawing/2014/main" id="{9214786D-83EE-814C-A5E4-D0EC7D29D0C4}"/>
              </a:ext>
            </a:extLst>
          </p:cNvPr>
          <p:cNvSpPr>
            <a:spLocks noGrp="1"/>
          </p:cNvSpPr>
          <p:nvPr>
            <p:ph sz="half" idx="2"/>
          </p:nvPr>
        </p:nvSpPr>
        <p:spPr>
          <a:xfrm>
            <a:off x="5575829" y="633875"/>
            <a:ext cx="5981171" cy="5590250"/>
          </a:xfrm>
        </p:spPr>
        <p:txBody>
          <a:bodyPr anchor="ctr">
            <a:normAutofit/>
          </a:bodyPr>
          <a:lstStyle>
            <a:lvl1pPr marL="342900" indent="-342900">
              <a:buClr>
                <a:schemeClr val="tx1"/>
              </a:buClr>
              <a:buFont typeface="+mj-lt"/>
              <a:buAutoNum type="arabicPeriod"/>
              <a:defRPr sz="1600">
                <a:solidFill>
                  <a:schemeClr val="tx1"/>
                </a:solidFill>
              </a:defRPr>
            </a:lvl1pPr>
            <a:lvl2pPr marL="544068" indent="-342900">
              <a:buClr>
                <a:schemeClr val="tx1"/>
              </a:buClr>
              <a:buFont typeface="+mj-lt"/>
              <a:buAutoNum type="arabicPeriod"/>
              <a:defRPr sz="1400">
                <a:solidFill>
                  <a:schemeClr val="tx1"/>
                </a:solidFill>
              </a:defRPr>
            </a:lvl2pPr>
            <a:lvl3pPr marL="612648" indent="-228600">
              <a:buClr>
                <a:schemeClr val="tx1"/>
              </a:buClr>
              <a:buFont typeface="+mj-lt"/>
              <a:buAutoNum type="arabicPeriod"/>
              <a:defRPr sz="1100">
                <a:solidFill>
                  <a:schemeClr val="tx1"/>
                </a:solidFill>
              </a:defRPr>
            </a:lvl3pPr>
            <a:lvl4pPr marL="795528" indent="-228600">
              <a:buClr>
                <a:schemeClr val="tx1"/>
              </a:buClr>
              <a:buFont typeface="+mj-lt"/>
              <a:buAutoNum type="arabicPeriod"/>
              <a:defRPr sz="1100">
                <a:solidFill>
                  <a:schemeClr val="tx1"/>
                </a:solidFill>
              </a:defRPr>
            </a:lvl4pPr>
            <a:lvl5pPr marL="978408" indent="-228600">
              <a:buClr>
                <a:schemeClr val="tx1"/>
              </a:buClr>
              <a:buFont typeface="+mj-lt"/>
              <a:buAutoNum type="arabicPeriod"/>
              <a:defRPr sz="110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079185374"/>
      </p:ext>
    </p:extLst>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wo Content">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noProof="0" smtClean="0"/>
              <a:t>8/24/2020</a:t>
            </a:fld>
            <a:endParaRPr lang="en-US" noProof="0"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noProof="0"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5" name="Rectangle">
            <a:extLst>
              <a:ext uri="{FF2B5EF4-FFF2-40B4-BE49-F238E27FC236}">
                <a16:creationId xmlns:a16="http://schemas.microsoft.com/office/drawing/2014/main" id="{2E148DD3-DD87-154B-80B4-2421965D3C83}"/>
              </a:ext>
            </a:extLst>
          </p:cNvPr>
          <p:cNvSpPr/>
          <p:nvPr userDrawn="1"/>
        </p:nvSpPr>
        <p:spPr>
          <a:xfrm>
            <a:off x="1" y="1714500"/>
            <a:ext cx="12192000" cy="3429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6" name="Rectangle">
            <a:extLst>
              <a:ext uri="{FF2B5EF4-FFF2-40B4-BE49-F238E27FC236}">
                <a16:creationId xmlns:a16="http://schemas.microsoft.com/office/drawing/2014/main" id="{742E4732-0E8F-7B46-BD08-0F2EE0DA8786}"/>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7" name="Title Placeholder 1">
            <a:extLst>
              <a:ext uri="{FF2B5EF4-FFF2-40B4-BE49-F238E27FC236}">
                <a16:creationId xmlns:a16="http://schemas.microsoft.com/office/drawing/2014/main" id="{6E73F81A-7260-5C4F-A7FF-CA2CC731BC33}"/>
              </a:ext>
            </a:extLst>
          </p:cNvPr>
          <p:cNvSpPr>
            <a:spLocks noGrp="1"/>
          </p:cNvSpPr>
          <p:nvPr>
            <p:ph type="title" hasCustomPrompt="1"/>
          </p:nvPr>
        </p:nvSpPr>
        <p:spPr>
          <a:xfrm>
            <a:off x="5443870" y="942871"/>
            <a:ext cx="5711810" cy="587584"/>
          </a:xfrm>
          <a:prstGeom prst="rect">
            <a:avLst/>
          </a:prstGeom>
        </p:spPr>
        <p:txBody>
          <a:bodyPr vert="horz" lIns="91440" tIns="45720" rIns="91440" bIns="45720" rtlCol="0" anchor="ctr">
            <a:normAutofit/>
          </a:bodyPr>
          <a:lstStyle/>
          <a:p>
            <a:r>
              <a:rPr lang="en-US" noProof="0"/>
              <a:t>CLICK TO EDIT MASTER TITLE STYLE</a:t>
            </a:r>
          </a:p>
        </p:txBody>
      </p:sp>
      <p:sp>
        <p:nvSpPr>
          <p:cNvPr id="9" name="Content Placeholder 3">
            <a:extLst>
              <a:ext uri="{FF2B5EF4-FFF2-40B4-BE49-F238E27FC236}">
                <a16:creationId xmlns:a16="http://schemas.microsoft.com/office/drawing/2014/main" id="{4CD13CD4-3E4F-2E41-ACF4-2446257D236F}"/>
              </a:ext>
            </a:extLst>
          </p:cNvPr>
          <p:cNvSpPr>
            <a:spLocks noGrp="1"/>
          </p:cNvSpPr>
          <p:nvPr>
            <p:ph sz="half" idx="2"/>
          </p:nvPr>
        </p:nvSpPr>
        <p:spPr>
          <a:xfrm>
            <a:off x="5443870" y="1973589"/>
            <a:ext cx="5711810" cy="3941540"/>
          </a:xfrm>
        </p:spPr>
        <p:txBody>
          <a:bodyPr>
            <a:normAutofit/>
          </a:bodyPr>
          <a:lstStyle>
            <a:lvl1pPr>
              <a:buClr>
                <a:schemeClr val="tx1"/>
              </a:buClr>
              <a:defRPr sz="1600">
                <a:solidFill>
                  <a:schemeClr val="tx1"/>
                </a:solidFill>
              </a:defRPr>
            </a:lvl1pPr>
            <a:lvl2pPr marL="384048" indent="-182880">
              <a:buClr>
                <a:schemeClr val="tx1"/>
              </a:buClr>
              <a:buFont typeface="Arial" panose="020B0604020202020204" pitchFamily="34" charset="0"/>
              <a:buChar char="•"/>
              <a:defRPr sz="1400">
                <a:solidFill>
                  <a:schemeClr val="tx1"/>
                </a:solidFill>
              </a:defRPr>
            </a:lvl2pPr>
            <a:lvl3pPr marL="566928" indent="-182880">
              <a:buClr>
                <a:schemeClr val="tx1"/>
              </a:buClr>
              <a:buFont typeface="Arial" panose="020B0604020202020204" pitchFamily="34" charset="0"/>
              <a:buChar char="•"/>
              <a:defRPr sz="1100">
                <a:solidFill>
                  <a:schemeClr val="tx1"/>
                </a:solidFill>
              </a:defRPr>
            </a:lvl3pPr>
            <a:lvl4pPr marL="749808" indent="-182880">
              <a:buClr>
                <a:schemeClr val="tx1"/>
              </a:buClr>
              <a:buFont typeface="Arial" panose="020B0604020202020204" pitchFamily="34" charset="0"/>
              <a:buChar char="•"/>
              <a:defRPr sz="1100">
                <a:solidFill>
                  <a:schemeClr val="tx1"/>
                </a:solidFill>
              </a:defRPr>
            </a:lvl4pPr>
            <a:lvl5pPr marL="932688" indent="-182880">
              <a:buClr>
                <a:schemeClr val="tx1"/>
              </a:buClr>
              <a:buFont typeface="Arial" panose="020B0604020202020204" pitchFamily="34" charset="0"/>
              <a:buChar char="•"/>
              <a:defRPr sz="110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4" name="Content Placeholder 3">
            <a:extLst>
              <a:ext uri="{FF2B5EF4-FFF2-40B4-BE49-F238E27FC236}">
                <a16:creationId xmlns:a16="http://schemas.microsoft.com/office/drawing/2014/main" id="{D8E69886-8907-DB47-87C2-0621AF156D9F}"/>
              </a:ext>
            </a:extLst>
          </p:cNvPr>
          <p:cNvSpPr>
            <a:spLocks noGrp="1"/>
          </p:cNvSpPr>
          <p:nvPr>
            <p:ph sz="half" idx="14"/>
          </p:nvPr>
        </p:nvSpPr>
        <p:spPr>
          <a:xfrm>
            <a:off x="605170" y="621039"/>
            <a:ext cx="4589130" cy="5603086"/>
          </a:xfrm>
          <a:solidFill>
            <a:srgbClr val="EDEFF7"/>
          </a:solidFill>
        </p:spPr>
        <p:txBody>
          <a:bodyPr>
            <a:normAutofit/>
          </a:bodyPr>
          <a:lstStyle>
            <a:lvl1pPr>
              <a:buClr>
                <a:schemeClr val="tx1"/>
              </a:buClr>
              <a:defRPr sz="1600">
                <a:solidFill>
                  <a:schemeClr val="tx1"/>
                </a:solidFill>
              </a:defRPr>
            </a:lvl1pPr>
            <a:lvl2pPr marL="384048" indent="-182880">
              <a:buClr>
                <a:schemeClr val="tx1"/>
              </a:buClr>
              <a:buFont typeface="Arial" panose="020B0604020202020204" pitchFamily="34" charset="0"/>
              <a:buChar char="•"/>
              <a:defRPr sz="1400">
                <a:solidFill>
                  <a:schemeClr val="tx1"/>
                </a:solidFill>
              </a:defRPr>
            </a:lvl2pPr>
            <a:lvl3pPr marL="566928" indent="-182880">
              <a:buClr>
                <a:schemeClr val="tx1"/>
              </a:buClr>
              <a:buFont typeface="Arial" panose="020B0604020202020204" pitchFamily="34" charset="0"/>
              <a:buChar char="•"/>
              <a:defRPr sz="1100">
                <a:solidFill>
                  <a:schemeClr val="tx1"/>
                </a:solidFill>
              </a:defRPr>
            </a:lvl3pPr>
            <a:lvl4pPr marL="749808" indent="-182880">
              <a:buClr>
                <a:schemeClr val="tx1"/>
              </a:buClr>
              <a:buFont typeface="Arial" panose="020B0604020202020204" pitchFamily="34" charset="0"/>
              <a:buChar char="•"/>
              <a:defRPr sz="1100">
                <a:solidFill>
                  <a:schemeClr val="tx1"/>
                </a:solidFill>
              </a:defRPr>
            </a:lvl4pPr>
            <a:lvl5pPr marL="932688" indent="-182880">
              <a:buClr>
                <a:schemeClr val="tx1"/>
              </a:buClr>
              <a:buFont typeface="Arial" panose="020B0604020202020204" pitchFamily="34" charset="0"/>
              <a:buChar char="•"/>
              <a:defRPr sz="110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626310217"/>
      </p:ext>
    </p:extLst>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solidFill>
          <a:schemeClr val="bg1"/>
        </a:solidFill>
        <a:effectLst/>
      </p:bgPr>
    </p:bg>
    <p:spTree>
      <p:nvGrpSpPr>
        <p:cNvPr id="1" name=""/>
        <p:cNvGrpSpPr/>
        <p:nvPr/>
      </p:nvGrpSpPr>
      <p:grpSpPr>
        <a:xfrm>
          <a:off x="0" y="0"/>
          <a:ext cx="0" cy="0"/>
          <a:chOff x="0" y="0"/>
          <a:chExt cx="0" cy="0"/>
        </a:xfrm>
      </p:grpSpPr>
      <p:sp>
        <p:nvSpPr>
          <p:cNvPr id="9" name="Rectangle">
            <a:extLst>
              <a:ext uri="{FF2B5EF4-FFF2-40B4-BE49-F238E27FC236}">
                <a16:creationId xmlns:a16="http://schemas.microsoft.com/office/drawing/2014/main" id="{9C88DF2D-0421-A94C-82C1-867E1E5E4907}"/>
              </a:ext>
            </a:extLst>
          </p:cNvPr>
          <p:cNvSpPr/>
          <p:nvPr userDrawn="1"/>
        </p:nvSpPr>
        <p:spPr>
          <a:xfrm>
            <a:off x="10993582" y="0"/>
            <a:ext cx="1198418" cy="6858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10" name="Rectangle">
            <a:extLst>
              <a:ext uri="{FF2B5EF4-FFF2-40B4-BE49-F238E27FC236}">
                <a16:creationId xmlns:a16="http://schemas.microsoft.com/office/drawing/2014/main" id="{334D05A3-7A20-9447-8D39-F2980D85413A}"/>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8" name="Rectangle 7">
            <a:extLst>
              <a:ext uri="{FF2B5EF4-FFF2-40B4-BE49-F238E27FC236}">
                <a16:creationId xmlns:a16="http://schemas.microsoft.com/office/drawing/2014/main" id="{DA134939-39C0-4522-A125-A13DFDA66490}"/>
              </a:ext>
            </a:extLst>
          </p:cNvPr>
          <p:cNvSpPr/>
          <p:nvPr/>
        </p:nvSpPr>
        <p:spPr>
          <a:xfrm>
            <a:off x="634999" y="3927894"/>
            <a:ext cx="10922000" cy="2326856"/>
          </a:xfrm>
          <a:prstGeom prst="rect">
            <a:avLst/>
          </a:prstGeom>
          <a:solidFill>
            <a:srgbClr val="F6F9FF"/>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35001" y="603250"/>
            <a:ext cx="10921998" cy="3294019"/>
          </a:xfrm>
          <a:solidFill>
            <a:schemeClr val="bg1"/>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US" noProof="0" dirty="0"/>
          </a:p>
        </p:txBody>
      </p:sp>
      <p:sp>
        <p:nvSpPr>
          <p:cNvPr id="2" name="Title 1"/>
          <p:cNvSpPr>
            <a:spLocks noGrp="1"/>
          </p:cNvSpPr>
          <p:nvPr>
            <p:ph type="title"/>
          </p:nvPr>
        </p:nvSpPr>
        <p:spPr>
          <a:xfrm>
            <a:off x="1097279" y="4298078"/>
            <a:ext cx="10113645" cy="743682"/>
          </a:xfrm>
          <a:prstGeom prst="rect">
            <a:avLst/>
          </a:prstGeom>
        </p:spPr>
        <p:txBody>
          <a:bodyPr tIns="0" bIns="0" anchor="b">
            <a:noAutofit/>
          </a:bodyPr>
          <a:lstStyle>
            <a:lvl1pPr>
              <a:defRPr sz="3600" b="0">
                <a:solidFill>
                  <a:schemeClr val="tx1"/>
                </a:solidFill>
              </a:defRPr>
            </a:lvl1pPr>
          </a:lstStyle>
          <a:p>
            <a:r>
              <a:rPr lang="en-US" noProof="0"/>
              <a:t>Click to edit Master title style</a:t>
            </a:r>
          </a:p>
        </p:txBody>
      </p:sp>
      <p:sp>
        <p:nvSpPr>
          <p:cNvPr id="4" name="Text Placeholder 3"/>
          <p:cNvSpPr>
            <a:spLocks noGrp="1"/>
          </p:cNvSpPr>
          <p:nvPr>
            <p:ph type="body" sz="half" idx="2"/>
          </p:nvPr>
        </p:nvSpPr>
        <p:spPr>
          <a:xfrm>
            <a:off x="1097279" y="5213716"/>
            <a:ext cx="10113264" cy="609600"/>
          </a:xfrm>
        </p:spPr>
        <p:txBody>
          <a:bodyPr lIns="91440" tIns="0" rIns="91440" bIns="0">
            <a:normAutofit/>
          </a:bodyPr>
          <a:lstStyle>
            <a:lvl1pPr marL="0" indent="0">
              <a:spcBef>
                <a:spcPts val="0"/>
              </a:spcBef>
              <a:spcAft>
                <a:spcPts val="600"/>
              </a:spcAft>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noProof="0" smtClean="0"/>
              <a:t>8/24/2020</a:t>
            </a:fld>
            <a:endParaRPr lang="en-US" noProof="0"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noProof="0" dirty="0"/>
          </a:p>
        </p:txBody>
      </p:sp>
      <p:sp>
        <p:nvSpPr>
          <p:cNvPr id="7" name="Slide Number Placeholder 6"/>
          <p:cNvSpPr>
            <a:spLocks noGrp="1"/>
          </p:cNvSpPr>
          <p:nvPr>
            <p:ph type="sldNum" sz="quarter" idx="12"/>
          </p:nvPr>
        </p:nvSpPr>
        <p:spPr/>
        <p:txBody>
          <a:bodyPr/>
          <a:lstStyle/>
          <a:p>
            <a:fld id="{3A98EE3D-8CD1-4C3F-BD1C-C98C9596463C}" type="slidenum">
              <a:rPr lang="en-US" noProof="0" smtClean="0"/>
              <a:t>‹#›</a:t>
            </a:fld>
            <a:endParaRPr lang="en-US" noProof="0" dirty="0"/>
          </a:p>
        </p:txBody>
      </p:sp>
    </p:spTree>
    <p:extLst>
      <p:ext uri="{BB962C8B-B14F-4D97-AF65-F5344CB8AC3E}">
        <p14:creationId xmlns:p14="http://schemas.microsoft.com/office/powerpoint/2010/main" val="4046387602"/>
      </p:ext>
    </p:extLst>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Section Header">
    <p:bg>
      <p:bgPr>
        <a:solidFill>
          <a:schemeClr val="bg1"/>
        </a:solidFill>
        <a:effectLst/>
      </p:bgPr>
    </p:bg>
    <p:spTree>
      <p:nvGrpSpPr>
        <p:cNvPr id="1" name=""/>
        <p:cNvGrpSpPr/>
        <p:nvPr/>
      </p:nvGrpSpPr>
      <p:grpSpPr>
        <a:xfrm>
          <a:off x="0" y="0"/>
          <a:ext cx="0" cy="0"/>
          <a:chOff x="0" y="0"/>
          <a:chExt cx="0" cy="0"/>
        </a:xfrm>
      </p:grpSpPr>
      <p:sp>
        <p:nvSpPr>
          <p:cNvPr id="12" name="Rectangle">
            <a:extLst>
              <a:ext uri="{FF2B5EF4-FFF2-40B4-BE49-F238E27FC236}">
                <a16:creationId xmlns:a16="http://schemas.microsoft.com/office/drawing/2014/main" id="{F9512BDE-EEA0-404B-8D45-8AA93D61DABC}"/>
              </a:ext>
            </a:extLst>
          </p:cNvPr>
          <p:cNvSpPr/>
          <p:nvPr userDrawn="1"/>
        </p:nvSpPr>
        <p:spPr>
          <a:xfrm flipH="1">
            <a:off x="4217870" y="0"/>
            <a:ext cx="3599236" cy="6857999"/>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11" name="Rectangle">
            <a:extLst>
              <a:ext uri="{FF2B5EF4-FFF2-40B4-BE49-F238E27FC236}">
                <a16:creationId xmlns:a16="http://schemas.microsoft.com/office/drawing/2014/main" id="{E1223535-0F2F-6340-80B9-0B5D9364A13F}"/>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2" name="Title 1"/>
          <p:cNvSpPr>
            <a:spLocks noGrp="1"/>
          </p:cNvSpPr>
          <p:nvPr>
            <p:ph type="ctrTitle"/>
          </p:nvPr>
        </p:nvSpPr>
        <p:spPr>
          <a:xfrm>
            <a:off x="1097280" y="758952"/>
            <a:ext cx="10058400" cy="3566160"/>
          </a:xfrm>
          <a:prstGeom prst="rect">
            <a:avLst/>
          </a:prstGeom>
        </p:spPr>
        <p:txBody>
          <a:bodyPr anchor="b">
            <a:normAutofit/>
          </a:bodyPr>
          <a:lstStyle>
            <a:lvl1pPr algn="l">
              <a:lnSpc>
                <a:spcPct val="90000"/>
              </a:lnSpc>
              <a:defRPr sz="8000" cap="all" spc="-50" baseline="0">
                <a:solidFill>
                  <a:schemeClr val="tx1">
                    <a:lumMod val="85000"/>
                    <a:lumOff val="15000"/>
                  </a:schemeClr>
                </a:solidFill>
              </a:defRPr>
            </a:lvl1pPr>
          </a:lstStyle>
          <a:p>
            <a:r>
              <a:rPr lang="en-US" noProof="0"/>
              <a:t>Click to edit Master title style</a:t>
            </a:r>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noProof="0"/>
              <a:t>Click to edit Master subtitle style</a:t>
            </a:r>
          </a:p>
        </p:txBody>
      </p: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noProof="0" smtClean="0"/>
              <a:t>8/24/2020</a:t>
            </a:fld>
            <a:endParaRPr lang="en-US" noProof="0"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noProof="0"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Tree>
    <p:extLst>
      <p:ext uri="{BB962C8B-B14F-4D97-AF65-F5344CB8AC3E}">
        <p14:creationId xmlns:p14="http://schemas.microsoft.com/office/powerpoint/2010/main" val="1397075840"/>
      </p:ext>
    </p:extLst>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bg1"/>
        </a:solidFill>
        <a:effectLst/>
      </p:bgPr>
    </p:bg>
    <p:spTree>
      <p:nvGrpSpPr>
        <p:cNvPr id="1" name=""/>
        <p:cNvGrpSpPr/>
        <p:nvPr/>
      </p:nvGrpSpPr>
      <p:grpSpPr>
        <a:xfrm>
          <a:off x="0" y="0"/>
          <a:ext cx="0" cy="0"/>
          <a:chOff x="0" y="0"/>
          <a:chExt cx="0" cy="0"/>
        </a:xfrm>
      </p:grpSpPr>
      <p:sp>
        <p:nvSpPr>
          <p:cNvPr id="12" name="Rectangle">
            <a:extLst>
              <a:ext uri="{FF2B5EF4-FFF2-40B4-BE49-F238E27FC236}">
                <a16:creationId xmlns:a16="http://schemas.microsoft.com/office/drawing/2014/main" id="{202A34A5-A029-A246-82C6-D288185EB396}"/>
              </a:ext>
            </a:extLst>
          </p:cNvPr>
          <p:cNvSpPr/>
          <p:nvPr userDrawn="1"/>
        </p:nvSpPr>
        <p:spPr>
          <a:xfrm flipH="1">
            <a:off x="0" y="0"/>
            <a:ext cx="3351057" cy="6858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13" name="Rectangle">
            <a:extLst>
              <a:ext uri="{FF2B5EF4-FFF2-40B4-BE49-F238E27FC236}">
                <a16:creationId xmlns:a16="http://schemas.microsoft.com/office/drawing/2014/main" id="{2773E1D8-C87F-EE46-8284-575DCA498E81}"/>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noProof="0" smtClean="0"/>
              <a:t>8/24/2020</a:t>
            </a:fld>
            <a:endParaRPr lang="en-US" noProof="0"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noProof="0"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11" name="Title Placeholder 1">
            <a:extLst>
              <a:ext uri="{FF2B5EF4-FFF2-40B4-BE49-F238E27FC236}">
                <a16:creationId xmlns:a16="http://schemas.microsoft.com/office/drawing/2014/main" id="{C429A40D-770E-C144-A5B5-6A4442C09C24}"/>
              </a:ext>
            </a:extLst>
          </p:cNvPr>
          <p:cNvSpPr>
            <a:spLocks noGrp="1"/>
          </p:cNvSpPr>
          <p:nvPr>
            <p:ph type="title" hasCustomPrompt="1"/>
          </p:nvPr>
        </p:nvSpPr>
        <p:spPr>
          <a:xfrm>
            <a:off x="1097280" y="942871"/>
            <a:ext cx="10058400" cy="587584"/>
          </a:xfrm>
          <a:prstGeom prst="rect">
            <a:avLst/>
          </a:prstGeom>
        </p:spPr>
        <p:txBody>
          <a:bodyPr vert="horz" lIns="91440" tIns="45720" rIns="91440" bIns="45720" rtlCol="0" anchor="ctr">
            <a:normAutofit/>
          </a:bodyPr>
          <a:lstStyle>
            <a:lvl1pPr>
              <a:defRPr cap="all" baseline="0"/>
            </a:lvl1pPr>
          </a:lstStyle>
          <a:p>
            <a:r>
              <a:rPr lang="en-US" noProof="0"/>
              <a:t>CLICK TO EDIT MASTER TITLE STYLE</a:t>
            </a:r>
          </a:p>
        </p:txBody>
      </p:sp>
    </p:spTree>
    <p:extLst>
      <p:ext uri="{BB962C8B-B14F-4D97-AF65-F5344CB8AC3E}">
        <p14:creationId xmlns:p14="http://schemas.microsoft.com/office/powerpoint/2010/main" val="3432407088"/>
      </p:ext>
    </p:extLst>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bg>
      <p:bgPr>
        <a:solidFill>
          <a:schemeClr val="bg1"/>
        </a:solidFill>
        <a:effectLst/>
      </p:bgPr>
    </p:bg>
    <p:spTree>
      <p:nvGrpSpPr>
        <p:cNvPr id="1" name=""/>
        <p:cNvGrpSpPr/>
        <p:nvPr/>
      </p:nvGrpSpPr>
      <p:grpSpPr>
        <a:xfrm>
          <a:off x="0" y="0"/>
          <a:ext cx="0" cy="0"/>
          <a:chOff x="0" y="0"/>
          <a:chExt cx="0" cy="0"/>
        </a:xfrm>
      </p:grpSpPr>
      <p:sp>
        <p:nvSpPr>
          <p:cNvPr id="15" name="Rectangle">
            <a:extLst>
              <a:ext uri="{FF2B5EF4-FFF2-40B4-BE49-F238E27FC236}">
                <a16:creationId xmlns:a16="http://schemas.microsoft.com/office/drawing/2014/main" id="{64248D99-2B30-464D-B9B7-4E5C3A1F3FB2}"/>
              </a:ext>
            </a:extLst>
          </p:cNvPr>
          <p:cNvSpPr/>
          <p:nvPr userDrawn="1"/>
        </p:nvSpPr>
        <p:spPr>
          <a:xfrm flipH="1">
            <a:off x="0" y="0"/>
            <a:ext cx="6096000" cy="6858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16" name="Rectangle">
            <a:extLst>
              <a:ext uri="{FF2B5EF4-FFF2-40B4-BE49-F238E27FC236}">
                <a16:creationId xmlns:a16="http://schemas.microsoft.com/office/drawing/2014/main" id="{3FAFF55B-FDE6-394B-A39B-22627D8FB6EA}"/>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4" name="Content Placeholder 3"/>
          <p:cNvSpPr>
            <a:spLocks noGrp="1"/>
          </p:cNvSpPr>
          <p:nvPr>
            <p:ph sz="half" idx="2"/>
          </p:nvPr>
        </p:nvSpPr>
        <p:spPr>
          <a:xfrm>
            <a:off x="1097280" y="2958274"/>
            <a:ext cx="4639736" cy="2910821"/>
          </a:xfrm>
        </p:spPr>
        <p:txBody>
          <a:bodyPr>
            <a:normAutofit/>
          </a:bodyPr>
          <a:lstStyle>
            <a:lvl1pPr>
              <a:defRPr sz="1600">
                <a:solidFill>
                  <a:schemeClr val="tx1"/>
                </a:solidFill>
              </a:defRPr>
            </a:lvl1pPr>
            <a:lvl2pPr>
              <a:defRPr sz="1400">
                <a:solidFill>
                  <a:schemeClr val="tx1"/>
                </a:solidFill>
              </a:defRPr>
            </a:lvl2pPr>
            <a:lvl3pPr>
              <a:defRPr sz="1100">
                <a:solidFill>
                  <a:schemeClr val="tx1"/>
                </a:solidFill>
              </a:defRPr>
            </a:lvl3pPr>
            <a:lvl4pPr>
              <a:defRPr sz="1100">
                <a:solidFill>
                  <a:schemeClr val="tx1"/>
                </a:solidFill>
              </a:defRPr>
            </a:lvl4pPr>
            <a:lvl5pPr>
              <a:defRPr sz="110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6" name="Content Placeholder 5"/>
          <p:cNvSpPr>
            <a:spLocks noGrp="1"/>
          </p:cNvSpPr>
          <p:nvPr>
            <p:ph sz="quarter" idx="4"/>
          </p:nvPr>
        </p:nvSpPr>
        <p:spPr>
          <a:xfrm>
            <a:off x="6515944" y="2958273"/>
            <a:ext cx="4639736" cy="2910821"/>
          </a:xfrm>
        </p:spPr>
        <p:txBody>
          <a:bodyPr>
            <a:normAutofit/>
          </a:bodyPr>
          <a:lstStyle>
            <a:lvl1pPr>
              <a:defRPr sz="1600">
                <a:solidFill>
                  <a:schemeClr val="tx1"/>
                </a:solidFill>
              </a:defRPr>
            </a:lvl1pPr>
            <a:lvl2pPr>
              <a:defRPr sz="1400">
                <a:solidFill>
                  <a:schemeClr val="tx1"/>
                </a:solidFill>
              </a:defRPr>
            </a:lvl2pPr>
            <a:lvl3pPr>
              <a:defRPr sz="1100">
                <a:solidFill>
                  <a:schemeClr val="tx1"/>
                </a:solidFill>
              </a:defRPr>
            </a:lvl3pPr>
            <a:lvl4pPr>
              <a:defRPr sz="1100">
                <a:solidFill>
                  <a:schemeClr val="tx1"/>
                </a:solidFill>
              </a:defRPr>
            </a:lvl4pPr>
            <a:lvl5pPr>
              <a:defRPr sz="110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noProof="0" smtClean="0"/>
              <a:t>8/24/2020</a:t>
            </a:fld>
            <a:endParaRPr lang="en-US" noProof="0"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noProof="0"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17" name="Title Placeholder 1">
            <a:extLst>
              <a:ext uri="{FF2B5EF4-FFF2-40B4-BE49-F238E27FC236}">
                <a16:creationId xmlns:a16="http://schemas.microsoft.com/office/drawing/2014/main" id="{99E345E4-E77C-484E-9FBB-E4EC71F08545}"/>
              </a:ext>
            </a:extLst>
          </p:cNvPr>
          <p:cNvSpPr>
            <a:spLocks noGrp="1"/>
          </p:cNvSpPr>
          <p:nvPr>
            <p:ph type="title" hasCustomPrompt="1"/>
          </p:nvPr>
        </p:nvSpPr>
        <p:spPr>
          <a:xfrm>
            <a:off x="1097280" y="942871"/>
            <a:ext cx="10058400" cy="587584"/>
          </a:xfrm>
          <a:prstGeom prst="rect">
            <a:avLst/>
          </a:prstGeom>
        </p:spPr>
        <p:txBody>
          <a:bodyPr vert="horz" lIns="91440" tIns="45720" rIns="91440" bIns="45720" rtlCol="0" anchor="ctr">
            <a:normAutofit/>
          </a:bodyPr>
          <a:lstStyle>
            <a:lvl1pPr>
              <a:defRPr cap="all" baseline="0"/>
            </a:lvl1pPr>
          </a:lstStyle>
          <a:p>
            <a:r>
              <a:rPr lang="en-US" noProof="0"/>
              <a:t>CLICK TO EDIT MASTER TITLE STYLE</a:t>
            </a:r>
          </a:p>
        </p:txBody>
      </p:sp>
    </p:spTree>
    <p:extLst>
      <p:ext uri="{BB962C8B-B14F-4D97-AF65-F5344CB8AC3E}">
        <p14:creationId xmlns:p14="http://schemas.microsoft.com/office/powerpoint/2010/main" val="2423224153"/>
      </p:ext>
    </p:extLst>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bg>
      <p:bgPr>
        <a:solidFill>
          <a:schemeClr val="bg1"/>
        </a:solidFill>
        <a:effectLst/>
      </p:bgPr>
    </p:bg>
    <p:spTree>
      <p:nvGrpSpPr>
        <p:cNvPr id="1" name=""/>
        <p:cNvGrpSpPr/>
        <p:nvPr/>
      </p:nvGrpSpPr>
      <p:grpSpPr>
        <a:xfrm>
          <a:off x="0" y="0"/>
          <a:ext cx="0" cy="0"/>
          <a:chOff x="0" y="0"/>
          <a:chExt cx="0" cy="0"/>
        </a:xfrm>
      </p:grpSpPr>
      <p:sp>
        <p:nvSpPr>
          <p:cNvPr id="9" name="Rectangle">
            <a:extLst>
              <a:ext uri="{FF2B5EF4-FFF2-40B4-BE49-F238E27FC236}">
                <a16:creationId xmlns:a16="http://schemas.microsoft.com/office/drawing/2014/main" id="{83ACCAC0-2C8A-CE43-8C55-22BB53C73920}"/>
              </a:ext>
            </a:extLst>
          </p:cNvPr>
          <p:cNvSpPr/>
          <p:nvPr userDrawn="1"/>
        </p:nvSpPr>
        <p:spPr>
          <a:xfrm flipH="1">
            <a:off x="0" y="0"/>
            <a:ext cx="3351057" cy="6858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10" name="Rectangle">
            <a:extLst>
              <a:ext uri="{FF2B5EF4-FFF2-40B4-BE49-F238E27FC236}">
                <a16:creationId xmlns:a16="http://schemas.microsoft.com/office/drawing/2014/main" id="{A400A9BD-AA60-E24D-9FC2-722758C8C933}"/>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noProof="0" smtClean="0"/>
              <a:t>8/24/2020</a:t>
            </a:fld>
            <a:endParaRPr lang="en-US" noProof="0"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noProof="0"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14" name="Title Placeholder 1">
            <a:extLst>
              <a:ext uri="{FF2B5EF4-FFF2-40B4-BE49-F238E27FC236}">
                <a16:creationId xmlns:a16="http://schemas.microsoft.com/office/drawing/2014/main" id="{D4076461-FF7A-8843-B7F9-D041F3FB22FC}"/>
              </a:ext>
            </a:extLst>
          </p:cNvPr>
          <p:cNvSpPr>
            <a:spLocks noGrp="1"/>
          </p:cNvSpPr>
          <p:nvPr>
            <p:ph type="title" hasCustomPrompt="1"/>
          </p:nvPr>
        </p:nvSpPr>
        <p:spPr>
          <a:xfrm>
            <a:off x="1097280" y="942871"/>
            <a:ext cx="10058400" cy="587584"/>
          </a:xfrm>
          <a:prstGeom prst="rect">
            <a:avLst/>
          </a:prstGeom>
        </p:spPr>
        <p:txBody>
          <a:bodyPr vert="horz" lIns="91440" tIns="45720" rIns="91440" bIns="45720" rtlCol="0" anchor="ctr">
            <a:normAutofit/>
          </a:bodyPr>
          <a:lstStyle>
            <a:lvl1pPr>
              <a:defRPr cap="all" baseline="0"/>
            </a:lvl1pPr>
          </a:lstStyle>
          <a:p>
            <a:r>
              <a:rPr lang="en-US" noProof="0"/>
              <a:t>CLICK TO EDIT MASTER TITLE STYLE</a:t>
            </a:r>
          </a:p>
        </p:txBody>
      </p:sp>
    </p:spTree>
    <p:extLst>
      <p:ext uri="{BB962C8B-B14F-4D97-AF65-F5344CB8AC3E}">
        <p14:creationId xmlns:p14="http://schemas.microsoft.com/office/powerpoint/2010/main" val="3020399256"/>
      </p:ext>
    </p:extLst>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am ">
    <p:bg>
      <p:bgPr>
        <a:solidFill>
          <a:schemeClr val="bg1"/>
        </a:solidFill>
        <a:effectLst/>
      </p:bgPr>
    </p:bg>
    <p:spTree>
      <p:nvGrpSpPr>
        <p:cNvPr id="1" name=""/>
        <p:cNvGrpSpPr/>
        <p:nvPr/>
      </p:nvGrpSpPr>
      <p:grpSpPr>
        <a:xfrm>
          <a:off x="0" y="0"/>
          <a:ext cx="0" cy="0"/>
          <a:chOff x="0" y="0"/>
          <a:chExt cx="0" cy="0"/>
        </a:xfrm>
      </p:grpSpPr>
      <p:sp>
        <p:nvSpPr>
          <p:cNvPr id="11" name="Rectangle">
            <a:extLst>
              <a:ext uri="{FF2B5EF4-FFF2-40B4-BE49-F238E27FC236}">
                <a16:creationId xmlns:a16="http://schemas.microsoft.com/office/drawing/2014/main" id="{35FB147F-5DC4-B24C-B8CB-D3DA74290381}"/>
              </a:ext>
            </a:extLst>
          </p:cNvPr>
          <p:cNvSpPr/>
          <p:nvPr userDrawn="1"/>
        </p:nvSpPr>
        <p:spPr>
          <a:xfrm>
            <a:off x="1" y="3429000"/>
            <a:ext cx="12192000" cy="3429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10" name="Rectangle">
            <a:extLst>
              <a:ext uri="{FF2B5EF4-FFF2-40B4-BE49-F238E27FC236}">
                <a16:creationId xmlns:a16="http://schemas.microsoft.com/office/drawing/2014/main" id="{A400A9BD-AA60-E24D-9FC2-722758C8C933}"/>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noProof="0" smtClean="0"/>
              <a:t>8/24/2020</a:t>
            </a:fld>
            <a:endParaRPr lang="en-US" noProof="0"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noProof="0"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19" name="Picture Placeholder 3">
            <a:extLst>
              <a:ext uri="{FF2B5EF4-FFF2-40B4-BE49-F238E27FC236}">
                <a16:creationId xmlns:a16="http://schemas.microsoft.com/office/drawing/2014/main" id="{B9308E97-4F89-394E-856A-5B4EFCB2E73D}"/>
              </a:ext>
            </a:extLst>
          </p:cNvPr>
          <p:cNvSpPr>
            <a:spLocks noGrp="1"/>
          </p:cNvSpPr>
          <p:nvPr>
            <p:ph type="pic" sz="quarter" idx="13"/>
          </p:nvPr>
        </p:nvSpPr>
        <p:spPr>
          <a:xfrm>
            <a:off x="1097279" y="1930861"/>
            <a:ext cx="2919413" cy="2919413"/>
          </a:xfrm>
          <a:solidFill>
            <a:srgbClr val="EDEFF7"/>
          </a:solidFill>
        </p:spPr>
        <p:txBody>
          <a:bodyPr anchor="ctr"/>
          <a:lstStyle>
            <a:lvl1pPr algn="ctr">
              <a:defRPr/>
            </a:lvl1pPr>
          </a:lstStyle>
          <a:p>
            <a:r>
              <a:rPr lang="en-US" noProof="0"/>
              <a:t>Click icon to add picture</a:t>
            </a:r>
            <a:endParaRPr lang="en-US" noProof="0" dirty="0"/>
          </a:p>
        </p:txBody>
      </p:sp>
      <p:sp>
        <p:nvSpPr>
          <p:cNvPr id="20" name="Picture Placeholder 3">
            <a:extLst>
              <a:ext uri="{FF2B5EF4-FFF2-40B4-BE49-F238E27FC236}">
                <a16:creationId xmlns:a16="http://schemas.microsoft.com/office/drawing/2014/main" id="{A50BECA0-8817-964B-AEDB-A45669684C37}"/>
              </a:ext>
            </a:extLst>
          </p:cNvPr>
          <p:cNvSpPr>
            <a:spLocks noGrp="1"/>
          </p:cNvSpPr>
          <p:nvPr>
            <p:ph type="pic" sz="quarter" idx="14"/>
          </p:nvPr>
        </p:nvSpPr>
        <p:spPr>
          <a:xfrm>
            <a:off x="4659186" y="1930861"/>
            <a:ext cx="2919413" cy="2919413"/>
          </a:xfrm>
          <a:solidFill>
            <a:srgbClr val="EDEFF7"/>
          </a:solidFill>
        </p:spPr>
        <p:txBody>
          <a:bodyPr anchor="ctr"/>
          <a:lstStyle>
            <a:lvl1pPr algn="ctr">
              <a:defRPr/>
            </a:lvl1pPr>
          </a:lstStyle>
          <a:p>
            <a:r>
              <a:rPr lang="en-US" noProof="0"/>
              <a:t>Click icon to add picture</a:t>
            </a:r>
            <a:endParaRPr lang="en-US" noProof="0" dirty="0"/>
          </a:p>
        </p:txBody>
      </p:sp>
      <p:sp>
        <p:nvSpPr>
          <p:cNvPr id="21" name="Picture Placeholder 3">
            <a:extLst>
              <a:ext uri="{FF2B5EF4-FFF2-40B4-BE49-F238E27FC236}">
                <a16:creationId xmlns:a16="http://schemas.microsoft.com/office/drawing/2014/main" id="{EF399F4D-B67A-4C4B-BCF3-36FE110603F1}"/>
              </a:ext>
            </a:extLst>
          </p:cNvPr>
          <p:cNvSpPr>
            <a:spLocks noGrp="1"/>
          </p:cNvSpPr>
          <p:nvPr>
            <p:ph type="pic" sz="quarter" idx="15"/>
          </p:nvPr>
        </p:nvSpPr>
        <p:spPr>
          <a:xfrm>
            <a:off x="8221093" y="1930861"/>
            <a:ext cx="2919413" cy="2919413"/>
          </a:xfrm>
          <a:solidFill>
            <a:srgbClr val="EDEFF7"/>
          </a:solidFill>
        </p:spPr>
        <p:txBody>
          <a:bodyPr anchor="ctr"/>
          <a:lstStyle>
            <a:lvl1pPr algn="ctr">
              <a:defRPr/>
            </a:lvl1pPr>
          </a:lstStyle>
          <a:p>
            <a:r>
              <a:rPr lang="en-US" noProof="0"/>
              <a:t>Click icon to add picture</a:t>
            </a:r>
            <a:endParaRPr lang="en-US" noProof="0" dirty="0"/>
          </a:p>
        </p:txBody>
      </p:sp>
      <p:sp>
        <p:nvSpPr>
          <p:cNvPr id="22" name="Text Placeholder 3">
            <a:extLst>
              <a:ext uri="{FF2B5EF4-FFF2-40B4-BE49-F238E27FC236}">
                <a16:creationId xmlns:a16="http://schemas.microsoft.com/office/drawing/2014/main" id="{08305C84-E25F-EC49-8F2B-4C0181FD3ABF}"/>
              </a:ext>
            </a:extLst>
          </p:cNvPr>
          <p:cNvSpPr>
            <a:spLocks noGrp="1"/>
          </p:cNvSpPr>
          <p:nvPr>
            <p:ph type="body" sz="half" idx="2" hasCustomPrompt="1"/>
          </p:nvPr>
        </p:nvSpPr>
        <p:spPr>
          <a:xfrm>
            <a:off x="1097279" y="5257321"/>
            <a:ext cx="2919413" cy="583534"/>
          </a:xfrm>
        </p:spPr>
        <p:txBody>
          <a:bodyPr lIns="91440" rIns="91440" anchor="ctr">
            <a:normAutofit/>
          </a:bodyPr>
          <a:lstStyle>
            <a:lvl1pPr marL="0" indent="0" algn="ctr">
              <a:buNone/>
              <a:defRPr sz="1800" cap="all" baseline="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Name Goes Here</a:t>
            </a:r>
          </a:p>
        </p:txBody>
      </p:sp>
      <p:sp>
        <p:nvSpPr>
          <p:cNvPr id="23" name="Text Placeholder 3">
            <a:extLst>
              <a:ext uri="{FF2B5EF4-FFF2-40B4-BE49-F238E27FC236}">
                <a16:creationId xmlns:a16="http://schemas.microsoft.com/office/drawing/2014/main" id="{A57A1FCE-E6BF-3747-9D43-42DBA6656EC0}"/>
              </a:ext>
            </a:extLst>
          </p:cNvPr>
          <p:cNvSpPr>
            <a:spLocks noGrp="1"/>
          </p:cNvSpPr>
          <p:nvPr>
            <p:ph type="body" sz="half" idx="16" hasCustomPrompt="1"/>
          </p:nvPr>
        </p:nvSpPr>
        <p:spPr>
          <a:xfrm>
            <a:off x="4666773" y="5257321"/>
            <a:ext cx="2919413" cy="583534"/>
          </a:xfrm>
        </p:spPr>
        <p:txBody>
          <a:bodyPr lIns="91440" rIns="91440" anchor="ctr">
            <a:normAutofit/>
          </a:bodyPr>
          <a:lstStyle>
            <a:lvl1pPr marL="0" indent="0" algn="ctr">
              <a:buNone/>
              <a:defRPr sz="1800" cap="all" baseline="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Name Goes Here</a:t>
            </a:r>
          </a:p>
        </p:txBody>
      </p:sp>
      <p:sp>
        <p:nvSpPr>
          <p:cNvPr id="24" name="Text Placeholder 3">
            <a:extLst>
              <a:ext uri="{FF2B5EF4-FFF2-40B4-BE49-F238E27FC236}">
                <a16:creationId xmlns:a16="http://schemas.microsoft.com/office/drawing/2014/main" id="{5B4B74C8-96E7-684F-91B9-8CE56CD10F1E}"/>
              </a:ext>
            </a:extLst>
          </p:cNvPr>
          <p:cNvSpPr>
            <a:spLocks noGrp="1"/>
          </p:cNvSpPr>
          <p:nvPr>
            <p:ph type="body" sz="half" idx="17" hasCustomPrompt="1"/>
          </p:nvPr>
        </p:nvSpPr>
        <p:spPr>
          <a:xfrm>
            <a:off x="8236267" y="5257321"/>
            <a:ext cx="2919413" cy="583534"/>
          </a:xfrm>
        </p:spPr>
        <p:txBody>
          <a:bodyPr lIns="91440" rIns="91440" anchor="ctr">
            <a:normAutofit/>
          </a:bodyPr>
          <a:lstStyle>
            <a:lvl1pPr marL="0" indent="0" algn="ctr">
              <a:buNone/>
              <a:defRPr sz="1800" cap="all" baseline="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Name Goes Here</a:t>
            </a:r>
          </a:p>
        </p:txBody>
      </p:sp>
      <p:sp>
        <p:nvSpPr>
          <p:cNvPr id="25" name="Title Placeholder 1">
            <a:extLst>
              <a:ext uri="{FF2B5EF4-FFF2-40B4-BE49-F238E27FC236}">
                <a16:creationId xmlns:a16="http://schemas.microsoft.com/office/drawing/2014/main" id="{D522564E-B348-544F-A8E5-CFCAFA48B54B}"/>
              </a:ext>
            </a:extLst>
          </p:cNvPr>
          <p:cNvSpPr>
            <a:spLocks noGrp="1"/>
          </p:cNvSpPr>
          <p:nvPr>
            <p:ph type="title" hasCustomPrompt="1"/>
          </p:nvPr>
        </p:nvSpPr>
        <p:spPr>
          <a:xfrm>
            <a:off x="1097280" y="942871"/>
            <a:ext cx="10058400" cy="587584"/>
          </a:xfrm>
          <a:prstGeom prst="rect">
            <a:avLst/>
          </a:prstGeom>
        </p:spPr>
        <p:txBody>
          <a:bodyPr vert="horz" lIns="91440" tIns="45720" rIns="91440" bIns="45720" rtlCol="0" anchor="ctr">
            <a:normAutofit/>
          </a:bodyPr>
          <a:lstStyle>
            <a:lvl1pPr>
              <a:defRPr cap="all" baseline="0"/>
            </a:lvl1pPr>
          </a:lstStyle>
          <a:p>
            <a:r>
              <a:rPr lang="en-US" noProof="0"/>
              <a:t>CLICK TO EDIT MASTER TITLE STYLE</a:t>
            </a:r>
          </a:p>
        </p:txBody>
      </p:sp>
    </p:spTree>
    <p:extLst>
      <p:ext uri="{BB962C8B-B14F-4D97-AF65-F5344CB8AC3E}">
        <p14:creationId xmlns:p14="http://schemas.microsoft.com/office/powerpoint/2010/main" val="1418890711"/>
      </p:ext>
    </p:extLst>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noProof="0" smtClean="0"/>
              <a:t>8/24/2020</a:t>
            </a:fld>
            <a:endParaRPr lang="en-US" noProof="0"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noProof="0"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Tree>
    <p:extLst>
      <p:ext uri="{BB962C8B-B14F-4D97-AF65-F5344CB8AC3E}">
        <p14:creationId xmlns:p14="http://schemas.microsoft.com/office/powerpoint/2010/main" val="2472297255"/>
      </p:ext>
    </p:extLst>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Content and Image">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noProof="0" smtClean="0"/>
              <a:t>8/24/2020</a:t>
            </a:fld>
            <a:endParaRPr lang="en-US" noProof="0"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noProof="0"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5" name="Rectangle">
            <a:extLst>
              <a:ext uri="{FF2B5EF4-FFF2-40B4-BE49-F238E27FC236}">
                <a16:creationId xmlns:a16="http://schemas.microsoft.com/office/drawing/2014/main" id="{05BFC727-5650-B049-AA2A-2511C08FB35B}"/>
              </a:ext>
            </a:extLst>
          </p:cNvPr>
          <p:cNvSpPr/>
          <p:nvPr userDrawn="1"/>
        </p:nvSpPr>
        <p:spPr>
          <a:xfrm flipH="1">
            <a:off x="0" y="0"/>
            <a:ext cx="1195754" cy="6858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6" name="Rectangle">
            <a:extLst>
              <a:ext uri="{FF2B5EF4-FFF2-40B4-BE49-F238E27FC236}">
                <a16:creationId xmlns:a16="http://schemas.microsoft.com/office/drawing/2014/main" id="{E700C598-C823-744D-BE16-5114B7625057}"/>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10" name="Picture Placeholder 8">
            <a:extLst>
              <a:ext uri="{FF2B5EF4-FFF2-40B4-BE49-F238E27FC236}">
                <a16:creationId xmlns:a16="http://schemas.microsoft.com/office/drawing/2014/main" id="{21BED569-C9C5-8F4D-A42A-ED4914579D63}"/>
              </a:ext>
            </a:extLst>
          </p:cNvPr>
          <p:cNvSpPr>
            <a:spLocks noGrp="1"/>
          </p:cNvSpPr>
          <p:nvPr>
            <p:ph type="pic" sz="quarter" idx="13"/>
          </p:nvPr>
        </p:nvSpPr>
        <p:spPr>
          <a:xfrm>
            <a:off x="5924550" y="633875"/>
            <a:ext cx="5632450" cy="5591175"/>
          </a:xfrm>
          <a:solidFill>
            <a:schemeClr val="tx2"/>
          </a:solidFill>
        </p:spPr>
        <p:txBody>
          <a:bodyPr anchor="ctr"/>
          <a:lstStyle>
            <a:lvl1pPr algn="ctr">
              <a:defRPr>
                <a:solidFill>
                  <a:schemeClr val="bg1"/>
                </a:solidFill>
              </a:defRPr>
            </a:lvl1pPr>
          </a:lstStyle>
          <a:p>
            <a:r>
              <a:rPr lang="en-US" noProof="0"/>
              <a:t>Click icon to add picture</a:t>
            </a:r>
            <a:endParaRPr lang="en-US" noProof="0" dirty="0"/>
          </a:p>
        </p:txBody>
      </p:sp>
      <p:sp>
        <p:nvSpPr>
          <p:cNvPr id="11" name="Title Placeholder 1">
            <a:extLst>
              <a:ext uri="{FF2B5EF4-FFF2-40B4-BE49-F238E27FC236}">
                <a16:creationId xmlns:a16="http://schemas.microsoft.com/office/drawing/2014/main" id="{ACB6E588-2EB7-9A41-A93A-7757596EF9D6}"/>
              </a:ext>
            </a:extLst>
          </p:cNvPr>
          <p:cNvSpPr>
            <a:spLocks noGrp="1"/>
          </p:cNvSpPr>
          <p:nvPr>
            <p:ph type="title" hasCustomPrompt="1"/>
          </p:nvPr>
        </p:nvSpPr>
        <p:spPr>
          <a:xfrm>
            <a:off x="1195754" y="942870"/>
            <a:ext cx="4157296" cy="1292750"/>
          </a:xfrm>
          <a:prstGeom prst="rect">
            <a:avLst/>
          </a:prstGeom>
        </p:spPr>
        <p:txBody>
          <a:bodyPr vert="horz" lIns="91440" tIns="45720" rIns="91440" bIns="45720" rtlCol="0" anchor="ctr">
            <a:normAutofit/>
          </a:bodyPr>
          <a:lstStyle>
            <a:lvl1pPr>
              <a:defRPr cap="all" baseline="0"/>
            </a:lvl1pPr>
          </a:lstStyle>
          <a:p>
            <a:r>
              <a:rPr lang="en-US" noProof="0"/>
              <a:t>Title goes here</a:t>
            </a:r>
          </a:p>
        </p:txBody>
      </p:sp>
      <p:sp>
        <p:nvSpPr>
          <p:cNvPr id="12" name="Content Placeholder 3">
            <a:extLst>
              <a:ext uri="{FF2B5EF4-FFF2-40B4-BE49-F238E27FC236}">
                <a16:creationId xmlns:a16="http://schemas.microsoft.com/office/drawing/2014/main" id="{A6C0FE70-F6BB-3D40-AD3C-E704CABE499C}"/>
              </a:ext>
            </a:extLst>
          </p:cNvPr>
          <p:cNvSpPr>
            <a:spLocks noGrp="1"/>
          </p:cNvSpPr>
          <p:nvPr>
            <p:ph sz="half" idx="2"/>
          </p:nvPr>
        </p:nvSpPr>
        <p:spPr>
          <a:xfrm>
            <a:off x="1195754" y="2281657"/>
            <a:ext cx="4157296" cy="3633471"/>
          </a:xfrm>
        </p:spPr>
        <p:txBody>
          <a:bodyPr>
            <a:normAutofit/>
          </a:bodyPr>
          <a:lstStyle>
            <a:lvl1pPr marL="0" indent="0">
              <a:buClr>
                <a:schemeClr val="tx1"/>
              </a:buClr>
              <a:buNone/>
              <a:defRPr sz="1600">
                <a:solidFill>
                  <a:schemeClr val="tx1"/>
                </a:solidFill>
              </a:defRPr>
            </a:lvl1pPr>
            <a:lvl2pPr marL="201168" indent="0">
              <a:buClr>
                <a:schemeClr val="tx1"/>
              </a:buClr>
              <a:buFont typeface="Arial" panose="020B0604020202020204" pitchFamily="34" charset="0"/>
              <a:buNone/>
              <a:defRPr sz="1400">
                <a:solidFill>
                  <a:schemeClr val="tx1"/>
                </a:solidFill>
              </a:defRPr>
            </a:lvl2pPr>
            <a:lvl3pPr marL="384048" indent="0">
              <a:buClr>
                <a:schemeClr val="tx1"/>
              </a:buClr>
              <a:buFont typeface="Arial" panose="020B0604020202020204" pitchFamily="34" charset="0"/>
              <a:buNone/>
              <a:defRPr sz="1100">
                <a:solidFill>
                  <a:schemeClr val="tx1"/>
                </a:solidFill>
              </a:defRPr>
            </a:lvl3pPr>
            <a:lvl4pPr marL="566928" indent="0">
              <a:buClr>
                <a:schemeClr val="tx1"/>
              </a:buClr>
              <a:buFont typeface="Arial" panose="020B0604020202020204" pitchFamily="34" charset="0"/>
              <a:buNone/>
              <a:defRPr sz="1100">
                <a:solidFill>
                  <a:schemeClr val="tx1"/>
                </a:solidFill>
              </a:defRPr>
            </a:lvl4pPr>
            <a:lvl5pPr marL="749808" indent="0">
              <a:buClr>
                <a:schemeClr val="tx1"/>
              </a:buClr>
              <a:buFont typeface="Arial" panose="020B0604020202020204" pitchFamily="34" charset="0"/>
              <a:buNone/>
              <a:defRPr sz="110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701714163"/>
      </p:ext>
    </p:extLst>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Quote">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noProof="0" smtClean="0"/>
              <a:t>8/24/2020</a:t>
            </a:fld>
            <a:endParaRPr lang="en-US" noProof="0"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noProof="0"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5" name="Rectangle">
            <a:extLst>
              <a:ext uri="{FF2B5EF4-FFF2-40B4-BE49-F238E27FC236}">
                <a16:creationId xmlns:a16="http://schemas.microsoft.com/office/drawing/2014/main" id="{0AB10FFC-D586-994D-8D3D-F4042255CB72}"/>
              </a:ext>
            </a:extLst>
          </p:cNvPr>
          <p:cNvSpPr/>
          <p:nvPr userDrawn="1"/>
        </p:nvSpPr>
        <p:spPr>
          <a:xfrm flipH="1">
            <a:off x="0" y="0"/>
            <a:ext cx="12192000" cy="6858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6" name="Rectangle">
            <a:extLst>
              <a:ext uri="{FF2B5EF4-FFF2-40B4-BE49-F238E27FC236}">
                <a16:creationId xmlns:a16="http://schemas.microsoft.com/office/drawing/2014/main" id="{C7B0C08A-E831-D242-B2CE-2DEB004F982F}"/>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cxnSp>
        <p:nvCxnSpPr>
          <p:cNvPr id="7" name="Straight Connector 6">
            <a:extLst>
              <a:ext uri="{FF2B5EF4-FFF2-40B4-BE49-F238E27FC236}">
                <a16:creationId xmlns:a16="http://schemas.microsoft.com/office/drawing/2014/main" id="{105C2191-88F7-4148-96FD-E129F707E038}"/>
              </a:ext>
            </a:extLst>
          </p:cNvPr>
          <p:cNvCxnSpPr/>
          <p:nvPr userDrawn="1"/>
        </p:nvCxnSpPr>
        <p:spPr>
          <a:xfrm>
            <a:off x="6818393" y="999565"/>
            <a:ext cx="0" cy="485887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itle Placeholder 1">
            <a:extLst>
              <a:ext uri="{FF2B5EF4-FFF2-40B4-BE49-F238E27FC236}">
                <a16:creationId xmlns:a16="http://schemas.microsoft.com/office/drawing/2014/main" id="{61FB2196-E251-5A40-86F7-6092CEBFA133}"/>
              </a:ext>
            </a:extLst>
          </p:cNvPr>
          <p:cNvSpPr>
            <a:spLocks noGrp="1"/>
          </p:cNvSpPr>
          <p:nvPr>
            <p:ph type="title" hasCustomPrompt="1"/>
          </p:nvPr>
        </p:nvSpPr>
        <p:spPr>
          <a:xfrm>
            <a:off x="635000" y="3135207"/>
            <a:ext cx="5460992" cy="587584"/>
          </a:xfrm>
          <a:prstGeom prst="rect">
            <a:avLst/>
          </a:prstGeom>
        </p:spPr>
        <p:txBody>
          <a:bodyPr vert="horz" lIns="91440" tIns="45720" rIns="91440" bIns="45720" rtlCol="0" anchor="ctr">
            <a:noAutofit/>
          </a:bodyPr>
          <a:lstStyle>
            <a:lvl1pPr algn="r">
              <a:defRPr sz="4800" cap="all" baseline="0"/>
            </a:lvl1pPr>
          </a:lstStyle>
          <a:p>
            <a:r>
              <a:rPr lang="en-US" noProof="0"/>
              <a:t>Title goes here</a:t>
            </a:r>
          </a:p>
        </p:txBody>
      </p:sp>
      <p:sp>
        <p:nvSpPr>
          <p:cNvPr id="12" name="Content Placeholder 3">
            <a:extLst>
              <a:ext uri="{FF2B5EF4-FFF2-40B4-BE49-F238E27FC236}">
                <a16:creationId xmlns:a16="http://schemas.microsoft.com/office/drawing/2014/main" id="{C2FACD1B-0D9C-A547-98A0-D66C341D3D74}"/>
              </a:ext>
            </a:extLst>
          </p:cNvPr>
          <p:cNvSpPr>
            <a:spLocks noGrp="1"/>
          </p:cNvSpPr>
          <p:nvPr>
            <p:ph sz="half" idx="2" hasCustomPrompt="1"/>
          </p:nvPr>
        </p:nvSpPr>
        <p:spPr>
          <a:xfrm>
            <a:off x="7540794" y="831286"/>
            <a:ext cx="4016206" cy="5195425"/>
          </a:xfrm>
        </p:spPr>
        <p:txBody>
          <a:bodyPr anchor="ctr">
            <a:normAutofit/>
          </a:bodyPr>
          <a:lstStyle>
            <a:lvl1pPr marL="342900" indent="-342900">
              <a:buClr>
                <a:schemeClr val="tx1"/>
              </a:buClr>
              <a:buFont typeface="+mj-lt"/>
              <a:buAutoNum type="arabicPeriod"/>
              <a:defRPr sz="1600">
                <a:solidFill>
                  <a:schemeClr val="tx1"/>
                </a:solidFill>
              </a:defRPr>
            </a:lvl1pPr>
            <a:lvl2pPr marL="544068" indent="-342900">
              <a:buClr>
                <a:schemeClr val="tx1"/>
              </a:buClr>
              <a:buFont typeface="+mj-lt"/>
              <a:buAutoNum type="arabicPeriod"/>
              <a:defRPr sz="1400"/>
            </a:lvl2pPr>
            <a:lvl3pPr marL="612648" indent="-228600">
              <a:buClr>
                <a:schemeClr val="tx1"/>
              </a:buClr>
              <a:buFont typeface="+mj-lt"/>
              <a:buAutoNum type="arabicPeriod"/>
              <a:defRPr sz="1100"/>
            </a:lvl3pPr>
            <a:lvl4pPr marL="795528" indent="-228600">
              <a:buClr>
                <a:schemeClr val="tx1"/>
              </a:buClr>
              <a:buFont typeface="+mj-lt"/>
              <a:buAutoNum type="arabicPeriod"/>
              <a:defRPr sz="1100"/>
            </a:lvl4pPr>
            <a:lvl5pPr marL="978408" indent="-228600">
              <a:buClr>
                <a:schemeClr val="tx1"/>
              </a:buClr>
              <a:buFont typeface="+mj-lt"/>
              <a:buAutoNum type="arabicPeriod"/>
              <a:defRPr sz="1100"/>
            </a:lvl5pPr>
          </a:lstStyle>
          <a:p>
            <a:pPr lvl="0"/>
            <a:r>
              <a:rPr lang="en-US" noProof="0"/>
              <a:t>Quote Goes Here</a:t>
            </a:r>
          </a:p>
        </p:txBody>
      </p:sp>
    </p:spTree>
    <p:extLst>
      <p:ext uri="{BB962C8B-B14F-4D97-AF65-F5344CB8AC3E}">
        <p14:creationId xmlns:p14="http://schemas.microsoft.com/office/powerpoint/2010/main" val="4184935720"/>
      </p:ext>
    </p:extLst>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a:extLst>
              <a:ext uri="{FF2B5EF4-FFF2-40B4-BE49-F238E27FC236}">
                <a16:creationId xmlns:a16="http://schemas.microsoft.com/office/drawing/2014/main" id="{1552108B-1F90-0044-A7D4-0956E919F29A}"/>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2" name="Title Placeholder 1"/>
          <p:cNvSpPr>
            <a:spLocks noGrp="1"/>
          </p:cNvSpPr>
          <p:nvPr>
            <p:ph type="title"/>
          </p:nvPr>
        </p:nvSpPr>
        <p:spPr>
          <a:xfrm>
            <a:off x="1097280" y="942871"/>
            <a:ext cx="10058400" cy="587584"/>
          </a:xfrm>
          <a:prstGeom prst="rect">
            <a:avLst/>
          </a:prstGeom>
        </p:spPr>
        <p:txBody>
          <a:bodyPr vert="horz" lIns="91440" tIns="45720" rIns="91440" bIns="45720" rtlCol="0" anchor="ctr">
            <a:normAutofit/>
          </a:bodyPr>
          <a:lstStyle/>
          <a:p>
            <a:r>
              <a:rPr lang="en-US" noProof="0"/>
              <a:t>Click to edit Master title style</a:t>
            </a:r>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900">
                <a:solidFill>
                  <a:srgbClr val="FFFFFF"/>
                </a:solidFill>
              </a:defRPr>
            </a:lvl1pPr>
          </a:lstStyle>
          <a:p>
            <a:fld id="{62D6E202-B606-4609-B914-27C9371A1F6D}" type="datetime1">
              <a:rPr lang="en-US" noProof="0" smtClean="0"/>
              <a:t>8/24/2020</a:t>
            </a:fld>
            <a:endParaRPr lang="en-US" noProof="0"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900" cap="all" baseline="0">
                <a:solidFill>
                  <a:srgbClr val="FFFFFF"/>
                </a:solidFill>
              </a:defRPr>
            </a:lvl1pPr>
          </a:lstStyle>
          <a:p>
            <a:endParaRPr lang="en-US" noProof="0"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1050">
                <a:solidFill>
                  <a:srgbClr val="FFFFFF"/>
                </a:solidFill>
              </a:defRPr>
            </a:lvl1pPr>
          </a:lstStyle>
          <a:p>
            <a:fld id="{3A98EE3D-8CD1-4C3F-BD1C-C98C9596463C}" type="slidenum">
              <a:rPr lang="en-US" noProof="0" smtClean="0"/>
              <a:t>‹#›</a:t>
            </a:fld>
            <a:endParaRPr lang="en-US" noProof="0" dirty="0"/>
          </a:p>
        </p:txBody>
      </p:sp>
    </p:spTree>
    <p:extLst>
      <p:ext uri="{BB962C8B-B14F-4D97-AF65-F5344CB8AC3E}">
        <p14:creationId xmlns:p14="http://schemas.microsoft.com/office/powerpoint/2010/main" val="1394360962"/>
      </p:ext>
    </p:extLst>
  </p:cSld>
  <p:clrMap bg1="lt1" tx1="dk1" bg2="lt2" tx2="dk2" accent1="accent1" accent2="accent2" accent3="accent3" accent4="accent4" accent5="accent5" accent6="accent6" hlink="hlink" folHlink="folHlink"/>
  <p:sldLayoutIdLst>
    <p:sldLayoutId id="2147483674" r:id="rId1"/>
    <p:sldLayoutId id="2147483693" r:id="rId2"/>
    <p:sldLayoutId id="2147483675" r:id="rId3"/>
    <p:sldLayoutId id="2147483684" r:id="rId4"/>
    <p:sldLayoutId id="2147483678" r:id="rId5"/>
    <p:sldLayoutId id="2147483688" r:id="rId6"/>
    <p:sldLayoutId id="2147483679" r:id="rId7"/>
    <p:sldLayoutId id="2147483692" r:id="rId8"/>
    <p:sldLayoutId id="2147483691" r:id="rId9"/>
    <p:sldLayoutId id="2147483690" r:id="rId10"/>
    <p:sldLayoutId id="2147483689" r:id="rId11"/>
    <p:sldLayoutId id="2147483683" r:id="rId12"/>
  </p:sldLayoutIdLst>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hf sldNum="0" hdr="0" ftr="0" dt="0"/>
  <p:txStyles>
    <p:titleStyle>
      <a:lvl1pPr algn="l" defTabSz="914400" rtl="0" eaLnBrk="1" latinLnBrk="0" hangingPunct="1">
        <a:lnSpc>
          <a:spcPct val="90000"/>
        </a:lnSpc>
        <a:spcBef>
          <a:spcPct val="0"/>
        </a:spcBef>
        <a:buNone/>
        <a:defRPr sz="2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0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D545608-0BFC-4FAA-8FD3-6900D7E7A074}"/>
              </a:ext>
            </a:extLst>
          </p:cNvPr>
          <p:cNvPicPr>
            <a:picLocks noChangeAspect="1"/>
          </p:cNvPicPr>
          <p:nvPr/>
        </p:nvPicPr>
        <p:blipFill>
          <a:blip r:embed="rId2"/>
          <a:stretch>
            <a:fillRect/>
          </a:stretch>
        </p:blipFill>
        <p:spPr>
          <a:xfrm>
            <a:off x="781878" y="788650"/>
            <a:ext cx="10688016" cy="5310398"/>
          </a:xfrm>
          <a:prstGeom prst="rect">
            <a:avLst/>
          </a:prstGeom>
        </p:spPr>
      </p:pic>
      <p:sp>
        <p:nvSpPr>
          <p:cNvPr id="4" name="Title 3">
            <a:extLst>
              <a:ext uri="{FF2B5EF4-FFF2-40B4-BE49-F238E27FC236}">
                <a16:creationId xmlns:a16="http://schemas.microsoft.com/office/drawing/2014/main" id="{5B7AEFB0-51F2-5449-996C-73382891D2F9}"/>
              </a:ext>
            </a:extLst>
          </p:cNvPr>
          <p:cNvSpPr>
            <a:spLocks noGrp="1"/>
          </p:cNvSpPr>
          <p:nvPr>
            <p:ph type="ctrTitle"/>
          </p:nvPr>
        </p:nvSpPr>
        <p:spPr/>
        <p:txBody>
          <a:bodyPr/>
          <a:lstStyle/>
          <a:p>
            <a:r>
              <a:rPr lang="en-US" b="1" dirty="0"/>
              <a:t>Indwelling spirit</a:t>
            </a:r>
          </a:p>
        </p:txBody>
      </p:sp>
      <p:sp>
        <p:nvSpPr>
          <p:cNvPr id="5" name="Subtitle 4">
            <a:extLst>
              <a:ext uri="{FF2B5EF4-FFF2-40B4-BE49-F238E27FC236}">
                <a16:creationId xmlns:a16="http://schemas.microsoft.com/office/drawing/2014/main" id="{B0F6D6CF-8D73-6643-A348-53AAE29FD1C2}"/>
              </a:ext>
            </a:extLst>
          </p:cNvPr>
          <p:cNvSpPr>
            <a:spLocks noGrp="1"/>
          </p:cNvSpPr>
          <p:nvPr>
            <p:ph type="subTitle" idx="1"/>
          </p:nvPr>
        </p:nvSpPr>
        <p:spPr/>
        <p:txBody>
          <a:bodyPr>
            <a:normAutofit/>
          </a:bodyPr>
          <a:lstStyle/>
          <a:p>
            <a:r>
              <a:rPr lang="en-US" sz="2800" b="1" dirty="0"/>
              <a:t>What does he do in and for us?</a:t>
            </a:r>
          </a:p>
        </p:txBody>
      </p:sp>
    </p:spTree>
    <p:extLst>
      <p:ext uri="{BB962C8B-B14F-4D97-AF65-F5344CB8AC3E}">
        <p14:creationId xmlns:p14="http://schemas.microsoft.com/office/powerpoint/2010/main" val="1833365833"/>
      </p:ext>
    </p:extLst>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F84CA66-CF37-43A6-94ED-09CFD6962841}"/>
              </a:ext>
            </a:extLst>
          </p:cNvPr>
          <p:cNvSpPr>
            <a:spLocks noGrp="1"/>
          </p:cNvSpPr>
          <p:nvPr>
            <p:ph idx="1"/>
          </p:nvPr>
        </p:nvSpPr>
        <p:spPr>
          <a:xfrm>
            <a:off x="1097280" y="1736035"/>
            <a:ext cx="10058400" cy="4133057"/>
          </a:xfrm>
        </p:spPr>
        <p:txBody>
          <a:bodyPr>
            <a:noAutofit/>
          </a:bodyPr>
          <a:lstStyle/>
          <a:p>
            <a:pPr marR="0" algn="l" rtl="0"/>
            <a:r>
              <a:rPr lang="en-US" sz="2400" b="1" dirty="0">
                <a:latin typeface="Arial Black" panose="020B0A04020102020204" pitchFamily="34" charset="0"/>
              </a:rPr>
              <a:t>1. </a:t>
            </a:r>
            <a:r>
              <a:rPr lang="en-US" sz="2400" b="1" u="sng" dirty="0">
                <a:latin typeface="Arial Black" panose="020B0A04020102020204" pitchFamily="34" charset="0"/>
              </a:rPr>
              <a:t>God dwells in us by faith </a:t>
            </a:r>
            <a:r>
              <a:rPr lang="en-US" sz="2400" b="1" dirty="0">
                <a:latin typeface="Arial Black" panose="020B0A04020102020204" pitchFamily="34" charset="0"/>
              </a:rPr>
              <a:t>– </a:t>
            </a:r>
            <a:r>
              <a:rPr lang="en-US" sz="2400" b="0" i="0" u="none" strike="noStrike" baseline="0" dirty="0">
                <a:latin typeface="Arial Black" panose="020B0A04020102020204" pitchFamily="34" charset="0"/>
              </a:rPr>
              <a:t>(1 John 4:15-16)  Whoever confesses that Jesus is the Son of God, God abides in him, and he in God.  16  And we have known and believed the love that God has for us. God is love, and he who abides in love abides in God, and God in him.</a:t>
            </a:r>
            <a:endParaRPr lang="en-US" sz="2400" b="1" dirty="0">
              <a:latin typeface="Arial Black" panose="020B0A04020102020204" pitchFamily="34" charset="0"/>
            </a:endParaRPr>
          </a:p>
          <a:p>
            <a:r>
              <a:rPr lang="en-US" sz="2400" dirty="0">
                <a:latin typeface="Arial Black" panose="020B0A04020102020204" pitchFamily="34" charset="0"/>
              </a:rPr>
              <a:t>2. </a:t>
            </a:r>
            <a:r>
              <a:rPr lang="en-US" sz="2400" u="sng" dirty="0">
                <a:latin typeface="Arial Black" panose="020B0A04020102020204" pitchFamily="34" charset="0"/>
              </a:rPr>
              <a:t>Christ dwells in us by faith </a:t>
            </a:r>
            <a:r>
              <a:rPr lang="en-US" sz="2400" dirty="0">
                <a:latin typeface="Arial Black" panose="020B0A04020102020204" pitchFamily="34" charset="0"/>
              </a:rPr>
              <a:t>– </a:t>
            </a:r>
            <a:r>
              <a:rPr lang="en-US" sz="2400" b="0" i="0" u="none" strike="noStrike" baseline="0" dirty="0">
                <a:latin typeface="Arial Black" panose="020B0A04020102020204" pitchFamily="34" charset="0"/>
              </a:rPr>
              <a:t>(Ephesians 3:17)  that Christ may dwell in your hearts through faith; that you, being rooted and grounded in love,</a:t>
            </a:r>
          </a:p>
          <a:p>
            <a:r>
              <a:rPr lang="en-US" sz="2400" dirty="0">
                <a:latin typeface="Arial Black" panose="020B0A04020102020204" pitchFamily="34" charset="0"/>
              </a:rPr>
              <a:t>3. </a:t>
            </a:r>
            <a:r>
              <a:rPr lang="en-US" sz="2400" u="sng" dirty="0">
                <a:latin typeface="Arial Black" panose="020B0A04020102020204" pitchFamily="34" charset="0"/>
              </a:rPr>
              <a:t>Holy Spirit dwells in us by faith </a:t>
            </a:r>
            <a:r>
              <a:rPr lang="en-US" sz="2400" dirty="0">
                <a:latin typeface="Arial Black" panose="020B0A04020102020204" pitchFamily="34" charset="0"/>
              </a:rPr>
              <a:t>– </a:t>
            </a:r>
            <a:r>
              <a:rPr lang="en-US" sz="2400" b="0" i="0" u="none" strike="noStrike" baseline="0" dirty="0">
                <a:latin typeface="Arial Black" panose="020B0A04020102020204" pitchFamily="34" charset="0"/>
              </a:rPr>
              <a:t>(Galatians 3:2)  This only I want to learn from you: Did you receive the Spirit by the works of the law, or by the hearing of faith?</a:t>
            </a:r>
          </a:p>
        </p:txBody>
      </p:sp>
      <p:sp>
        <p:nvSpPr>
          <p:cNvPr id="3" name="Title 2">
            <a:extLst>
              <a:ext uri="{FF2B5EF4-FFF2-40B4-BE49-F238E27FC236}">
                <a16:creationId xmlns:a16="http://schemas.microsoft.com/office/drawing/2014/main" id="{7F196D21-F15F-4530-A29B-53B302ADB5E9}"/>
              </a:ext>
            </a:extLst>
          </p:cNvPr>
          <p:cNvSpPr>
            <a:spLocks noGrp="1"/>
          </p:cNvSpPr>
          <p:nvPr>
            <p:ph type="title"/>
          </p:nvPr>
        </p:nvSpPr>
        <p:spPr/>
        <p:txBody>
          <a:bodyPr/>
          <a:lstStyle/>
          <a:p>
            <a:r>
              <a:rPr lang="en-US" b="1" dirty="0">
                <a:solidFill>
                  <a:schemeClr val="tx1"/>
                </a:solidFill>
              </a:rPr>
              <a:t>HOW DOES THE SPIRIT DWELL IN US?</a:t>
            </a:r>
          </a:p>
        </p:txBody>
      </p:sp>
    </p:spTree>
    <p:extLst>
      <p:ext uri="{BB962C8B-B14F-4D97-AF65-F5344CB8AC3E}">
        <p14:creationId xmlns:p14="http://schemas.microsoft.com/office/powerpoint/2010/main" val="191216858"/>
      </p:ext>
    </p:extLst>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F84CA66-CF37-43A6-94ED-09CFD6962841}"/>
              </a:ext>
            </a:extLst>
          </p:cNvPr>
          <p:cNvSpPr>
            <a:spLocks noGrp="1"/>
          </p:cNvSpPr>
          <p:nvPr>
            <p:ph idx="1"/>
          </p:nvPr>
        </p:nvSpPr>
        <p:spPr>
          <a:xfrm>
            <a:off x="1097280" y="1683027"/>
            <a:ext cx="10058400" cy="4186066"/>
          </a:xfrm>
        </p:spPr>
        <p:txBody>
          <a:bodyPr>
            <a:noAutofit/>
          </a:bodyPr>
          <a:lstStyle/>
          <a:p>
            <a:pPr marR="0" algn="l" rtl="0"/>
            <a:r>
              <a:rPr lang="en-US" sz="2800" b="1" i="0" u="none" strike="noStrike" baseline="0" dirty="0">
                <a:latin typeface="Arial" panose="020B0604020202020204" pitchFamily="34" charset="0"/>
                <a:cs typeface="Arial" panose="020B0604020202020204" pitchFamily="34" charset="0"/>
              </a:rPr>
              <a:t>1) POWER TO OVERCOME SIN AND TEMPTATION</a:t>
            </a:r>
          </a:p>
          <a:p>
            <a:r>
              <a:rPr lang="en-US" sz="2800" b="1" i="0" u="none" strike="noStrike" baseline="0" dirty="0">
                <a:latin typeface="Arial" panose="020B0604020202020204" pitchFamily="34" charset="0"/>
                <a:cs typeface="Arial" panose="020B0604020202020204" pitchFamily="34" charset="0"/>
              </a:rPr>
              <a:t>(Romans 8:13)  For if you live according to the flesh you will die; but if </a:t>
            </a:r>
            <a:r>
              <a:rPr lang="en-US" sz="2800" b="1" i="0" u="sng" strike="noStrike" baseline="0" dirty="0">
                <a:latin typeface="Arial" panose="020B0604020202020204" pitchFamily="34" charset="0"/>
                <a:cs typeface="Arial" panose="020B0604020202020204" pitchFamily="34" charset="0"/>
              </a:rPr>
              <a:t>by the Spirit </a:t>
            </a:r>
            <a:r>
              <a:rPr lang="en-US" sz="2800" b="1" i="0" u="none" strike="noStrike" baseline="0" dirty="0">
                <a:latin typeface="Arial" panose="020B0604020202020204" pitchFamily="34" charset="0"/>
                <a:cs typeface="Arial" panose="020B0604020202020204" pitchFamily="34" charset="0"/>
              </a:rPr>
              <a:t>you put to death the deeds of the body, you will live.</a:t>
            </a:r>
          </a:p>
          <a:p>
            <a:pPr marR="0" algn="l" rtl="0"/>
            <a:r>
              <a:rPr lang="en-US" sz="2800" b="1" i="0" u="none" strike="noStrike" baseline="0" dirty="0">
                <a:latin typeface="Arial" panose="020B0604020202020204" pitchFamily="34" charset="0"/>
                <a:cs typeface="Arial" panose="020B0604020202020204" pitchFamily="34" charset="0"/>
              </a:rPr>
              <a:t>(Galatians 5:16-17)  I say then: </a:t>
            </a:r>
            <a:r>
              <a:rPr lang="en-US" sz="2800" b="1" i="0" u="sng" strike="noStrike" baseline="0" dirty="0">
                <a:latin typeface="Arial" panose="020B0604020202020204" pitchFamily="34" charset="0"/>
                <a:cs typeface="Arial" panose="020B0604020202020204" pitchFamily="34" charset="0"/>
              </a:rPr>
              <a:t>Walk in the Spirit, and you shall not fulfill the lust of the flesh</a:t>
            </a:r>
            <a:r>
              <a:rPr lang="en-US" sz="2800" b="1" i="0" u="none" strike="noStrike" baseline="0" dirty="0">
                <a:latin typeface="Arial" panose="020B0604020202020204" pitchFamily="34" charset="0"/>
                <a:cs typeface="Arial" panose="020B0604020202020204" pitchFamily="34" charset="0"/>
              </a:rPr>
              <a:t>. 17 For the flesh lusts against the Spirit, and the Spirit against the flesh; and these are contrary to one another, so that you do not do the things that you wish.</a:t>
            </a:r>
          </a:p>
        </p:txBody>
      </p:sp>
      <p:sp>
        <p:nvSpPr>
          <p:cNvPr id="3" name="Title 2">
            <a:extLst>
              <a:ext uri="{FF2B5EF4-FFF2-40B4-BE49-F238E27FC236}">
                <a16:creationId xmlns:a16="http://schemas.microsoft.com/office/drawing/2014/main" id="{7F196D21-F15F-4530-A29B-53B302ADB5E9}"/>
              </a:ext>
            </a:extLst>
          </p:cNvPr>
          <p:cNvSpPr>
            <a:spLocks noGrp="1"/>
          </p:cNvSpPr>
          <p:nvPr>
            <p:ph type="title"/>
          </p:nvPr>
        </p:nvSpPr>
        <p:spPr/>
        <p:txBody>
          <a:bodyPr/>
          <a:lstStyle/>
          <a:p>
            <a:r>
              <a:rPr lang="en-US" b="1" dirty="0">
                <a:solidFill>
                  <a:schemeClr val="tx1"/>
                </a:solidFill>
              </a:rPr>
              <a:t>What does he do in us / for us?</a:t>
            </a:r>
          </a:p>
        </p:txBody>
      </p:sp>
    </p:spTree>
    <p:extLst>
      <p:ext uri="{BB962C8B-B14F-4D97-AF65-F5344CB8AC3E}">
        <p14:creationId xmlns:p14="http://schemas.microsoft.com/office/powerpoint/2010/main" val="2439948849"/>
      </p:ext>
    </p:extLst>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F84CA66-CF37-43A6-94ED-09CFD6962841}"/>
              </a:ext>
            </a:extLst>
          </p:cNvPr>
          <p:cNvSpPr>
            <a:spLocks noGrp="1"/>
          </p:cNvSpPr>
          <p:nvPr>
            <p:ph idx="1"/>
          </p:nvPr>
        </p:nvSpPr>
        <p:spPr>
          <a:xfrm>
            <a:off x="1097280" y="1683027"/>
            <a:ext cx="10058400" cy="4186066"/>
          </a:xfrm>
        </p:spPr>
        <p:txBody>
          <a:bodyPr>
            <a:noAutofit/>
          </a:bodyPr>
          <a:lstStyle/>
          <a:p>
            <a:pPr marR="0" algn="l" rtl="0"/>
            <a:r>
              <a:rPr lang="en-US" sz="2400" b="1" i="0" u="none" strike="noStrike" baseline="0" dirty="0">
                <a:latin typeface="Arial" panose="020B0604020202020204" pitchFamily="34" charset="0"/>
                <a:cs typeface="Arial" panose="020B0604020202020204" pitchFamily="34" charset="0"/>
              </a:rPr>
              <a:t>2) POWER TO OVERCOME DOUBT</a:t>
            </a:r>
          </a:p>
          <a:p>
            <a:pPr marR="0" algn="l" rtl="0"/>
            <a:r>
              <a:rPr lang="en-US" sz="2400" b="1" i="0" u="none" strike="noStrike" baseline="0" dirty="0">
                <a:latin typeface="Arial" panose="020B0604020202020204" pitchFamily="34" charset="0"/>
                <a:cs typeface="Arial" panose="020B0604020202020204" pitchFamily="34" charset="0"/>
              </a:rPr>
              <a:t>(Romans 8:22-23)  For we know that the whole creation groans and labors with birth pangs together until now. 23 Not only </a:t>
            </a:r>
            <a:r>
              <a:rPr lang="en-US" sz="2400" b="1" i="1" u="none" strike="noStrike" baseline="0" dirty="0">
                <a:latin typeface="Arial" panose="020B0604020202020204" pitchFamily="34" charset="0"/>
                <a:cs typeface="Arial" panose="020B0604020202020204" pitchFamily="34" charset="0"/>
              </a:rPr>
              <a:t>that,</a:t>
            </a:r>
            <a:r>
              <a:rPr lang="en-US" sz="2400" b="1" i="0" u="none" strike="noStrike" baseline="0" dirty="0">
                <a:latin typeface="Arial" panose="020B0604020202020204" pitchFamily="34" charset="0"/>
                <a:cs typeface="Arial" panose="020B0604020202020204" pitchFamily="34" charset="0"/>
              </a:rPr>
              <a:t> but we also who have the </a:t>
            </a:r>
            <a:r>
              <a:rPr lang="en-US" sz="2400" b="1" i="0" u="none" strike="noStrike" baseline="0" dirty="0" err="1">
                <a:latin typeface="Arial" panose="020B0604020202020204" pitchFamily="34" charset="0"/>
                <a:cs typeface="Arial" panose="020B0604020202020204" pitchFamily="34" charset="0"/>
              </a:rPr>
              <a:t>firstfruits</a:t>
            </a:r>
            <a:r>
              <a:rPr lang="en-US" sz="2400" b="1" i="0" u="none" strike="noStrike" baseline="0" dirty="0">
                <a:latin typeface="Arial" panose="020B0604020202020204" pitchFamily="34" charset="0"/>
                <a:cs typeface="Arial" panose="020B0604020202020204" pitchFamily="34" charset="0"/>
              </a:rPr>
              <a:t> of the Spirit, even we ourselves groan within ourselves, </a:t>
            </a:r>
            <a:r>
              <a:rPr lang="en-US" sz="2400" b="1" i="0" u="sng" strike="noStrike" baseline="0" dirty="0">
                <a:latin typeface="Arial" panose="020B0604020202020204" pitchFamily="34" charset="0"/>
                <a:cs typeface="Arial" panose="020B0604020202020204" pitchFamily="34" charset="0"/>
              </a:rPr>
              <a:t>eagerly waiting for the adoption, the redemption of our body.</a:t>
            </a:r>
          </a:p>
          <a:p>
            <a:pPr marR="0" algn="l" rtl="0"/>
            <a:r>
              <a:rPr lang="en-US" sz="2400" b="1" i="0" u="none" strike="noStrike" baseline="0" dirty="0">
                <a:latin typeface="Arial" panose="020B0604020202020204" pitchFamily="34" charset="0"/>
                <a:cs typeface="Arial" panose="020B0604020202020204" pitchFamily="34" charset="0"/>
              </a:rPr>
              <a:t>(Hebrews 12:1)  Therefore we also, since we are surrounded by so great a cloud of witnesses, let us lay aside every weight, and the sin which so easily ensnares </a:t>
            </a:r>
            <a:r>
              <a:rPr lang="en-US" sz="2400" b="1" i="1" u="none" strike="noStrike" baseline="0" dirty="0">
                <a:latin typeface="Arial" panose="020B0604020202020204" pitchFamily="34" charset="0"/>
                <a:cs typeface="Arial" panose="020B0604020202020204" pitchFamily="34" charset="0"/>
              </a:rPr>
              <a:t>us,</a:t>
            </a:r>
            <a:r>
              <a:rPr lang="en-US" sz="2400" b="1" i="0" u="none" strike="noStrike" baseline="0" dirty="0">
                <a:latin typeface="Arial" panose="020B0604020202020204" pitchFamily="34" charset="0"/>
                <a:cs typeface="Arial" panose="020B0604020202020204" pitchFamily="34" charset="0"/>
              </a:rPr>
              <a:t> and </a:t>
            </a:r>
            <a:r>
              <a:rPr lang="en-US" sz="2400" b="1" i="0" u="sng" strike="noStrike" baseline="0" dirty="0">
                <a:latin typeface="Arial" panose="020B0604020202020204" pitchFamily="34" charset="0"/>
                <a:cs typeface="Arial" panose="020B0604020202020204" pitchFamily="34" charset="0"/>
              </a:rPr>
              <a:t>let us run with endurance </a:t>
            </a:r>
            <a:r>
              <a:rPr lang="en-US" sz="2400" b="1" i="0" u="none" strike="noStrike" baseline="0" dirty="0">
                <a:latin typeface="Arial" panose="020B0604020202020204" pitchFamily="34" charset="0"/>
                <a:cs typeface="Arial" panose="020B0604020202020204" pitchFamily="34" charset="0"/>
              </a:rPr>
              <a:t>the race that is set before us</a:t>
            </a:r>
          </a:p>
        </p:txBody>
      </p:sp>
      <p:sp>
        <p:nvSpPr>
          <p:cNvPr id="3" name="Title 2">
            <a:extLst>
              <a:ext uri="{FF2B5EF4-FFF2-40B4-BE49-F238E27FC236}">
                <a16:creationId xmlns:a16="http://schemas.microsoft.com/office/drawing/2014/main" id="{7F196D21-F15F-4530-A29B-53B302ADB5E9}"/>
              </a:ext>
            </a:extLst>
          </p:cNvPr>
          <p:cNvSpPr>
            <a:spLocks noGrp="1"/>
          </p:cNvSpPr>
          <p:nvPr>
            <p:ph type="title"/>
          </p:nvPr>
        </p:nvSpPr>
        <p:spPr/>
        <p:txBody>
          <a:bodyPr/>
          <a:lstStyle/>
          <a:p>
            <a:r>
              <a:rPr lang="en-US" b="1" dirty="0">
                <a:solidFill>
                  <a:schemeClr val="tx1"/>
                </a:solidFill>
              </a:rPr>
              <a:t>What does he do in us / for us?</a:t>
            </a:r>
          </a:p>
        </p:txBody>
      </p:sp>
    </p:spTree>
    <p:extLst>
      <p:ext uri="{BB962C8B-B14F-4D97-AF65-F5344CB8AC3E}">
        <p14:creationId xmlns:p14="http://schemas.microsoft.com/office/powerpoint/2010/main" val="1908890291"/>
      </p:ext>
    </p:extLst>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F84CA66-CF37-43A6-94ED-09CFD6962841}"/>
              </a:ext>
            </a:extLst>
          </p:cNvPr>
          <p:cNvSpPr>
            <a:spLocks noGrp="1"/>
          </p:cNvSpPr>
          <p:nvPr>
            <p:ph idx="1"/>
          </p:nvPr>
        </p:nvSpPr>
        <p:spPr>
          <a:xfrm>
            <a:off x="1097280" y="1683027"/>
            <a:ext cx="10058400" cy="4186066"/>
          </a:xfrm>
        </p:spPr>
        <p:txBody>
          <a:bodyPr>
            <a:noAutofit/>
          </a:bodyPr>
          <a:lstStyle/>
          <a:p>
            <a:pPr marR="0" algn="l" rtl="0"/>
            <a:r>
              <a:rPr lang="en-US" b="1" i="0" u="none" strike="noStrike" baseline="0" dirty="0">
                <a:latin typeface="Arial" panose="020B0604020202020204" pitchFamily="34" charset="0"/>
                <a:cs typeface="Arial" panose="020B0604020202020204" pitchFamily="34" charset="0"/>
              </a:rPr>
              <a:t>3) POWER TO HAVE ASSURANCE</a:t>
            </a:r>
          </a:p>
          <a:p>
            <a:pPr marR="0" algn="l" rtl="0"/>
            <a:r>
              <a:rPr lang="en-US" b="1" i="0" u="none" strike="noStrike" baseline="0" dirty="0">
                <a:latin typeface="Arial" panose="020B0604020202020204" pitchFamily="34" charset="0"/>
                <a:cs typeface="Arial" panose="020B0604020202020204" pitchFamily="34" charset="0"/>
              </a:rPr>
              <a:t>(Ephesians 1:13-14)  In Him you also </a:t>
            </a:r>
            <a:r>
              <a:rPr lang="en-US" b="1" i="1" u="none" strike="noStrike" baseline="0" dirty="0">
                <a:latin typeface="Arial" panose="020B0604020202020204" pitchFamily="34" charset="0"/>
                <a:cs typeface="Arial" panose="020B0604020202020204" pitchFamily="34" charset="0"/>
              </a:rPr>
              <a:t>trusted,</a:t>
            </a:r>
            <a:r>
              <a:rPr lang="en-US" b="1" i="0" u="none" strike="noStrike" baseline="0" dirty="0">
                <a:latin typeface="Arial" panose="020B0604020202020204" pitchFamily="34" charset="0"/>
                <a:cs typeface="Arial" panose="020B0604020202020204" pitchFamily="34" charset="0"/>
              </a:rPr>
              <a:t> after you heard the word of truth, the gospel of your salvation; in whom also, having believed, </a:t>
            </a:r>
            <a:r>
              <a:rPr lang="en-US" b="1" i="0" u="sng" strike="noStrike" baseline="0" dirty="0">
                <a:latin typeface="Arial" panose="020B0604020202020204" pitchFamily="34" charset="0"/>
                <a:cs typeface="Arial" panose="020B0604020202020204" pitchFamily="34" charset="0"/>
              </a:rPr>
              <a:t>you were sealed with the Holy Spirit of promise</a:t>
            </a:r>
            <a:r>
              <a:rPr lang="en-US" b="1" i="0" u="none" strike="noStrike" baseline="0" dirty="0">
                <a:latin typeface="Arial" panose="020B0604020202020204" pitchFamily="34" charset="0"/>
                <a:cs typeface="Arial" panose="020B0604020202020204" pitchFamily="34" charset="0"/>
              </a:rPr>
              <a:t>, </a:t>
            </a:r>
            <a:r>
              <a:rPr lang="en-US" b="1" i="0" u="sng" strike="noStrike" baseline="0" dirty="0">
                <a:latin typeface="Arial" panose="020B0604020202020204" pitchFamily="34" charset="0"/>
                <a:cs typeface="Arial" panose="020B0604020202020204" pitchFamily="34" charset="0"/>
              </a:rPr>
              <a:t>14 who is the guarantee of our inheritance </a:t>
            </a:r>
            <a:r>
              <a:rPr lang="en-US" b="1" i="0" u="none" strike="noStrike" baseline="0" dirty="0">
                <a:latin typeface="Arial" panose="020B0604020202020204" pitchFamily="34" charset="0"/>
                <a:cs typeface="Arial" panose="020B0604020202020204" pitchFamily="34" charset="0"/>
              </a:rPr>
              <a:t>until the redemption of the purchased possession, to the praise of His glory.</a:t>
            </a:r>
          </a:p>
          <a:p>
            <a:r>
              <a:rPr lang="en-US" b="1" i="0" u="none" strike="noStrike" baseline="0" dirty="0">
                <a:latin typeface="Arial" panose="020B0604020202020204" pitchFamily="34" charset="0"/>
                <a:cs typeface="Arial" panose="020B0604020202020204" pitchFamily="34" charset="0"/>
              </a:rPr>
              <a:t>(1 John 5:13)  These things I have written to you who believe in the name of the Son of God, that </a:t>
            </a:r>
            <a:r>
              <a:rPr lang="en-US" b="1" i="0" u="sng" strike="noStrike" baseline="0" dirty="0">
                <a:latin typeface="Arial" panose="020B0604020202020204" pitchFamily="34" charset="0"/>
                <a:cs typeface="Arial" panose="020B0604020202020204" pitchFamily="34" charset="0"/>
              </a:rPr>
              <a:t>you may know that you have eternal life</a:t>
            </a:r>
            <a:r>
              <a:rPr lang="en-US" b="1" i="0" u="none" strike="noStrike" baseline="0" dirty="0">
                <a:latin typeface="Arial" panose="020B0604020202020204" pitchFamily="34" charset="0"/>
                <a:cs typeface="Arial" panose="020B0604020202020204" pitchFamily="34" charset="0"/>
              </a:rPr>
              <a:t>, and that you may </a:t>
            </a:r>
            <a:r>
              <a:rPr lang="en-US" b="1" i="1" u="none" strike="noStrike" baseline="0" dirty="0">
                <a:latin typeface="Arial" panose="020B0604020202020204" pitchFamily="34" charset="0"/>
                <a:cs typeface="Arial" panose="020B0604020202020204" pitchFamily="34" charset="0"/>
              </a:rPr>
              <a:t>continue to</a:t>
            </a:r>
            <a:r>
              <a:rPr lang="en-US" b="1" i="0" u="none" strike="noStrike" baseline="0" dirty="0">
                <a:latin typeface="Arial" panose="020B0604020202020204" pitchFamily="34" charset="0"/>
                <a:cs typeface="Arial" panose="020B0604020202020204" pitchFamily="34" charset="0"/>
              </a:rPr>
              <a:t> believe in the name of the Son of God.</a:t>
            </a:r>
          </a:p>
          <a:p>
            <a:r>
              <a:rPr lang="en-US" b="1" i="0" u="none" strike="noStrike" baseline="0" dirty="0">
                <a:latin typeface="Arial" panose="020B0604020202020204" pitchFamily="34" charset="0"/>
                <a:cs typeface="Arial" panose="020B0604020202020204" pitchFamily="34" charset="0"/>
              </a:rPr>
              <a:t>(1 John 3:24)  Now he who keeps His commandments abides in Him, and He in him. And </a:t>
            </a:r>
            <a:r>
              <a:rPr lang="en-US" b="1" i="0" u="sng" strike="noStrike" baseline="0" dirty="0">
                <a:latin typeface="Arial" panose="020B0604020202020204" pitchFamily="34" charset="0"/>
                <a:cs typeface="Arial" panose="020B0604020202020204" pitchFamily="34" charset="0"/>
              </a:rPr>
              <a:t>by this we know that He abides in us</a:t>
            </a:r>
            <a:r>
              <a:rPr lang="en-US" b="1" i="0" u="none" strike="noStrike" baseline="0" dirty="0">
                <a:latin typeface="Arial" panose="020B0604020202020204" pitchFamily="34" charset="0"/>
                <a:cs typeface="Arial" panose="020B0604020202020204" pitchFamily="34" charset="0"/>
              </a:rPr>
              <a:t>, by the Spirit whom He has given us.</a:t>
            </a:r>
          </a:p>
        </p:txBody>
      </p:sp>
      <p:sp>
        <p:nvSpPr>
          <p:cNvPr id="3" name="Title 2">
            <a:extLst>
              <a:ext uri="{FF2B5EF4-FFF2-40B4-BE49-F238E27FC236}">
                <a16:creationId xmlns:a16="http://schemas.microsoft.com/office/drawing/2014/main" id="{7F196D21-F15F-4530-A29B-53B302ADB5E9}"/>
              </a:ext>
            </a:extLst>
          </p:cNvPr>
          <p:cNvSpPr>
            <a:spLocks noGrp="1"/>
          </p:cNvSpPr>
          <p:nvPr>
            <p:ph type="title"/>
          </p:nvPr>
        </p:nvSpPr>
        <p:spPr/>
        <p:txBody>
          <a:bodyPr/>
          <a:lstStyle/>
          <a:p>
            <a:r>
              <a:rPr lang="en-US" b="1" dirty="0">
                <a:solidFill>
                  <a:schemeClr val="tx1"/>
                </a:solidFill>
              </a:rPr>
              <a:t>What does he do in us / for us?</a:t>
            </a:r>
          </a:p>
        </p:txBody>
      </p:sp>
    </p:spTree>
    <p:extLst>
      <p:ext uri="{BB962C8B-B14F-4D97-AF65-F5344CB8AC3E}">
        <p14:creationId xmlns:p14="http://schemas.microsoft.com/office/powerpoint/2010/main" val="1078273924"/>
      </p:ext>
    </p:extLst>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F84CA66-CF37-43A6-94ED-09CFD6962841}"/>
              </a:ext>
            </a:extLst>
          </p:cNvPr>
          <p:cNvSpPr>
            <a:spLocks noGrp="1"/>
          </p:cNvSpPr>
          <p:nvPr>
            <p:ph idx="1"/>
          </p:nvPr>
        </p:nvSpPr>
        <p:spPr>
          <a:xfrm>
            <a:off x="1097280" y="1683027"/>
            <a:ext cx="10058400" cy="4186066"/>
          </a:xfrm>
        </p:spPr>
        <p:txBody>
          <a:bodyPr>
            <a:noAutofit/>
          </a:bodyPr>
          <a:lstStyle/>
          <a:p>
            <a:pPr marR="0" algn="l" rtl="0"/>
            <a:r>
              <a:rPr lang="en-US" sz="2800" b="1" i="0" u="none" strike="noStrike" baseline="0" dirty="0">
                <a:latin typeface="Arial" panose="020B0604020202020204" pitchFamily="34" charset="0"/>
                <a:cs typeface="Arial" panose="020B0604020202020204" pitchFamily="34" charset="0"/>
              </a:rPr>
              <a:t>4) POWER TO KNOW YOU ARE SAVED</a:t>
            </a:r>
          </a:p>
          <a:p>
            <a:r>
              <a:rPr lang="en-US" sz="2800" b="1" i="0" u="none" strike="noStrike" baseline="0" dirty="0">
                <a:latin typeface="Arial" panose="020B0604020202020204" pitchFamily="34" charset="0"/>
                <a:cs typeface="Arial" panose="020B0604020202020204" pitchFamily="34" charset="0"/>
              </a:rPr>
              <a:t>(Romans 8:16)  The Spirit Himself bears witness with our spirit that we are children of God,</a:t>
            </a:r>
          </a:p>
          <a:p>
            <a:endParaRPr lang="en-US" sz="2800" b="1" i="0" u="none" strike="noStrike" baseline="0" dirty="0">
              <a:latin typeface="Arial" panose="020B0604020202020204" pitchFamily="34" charset="0"/>
              <a:cs typeface="Arial" panose="020B0604020202020204" pitchFamily="34" charset="0"/>
            </a:endParaRPr>
          </a:p>
          <a:p>
            <a:pPr marR="0" algn="l" rtl="0"/>
            <a:r>
              <a:rPr lang="en-US" sz="2800" b="1" i="0" u="none" strike="noStrike" baseline="0" dirty="0">
                <a:latin typeface="Arial" panose="020B0604020202020204" pitchFamily="34" charset="0"/>
                <a:cs typeface="Arial" panose="020B0604020202020204" pitchFamily="34" charset="0"/>
              </a:rPr>
              <a:t>NOT – Bear wit</a:t>
            </a:r>
            <a:r>
              <a:rPr lang="en-US" sz="2800" b="1" dirty="0">
                <a:latin typeface="Arial" panose="020B0604020202020204" pitchFamily="34" charset="0"/>
                <a:cs typeface="Arial" panose="020B0604020202020204" pitchFamily="34" charset="0"/>
              </a:rPr>
              <a:t>ness TO our spirit</a:t>
            </a:r>
          </a:p>
          <a:p>
            <a:pPr marR="0" algn="l" rtl="0"/>
            <a:endParaRPr lang="en-US" sz="2800" b="1" dirty="0">
              <a:latin typeface="Arial" panose="020B0604020202020204" pitchFamily="34" charset="0"/>
              <a:cs typeface="Arial" panose="020B0604020202020204" pitchFamily="34" charset="0"/>
            </a:endParaRPr>
          </a:p>
          <a:p>
            <a:pPr marR="0" algn="l" rtl="0"/>
            <a:r>
              <a:rPr lang="en-US" sz="2800" b="1" i="0" u="none" strike="noStrike" baseline="0" dirty="0">
                <a:latin typeface="Arial" panose="020B0604020202020204" pitchFamily="34" charset="0"/>
                <a:cs typeface="Arial" panose="020B0604020202020204" pitchFamily="34" charset="0"/>
              </a:rPr>
              <a:t>BUT – Bear wit</a:t>
            </a:r>
            <a:r>
              <a:rPr lang="en-US" sz="2800" b="1" dirty="0">
                <a:latin typeface="Arial" panose="020B0604020202020204" pitchFamily="34" charset="0"/>
                <a:cs typeface="Arial" panose="020B0604020202020204" pitchFamily="34" charset="0"/>
              </a:rPr>
              <a:t>ness WITH our spirit</a:t>
            </a:r>
            <a:endParaRPr lang="en-US" sz="2800" b="1" i="0" u="none" strike="noStrike" baseline="0" dirty="0">
              <a:latin typeface="Arial" panose="020B0604020202020204" pitchFamily="34" charset="0"/>
              <a:cs typeface="Arial" panose="020B0604020202020204" pitchFamily="34" charset="0"/>
            </a:endParaRPr>
          </a:p>
        </p:txBody>
      </p:sp>
      <p:sp>
        <p:nvSpPr>
          <p:cNvPr id="3" name="Title 2">
            <a:extLst>
              <a:ext uri="{FF2B5EF4-FFF2-40B4-BE49-F238E27FC236}">
                <a16:creationId xmlns:a16="http://schemas.microsoft.com/office/drawing/2014/main" id="{7F196D21-F15F-4530-A29B-53B302ADB5E9}"/>
              </a:ext>
            </a:extLst>
          </p:cNvPr>
          <p:cNvSpPr>
            <a:spLocks noGrp="1"/>
          </p:cNvSpPr>
          <p:nvPr>
            <p:ph type="title"/>
          </p:nvPr>
        </p:nvSpPr>
        <p:spPr/>
        <p:txBody>
          <a:bodyPr/>
          <a:lstStyle/>
          <a:p>
            <a:r>
              <a:rPr lang="en-US" b="1" dirty="0">
                <a:solidFill>
                  <a:schemeClr val="tx1"/>
                </a:solidFill>
              </a:rPr>
              <a:t>What does he do in us / for us?</a:t>
            </a:r>
          </a:p>
        </p:txBody>
      </p:sp>
    </p:spTree>
    <p:extLst>
      <p:ext uri="{BB962C8B-B14F-4D97-AF65-F5344CB8AC3E}">
        <p14:creationId xmlns:p14="http://schemas.microsoft.com/office/powerpoint/2010/main" val="1336139391"/>
      </p:ext>
    </p:extLst>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08C1D48-95B4-4433-AEA4-997F3F70395E}"/>
              </a:ext>
            </a:extLst>
          </p:cNvPr>
          <p:cNvSpPr>
            <a:spLocks noGrp="1"/>
          </p:cNvSpPr>
          <p:nvPr>
            <p:ph type="body" idx="1"/>
          </p:nvPr>
        </p:nvSpPr>
        <p:spPr>
          <a:xfrm>
            <a:off x="1097280" y="1762540"/>
            <a:ext cx="4639736" cy="587584"/>
          </a:xfrm>
        </p:spPr>
        <p:txBody>
          <a:bodyPr/>
          <a:lstStyle/>
          <a:p>
            <a:r>
              <a:rPr lang="en-US" b="1" dirty="0"/>
              <a:t>Holy spirit says - - - </a:t>
            </a:r>
          </a:p>
        </p:txBody>
      </p:sp>
      <p:sp>
        <p:nvSpPr>
          <p:cNvPr id="3" name="Content Placeholder 2">
            <a:extLst>
              <a:ext uri="{FF2B5EF4-FFF2-40B4-BE49-F238E27FC236}">
                <a16:creationId xmlns:a16="http://schemas.microsoft.com/office/drawing/2014/main" id="{78BD94FA-8E1A-4C62-93EC-14EF71F2A21E}"/>
              </a:ext>
            </a:extLst>
          </p:cNvPr>
          <p:cNvSpPr>
            <a:spLocks noGrp="1"/>
          </p:cNvSpPr>
          <p:nvPr>
            <p:ph sz="half" idx="2"/>
          </p:nvPr>
        </p:nvSpPr>
        <p:spPr>
          <a:xfrm>
            <a:off x="1097280" y="2464904"/>
            <a:ext cx="4639736" cy="3404192"/>
          </a:xfrm>
        </p:spPr>
        <p:txBody>
          <a:bodyPr>
            <a:noAutofit/>
          </a:bodyPr>
          <a:lstStyle/>
          <a:p>
            <a:r>
              <a:rPr lang="en-US" sz="2400" b="1" dirty="0">
                <a:latin typeface="Arial" panose="020B0604020202020204" pitchFamily="34" charset="0"/>
                <a:cs typeface="Arial" panose="020B0604020202020204" pitchFamily="34" charset="0"/>
              </a:rPr>
              <a:t>Believe – John 8:24</a:t>
            </a:r>
          </a:p>
          <a:p>
            <a:r>
              <a:rPr lang="en-US" sz="2400" b="1" dirty="0">
                <a:latin typeface="Arial" panose="020B0604020202020204" pitchFamily="34" charset="0"/>
                <a:cs typeface="Arial" panose="020B0604020202020204" pitchFamily="34" charset="0"/>
              </a:rPr>
              <a:t>Repent – Acts 17:30</a:t>
            </a:r>
          </a:p>
          <a:p>
            <a:r>
              <a:rPr lang="en-US" sz="2400" b="1" dirty="0">
                <a:latin typeface="Arial" panose="020B0604020202020204" pitchFamily="34" charset="0"/>
                <a:cs typeface="Arial" panose="020B0604020202020204" pitchFamily="34" charset="0"/>
              </a:rPr>
              <a:t>Confess – Romans 10:9-10</a:t>
            </a:r>
          </a:p>
          <a:p>
            <a:r>
              <a:rPr lang="en-US" sz="2400" b="1" dirty="0">
                <a:latin typeface="Arial" panose="020B0604020202020204" pitchFamily="34" charset="0"/>
                <a:cs typeface="Arial" panose="020B0604020202020204" pitchFamily="34" charset="0"/>
              </a:rPr>
              <a:t>Be Baptized – Mark 16:16</a:t>
            </a:r>
          </a:p>
          <a:p>
            <a:r>
              <a:rPr lang="en-US" sz="2400" b="1" dirty="0">
                <a:latin typeface="Arial" panose="020B0604020202020204" pitchFamily="34" charset="0"/>
                <a:cs typeface="Arial" panose="020B0604020202020204" pitchFamily="34" charset="0"/>
              </a:rPr>
              <a:t>Worship – John 4:24</a:t>
            </a:r>
          </a:p>
          <a:p>
            <a:r>
              <a:rPr lang="en-US" sz="2400" b="1" dirty="0">
                <a:latin typeface="Arial" panose="020B0604020202020204" pitchFamily="34" charset="0"/>
                <a:cs typeface="Arial" panose="020B0604020202020204" pitchFamily="34" charset="0"/>
              </a:rPr>
              <a:t>Serve Christ – Matthew 25:40, 45 </a:t>
            </a:r>
          </a:p>
        </p:txBody>
      </p:sp>
      <p:sp>
        <p:nvSpPr>
          <p:cNvPr id="4" name="Text Placeholder 3">
            <a:extLst>
              <a:ext uri="{FF2B5EF4-FFF2-40B4-BE49-F238E27FC236}">
                <a16:creationId xmlns:a16="http://schemas.microsoft.com/office/drawing/2014/main" id="{89129FCA-C418-45EE-BF4D-8F8B916C1FB8}"/>
              </a:ext>
            </a:extLst>
          </p:cNvPr>
          <p:cNvSpPr>
            <a:spLocks noGrp="1"/>
          </p:cNvSpPr>
          <p:nvPr>
            <p:ph type="body" sz="quarter" idx="3"/>
          </p:nvPr>
        </p:nvSpPr>
        <p:spPr>
          <a:xfrm>
            <a:off x="6515944" y="1762539"/>
            <a:ext cx="4639736" cy="587585"/>
          </a:xfrm>
        </p:spPr>
        <p:txBody>
          <a:bodyPr/>
          <a:lstStyle/>
          <a:p>
            <a:r>
              <a:rPr lang="en-US" b="1" dirty="0"/>
              <a:t>What does your spirit say?</a:t>
            </a:r>
          </a:p>
        </p:txBody>
      </p:sp>
      <p:sp>
        <p:nvSpPr>
          <p:cNvPr id="5" name="Content Placeholder 4">
            <a:extLst>
              <a:ext uri="{FF2B5EF4-FFF2-40B4-BE49-F238E27FC236}">
                <a16:creationId xmlns:a16="http://schemas.microsoft.com/office/drawing/2014/main" id="{32EC5348-0D80-48B9-8741-DDF20E86DC14}"/>
              </a:ext>
            </a:extLst>
          </p:cNvPr>
          <p:cNvSpPr>
            <a:spLocks noGrp="1"/>
          </p:cNvSpPr>
          <p:nvPr>
            <p:ph sz="quarter" idx="4"/>
          </p:nvPr>
        </p:nvSpPr>
        <p:spPr>
          <a:xfrm>
            <a:off x="6515944" y="2464904"/>
            <a:ext cx="4639736" cy="3404191"/>
          </a:xfrm>
        </p:spPr>
        <p:txBody>
          <a:bodyPr>
            <a:normAutofit/>
          </a:bodyPr>
          <a:lstStyle/>
          <a:p>
            <a:r>
              <a:rPr lang="en-US" sz="2400" b="1" dirty="0">
                <a:latin typeface="Arial" panose="020B0604020202020204" pitchFamily="34" charset="0"/>
                <a:cs typeface="Arial" panose="020B0604020202020204" pitchFamily="34" charset="0"/>
              </a:rPr>
              <a:t>Have you believed?</a:t>
            </a:r>
          </a:p>
          <a:p>
            <a:r>
              <a:rPr lang="en-US" sz="2400" b="1" dirty="0">
                <a:latin typeface="Arial" panose="020B0604020202020204" pitchFamily="34" charset="0"/>
                <a:cs typeface="Arial" panose="020B0604020202020204" pitchFamily="34" charset="0"/>
              </a:rPr>
              <a:t>Have you repented?</a:t>
            </a:r>
          </a:p>
          <a:p>
            <a:r>
              <a:rPr lang="en-US" sz="2400" b="1" dirty="0">
                <a:latin typeface="Arial" panose="020B0604020202020204" pitchFamily="34" charset="0"/>
                <a:cs typeface="Arial" panose="020B0604020202020204" pitchFamily="34" charset="0"/>
              </a:rPr>
              <a:t>Have you confessed Christ?</a:t>
            </a:r>
          </a:p>
          <a:p>
            <a:r>
              <a:rPr lang="en-US" sz="2400" b="1" dirty="0">
                <a:latin typeface="Arial" panose="020B0604020202020204" pitchFamily="34" charset="0"/>
                <a:cs typeface="Arial" panose="020B0604020202020204" pitchFamily="34" charset="0"/>
              </a:rPr>
              <a:t>Have you been baptized?</a:t>
            </a:r>
          </a:p>
          <a:p>
            <a:r>
              <a:rPr lang="en-US" sz="2400" b="1" dirty="0">
                <a:latin typeface="Arial" panose="020B0604020202020204" pitchFamily="34" charset="0"/>
                <a:cs typeface="Arial" panose="020B0604020202020204" pitchFamily="34" charset="0"/>
              </a:rPr>
              <a:t>Do you worship God?</a:t>
            </a:r>
          </a:p>
          <a:p>
            <a:r>
              <a:rPr lang="en-US" sz="2400" b="1" dirty="0">
                <a:latin typeface="Arial" panose="020B0604020202020204" pitchFamily="34" charset="0"/>
                <a:cs typeface="Arial" panose="020B0604020202020204" pitchFamily="34" charset="0"/>
              </a:rPr>
              <a:t>Are you serving Christ?</a:t>
            </a:r>
          </a:p>
        </p:txBody>
      </p:sp>
      <p:sp>
        <p:nvSpPr>
          <p:cNvPr id="6" name="Title 5">
            <a:extLst>
              <a:ext uri="{FF2B5EF4-FFF2-40B4-BE49-F238E27FC236}">
                <a16:creationId xmlns:a16="http://schemas.microsoft.com/office/drawing/2014/main" id="{7A5EBE12-7A67-43E3-A784-5E6B95F0B781}"/>
              </a:ext>
            </a:extLst>
          </p:cNvPr>
          <p:cNvSpPr>
            <a:spLocks noGrp="1"/>
          </p:cNvSpPr>
          <p:nvPr>
            <p:ph type="title"/>
          </p:nvPr>
        </p:nvSpPr>
        <p:spPr/>
        <p:txBody>
          <a:bodyPr/>
          <a:lstStyle/>
          <a:p>
            <a:pPr marR="0" algn="l" rtl="0"/>
            <a:r>
              <a:rPr lang="en-US" b="1" dirty="0">
                <a:latin typeface="Arial" panose="020B0604020202020204" pitchFamily="34" charset="0"/>
                <a:cs typeface="Arial" panose="020B0604020202020204" pitchFamily="34" charset="0"/>
              </a:rPr>
              <a:t>4</a:t>
            </a:r>
            <a:r>
              <a:rPr lang="en-US" sz="2800" b="1" i="0" u="none" strike="noStrike" baseline="0" dirty="0">
                <a:latin typeface="Arial" panose="020B0604020202020204" pitchFamily="34" charset="0"/>
                <a:cs typeface="Arial" panose="020B0604020202020204" pitchFamily="34" charset="0"/>
              </a:rPr>
              <a:t>) POWER TO KNOW YOU ARE SAVED</a:t>
            </a:r>
          </a:p>
        </p:txBody>
      </p:sp>
    </p:spTree>
    <p:extLst>
      <p:ext uri="{BB962C8B-B14F-4D97-AF65-F5344CB8AC3E}">
        <p14:creationId xmlns:p14="http://schemas.microsoft.com/office/powerpoint/2010/main" val="2139089808"/>
      </p:ext>
    </p:extLst>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F84CA66-CF37-43A6-94ED-09CFD6962841}"/>
              </a:ext>
            </a:extLst>
          </p:cNvPr>
          <p:cNvSpPr>
            <a:spLocks noGrp="1"/>
          </p:cNvSpPr>
          <p:nvPr>
            <p:ph idx="1"/>
          </p:nvPr>
        </p:nvSpPr>
        <p:spPr/>
        <p:txBody>
          <a:bodyPr>
            <a:normAutofit/>
          </a:bodyPr>
          <a:lstStyle/>
          <a:p>
            <a:r>
              <a:rPr lang="en-US" sz="3200" b="1" dirty="0"/>
              <a:t>1. Not a matter of salvation.</a:t>
            </a:r>
          </a:p>
          <a:p>
            <a:r>
              <a:rPr lang="en-US" sz="3200" b="1" dirty="0"/>
              <a:t>2. Gift of the Spirit is a promise from God. God will keep His promise.</a:t>
            </a:r>
          </a:p>
          <a:p>
            <a:r>
              <a:rPr lang="en-US" sz="3200" b="1" dirty="0"/>
              <a:t>3. What and how (all the details) are up to God – not us.</a:t>
            </a:r>
          </a:p>
          <a:p>
            <a:r>
              <a:rPr lang="en-US" sz="3200" b="1" dirty="0"/>
              <a:t>4. This is just for our study and edification.</a:t>
            </a:r>
          </a:p>
        </p:txBody>
      </p:sp>
      <p:sp>
        <p:nvSpPr>
          <p:cNvPr id="3" name="Title 2">
            <a:extLst>
              <a:ext uri="{FF2B5EF4-FFF2-40B4-BE49-F238E27FC236}">
                <a16:creationId xmlns:a16="http://schemas.microsoft.com/office/drawing/2014/main" id="{7F196D21-F15F-4530-A29B-53B302ADB5E9}"/>
              </a:ext>
            </a:extLst>
          </p:cNvPr>
          <p:cNvSpPr>
            <a:spLocks noGrp="1"/>
          </p:cNvSpPr>
          <p:nvPr>
            <p:ph type="title"/>
          </p:nvPr>
        </p:nvSpPr>
        <p:spPr/>
        <p:txBody>
          <a:bodyPr/>
          <a:lstStyle/>
          <a:p>
            <a:r>
              <a:rPr lang="en-US" b="1" dirty="0"/>
              <a:t>Jesse’s sermon – gift of the holy spirit</a:t>
            </a:r>
          </a:p>
        </p:txBody>
      </p:sp>
    </p:spTree>
    <p:extLst>
      <p:ext uri="{BB962C8B-B14F-4D97-AF65-F5344CB8AC3E}">
        <p14:creationId xmlns:p14="http://schemas.microsoft.com/office/powerpoint/2010/main" val="3573853581"/>
      </p:ext>
    </p:extLst>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F84CA66-CF37-43A6-94ED-09CFD6962841}"/>
              </a:ext>
            </a:extLst>
          </p:cNvPr>
          <p:cNvSpPr>
            <a:spLocks noGrp="1"/>
          </p:cNvSpPr>
          <p:nvPr>
            <p:ph idx="1"/>
          </p:nvPr>
        </p:nvSpPr>
        <p:spPr>
          <a:xfrm>
            <a:off x="1097280" y="1669775"/>
            <a:ext cx="10058400" cy="4199318"/>
          </a:xfrm>
        </p:spPr>
        <p:txBody>
          <a:bodyPr>
            <a:normAutofit/>
          </a:bodyPr>
          <a:lstStyle/>
          <a:p>
            <a:r>
              <a:rPr lang="en-US" sz="3200" b="1" dirty="0"/>
              <a:t>1. His sermon corrected the view of some that the Holy Spirit personally and directly dwells in the Christian.</a:t>
            </a:r>
          </a:p>
          <a:p>
            <a:r>
              <a:rPr lang="en-US" sz="3200" b="1" dirty="0"/>
              <a:t>2. Many Pentecostal preachers teach the personal indwelling.</a:t>
            </a:r>
          </a:p>
          <a:p>
            <a:pPr lvl="1"/>
            <a:r>
              <a:rPr lang="en-US" sz="3000" b="1" dirty="0"/>
              <a:t>“The Spirit told me - - -.”</a:t>
            </a:r>
          </a:p>
          <a:p>
            <a:pPr lvl="1"/>
            <a:r>
              <a:rPr lang="en-US" sz="3000" b="1" dirty="0"/>
              <a:t>“The Spirit spoke to me in a dream.”</a:t>
            </a:r>
          </a:p>
        </p:txBody>
      </p:sp>
      <p:sp>
        <p:nvSpPr>
          <p:cNvPr id="3" name="Title 2">
            <a:extLst>
              <a:ext uri="{FF2B5EF4-FFF2-40B4-BE49-F238E27FC236}">
                <a16:creationId xmlns:a16="http://schemas.microsoft.com/office/drawing/2014/main" id="{7F196D21-F15F-4530-A29B-53B302ADB5E9}"/>
              </a:ext>
            </a:extLst>
          </p:cNvPr>
          <p:cNvSpPr>
            <a:spLocks noGrp="1"/>
          </p:cNvSpPr>
          <p:nvPr>
            <p:ph type="title"/>
          </p:nvPr>
        </p:nvSpPr>
        <p:spPr/>
        <p:txBody>
          <a:bodyPr/>
          <a:lstStyle/>
          <a:p>
            <a:r>
              <a:rPr lang="en-US" b="1" dirty="0"/>
              <a:t>Jesse’s sermon – gift of the holy spirit</a:t>
            </a:r>
          </a:p>
        </p:txBody>
      </p:sp>
    </p:spTree>
    <p:extLst>
      <p:ext uri="{BB962C8B-B14F-4D97-AF65-F5344CB8AC3E}">
        <p14:creationId xmlns:p14="http://schemas.microsoft.com/office/powerpoint/2010/main" val="2139643666"/>
      </p:ext>
    </p:extLst>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F84CA66-CF37-43A6-94ED-09CFD6962841}"/>
              </a:ext>
            </a:extLst>
          </p:cNvPr>
          <p:cNvSpPr>
            <a:spLocks noGrp="1"/>
          </p:cNvSpPr>
          <p:nvPr>
            <p:ph idx="1"/>
          </p:nvPr>
        </p:nvSpPr>
        <p:spPr>
          <a:xfrm>
            <a:off x="1097280" y="2014331"/>
            <a:ext cx="10058400" cy="3854762"/>
          </a:xfrm>
        </p:spPr>
        <p:txBody>
          <a:bodyPr>
            <a:normAutofit/>
          </a:bodyPr>
          <a:lstStyle/>
          <a:p>
            <a:pPr algn="ctr"/>
            <a:r>
              <a:rPr lang="en-US" sz="4000" b="1" dirty="0"/>
              <a:t>1. DOES THE SPIRIT DWELL IN US?</a:t>
            </a:r>
          </a:p>
          <a:p>
            <a:pPr algn="ctr"/>
            <a:endParaRPr lang="en-US" sz="4000" b="1" dirty="0"/>
          </a:p>
          <a:p>
            <a:pPr algn="ctr"/>
            <a:r>
              <a:rPr lang="en-US" sz="4000" b="1" dirty="0"/>
              <a:t>2. HOW DOES THE SPIRIT DWELL IN US?</a:t>
            </a:r>
          </a:p>
          <a:p>
            <a:pPr algn="ctr"/>
            <a:endParaRPr lang="en-US" sz="4000" b="1" dirty="0"/>
          </a:p>
          <a:p>
            <a:pPr algn="ctr"/>
            <a:r>
              <a:rPr lang="en-US" sz="4000" b="1" dirty="0"/>
              <a:t>3. WHAT DOES HE DO FOR US?</a:t>
            </a:r>
          </a:p>
        </p:txBody>
      </p:sp>
      <p:sp>
        <p:nvSpPr>
          <p:cNvPr id="3" name="Title 2">
            <a:extLst>
              <a:ext uri="{FF2B5EF4-FFF2-40B4-BE49-F238E27FC236}">
                <a16:creationId xmlns:a16="http://schemas.microsoft.com/office/drawing/2014/main" id="{7F196D21-F15F-4530-A29B-53B302ADB5E9}"/>
              </a:ext>
            </a:extLst>
          </p:cNvPr>
          <p:cNvSpPr>
            <a:spLocks noGrp="1"/>
          </p:cNvSpPr>
          <p:nvPr>
            <p:ph type="title"/>
          </p:nvPr>
        </p:nvSpPr>
        <p:spPr/>
        <p:txBody>
          <a:bodyPr/>
          <a:lstStyle/>
          <a:p>
            <a:r>
              <a:rPr lang="en-US" b="1" dirty="0"/>
              <a:t>3 questions to discuss</a:t>
            </a:r>
          </a:p>
        </p:txBody>
      </p:sp>
    </p:spTree>
    <p:extLst>
      <p:ext uri="{BB962C8B-B14F-4D97-AF65-F5344CB8AC3E}">
        <p14:creationId xmlns:p14="http://schemas.microsoft.com/office/powerpoint/2010/main" val="2665655645"/>
      </p:ext>
    </p:extLst>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F84CA66-CF37-43A6-94ED-09CFD6962841}"/>
              </a:ext>
            </a:extLst>
          </p:cNvPr>
          <p:cNvSpPr>
            <a:spLocks noGrp="1"/>
          </p:cNvSpPr>
          <p:nvPr>
            <p:ph idx="1"/>
          </p:nvPr>
        </p:nvSpPr>
        <p:spPr>
          <a:xfrm>
            <a:off x="1097280" y="1736035"/>
            <a:ext cx="10058400" cy="4133057"/>
          </a:xfrm>
        </p:spPr>
        <p:txBody>
          <a:bodyPr>
            <a:noAutofit/>
          </a:bodyPr>
          <a:lstStyle/>
          <a:p>
            <a:r>
              <a:rPr lang="en-US" sz="2400" b="1" dirty="0">
                <a:latin typeface="Arial Black" panose="020B0A04020102020204" pitchFamily="34" charset="0"/>
              </a:rPr>
              <a:t>1. </a:t>
            </a:r>
            <a:r>
              <a:rPr lang="en-US" sz="2400" b="1" u="sng" dirty="0">
                <a:latin typeface="Arial Black" panose="020B0A04020102020204" pitchFamily="34" charset="0"/>
              </a:rPr>
              <a:t>God dwells in us </a:t>
            </a:r>
            <a:r>
              <a:rPr lang="en-US" sz="2400" b="1" dirty="0">
                <a:latin typeface="Arial Black" panose="020B0A04020102020204" pitchFamily="34" charset="0"/>
              </a:rPr>
              <a:t>– (2 Corinthians 6:16) </a:t>
            </a:r>
            <a:r>
              <a:rPr lang="en-US" sz="2400" b="0" i="0" u="none" strike="noStrike" baseline="0" dirty="0">
                <a:latin typeface="Arial Black" panose="020B0A04020102020204" pitchFamily="34" charset="0"/>
              </a:rPr>
              <a:t>And what agreement has the temple of God with idols? For you are the temple of the living God. As God has said: "I WILL DWELL IN THEM AND WALK AMONG THEM. I WILL BE THEIR GOD, AND THEY SHALL BE MY PEOPLE." </a:t>
            </a:r>
          </a:p>
        </p:txBody>
      </p:sp>
      <p:sp>
        <p:nvSpPr>
          <p:cNvPr id="3" name="Title 2">
            <a:extLst>
              <a:ext uri="{FF2B5EF4-FFF2-40B4-BE49-F238E27FC236}">
                <a16:creationId xmlns:a16="http://schemas.microsoft.com/office/drawing/2014/main" id="{7F196D21-F15F-4530-A29B-53B302ADB5E9}"/>
              </a:ext>
            </a:extLst>
          </p:cNvPr>
          <p:cNvSpPr>
            <a:spLocks noGrp="1"/>
          </p:cNvSpPr>
          <p:nvPr>
            <p:ph type="title"/>
          </p:nvPr>
        </p:nvSpPr>
        <p:spPr/>
        <p:txBody>
          <a:bodyPr/>
          <a:lstStyle/>
          <a:p>
            <a:r>
              <a:rPr lang="en-US" b="1" dirty="0"/>
              <a:t>DOES THE SPIRIT DWELL IN US?</a:t>
            </a:r>
          </a:p>
        </p:txBody>
      </p:sp>
    </p:spTree>
    <p:extLst>
      <p:ext uri="{BB962C8B-B14F-4D97-AF65-F5344CB8AC3E}">
        <p14:creationId xmlns:p14="http://schemas.microsoft.com/office/powerpoint/2010/main" val="4129220831"/>
      </p:ext>
    </p:extLst>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F84CA66-CF37-43A6-94ED-09CFD6962841}"/>
              </a:ext>
            </a:extLst>
          </p:cNvPr>
          <p:cNvSpPr>
            <a:spLocks noGrp="1"/>
          </p:cNvSpPr>
          <p:nvPr>
            <p:ph idx="1"/>
          </p:nvPr>
        </p:nvSpPr>
        <p:spPr>
          <a:xfrm>
            <a:off x="1097280" y="1736035"/>
            <a:ext cx="10058400" cy="4133057"/>
          </a:xfrm>
        </p:spPr>
        <p:txBody>
          <a:bodyPr>
            <a:noAutofit/>
          </a:bodyPr>
          <a:lstStyle/>
          <a:p>
            <a:r>
              <a:rPr lang="en-US" sz="2400" b="1" dirty="0">
                <a:latin typeface="Arial Black" panose="020B0A04020102020204" pitchFamily="34" charset="0"/>
              </a:rPr>
              <a:t>1. </a:t>
            </a:r>
            <a:r>
              <a:rPr lang="en-US" sz="2400" b="1" u="sng" dirty="0">
                <a:latin typeface="Arial Black" panose="020B0A04020102020204" pitchFamily="34" charset="0"/>
              </a:rPr>
              <a:t>God dwells in us </a:t>
            </a:r>
            <a:r>
              <a:rPr lang="en-US" sz="2400" b="1" dirty="0">
                <a:latin typeface="Arial Black" panose="020B0A04020102020204" pitchFamily="34" charset="0"/>
              </a:rPr>
              <a:t>– (2 Corinthians 6:16) </a:t>
            </a:r>
            <a:r>
              <a:rPr lang="en-US" sz="2400" b="0" i="0" u="none" strike="noStrike" baseline="0" dirty="0">
                <a:latin typeface="Arial Black" panose="020B0A04020102020204" pitchFamily="34" charset="0"/>
              </a:rPr>
              <a:t>And what agreement has the temple of God with idols? For you are the temple of the living God. As God has said: "I WILL DWELL IN THEM AND WALK AMONG THEM. I WILL BE THEIR GOD, AND THEY SHALL BE MY PEOPLE." </a:t>
            </a:r>
          </a:p>
          <a:p>
            <a:r>
              <a:rPr lang="en-US" sz="2400" dirty="0">
                <a:latin typeface="Arial Black" panose="020B0A04020102020204" pitchFamily="34" charset="0"/>
              </a:rPr>
              <a:t>2. </a:t>
            </a:r>
            <a:r>
              <a:rPr lang="en-US" sz="2400" u="sng" dirty="0">
                <a:latin typeface="Arial Black" panose="020B0A04020102020204" pitchFamily="34" charset="0"/>
              </a:rPr>
              <a:t>Christ dwells in us </a:t>
            </a:r>
            <a:r>
              <a:rPr lang="en-US" sz="2400" dirty="0">
                <a:latin typeface="Arial Black" panose="020B0A04020102020204" pitchFamily="34" charset="0"/>
              </a:rPr>
              <a:t>– (John 6:56) </a:t>
            </a:r>
            <a:r>
              <a:rPr lang="en-US" sz="2400" b="0" i="0" u="none" strike="noStrike" baseline="0" dirty="0">
                <a:latin typeface="Arial Black" panose="020B0A04020102020204" pitchFamily="34" charset="0"/>
              </a:rPr>
              <a:t>He who eats My flesh and drinks My blood abides in Me, and I in him. </a:t>
            </a:r>
          </a:p>
        </p:txBody>
      </p:sp>
      <p:sp>
        <p:nvSpPr>
          <p:cNvPr id="3" name="Title 2">
            <a:extLst>
              <a:ext uri="{FF2B5EF4-FFF2-40B4-BE49-F238E27FC236}">
                <a16:creationId xmlns:a16="http://schemas.microsoft.com/office/drawing/2014/main" id="{7F196D21-F15F-4530-A29B-53B302ADB5E9}"/>
              </a:ext>
            </a:extLst>
          </p:cNvPr>
          <p:cNvSpPr>
            <a:spLocks noGrp="1"/>
          </p:cNvSpPr>
          <p:nvPr>
            <p:ph type="title"/>
          </p:nvPr>
        </p:nvSpPr>
        <p:spPr/>
        <p:txBody>
          <a:bodyPr/>
          <a:lstStyle/>
          <a:p>
            <a:r>
              <a:rPr lang="en-US" b="1" dirty="0"/>
              <a:t>DOES THE SPIRIT DWELL IN US?</a:t>
            </a:r>
          </a:p>
        </p:txBody>
      </p:sp>
    </p:spTree>
    <p:extLst>
      <p:ext uri="{BB962C8B-B14F-4D97-AF65-F5344CB8AC3E}">
        <p14:creationId xmlns:p14="http://schemas.microsoft.com/office/powerpoint/2010/main" val="3101543109"/>
      </p:ext>
    </p:extLst>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F84CA66-CF37-43A6-94ED-09CFD6962841}"/>
              </a:ext>
            </a:extLst>
          </p:cNvPr>
          <p:cNvSpPr>
            <a:spLocks noGrp="1"/>
          </p:cNvSpPr>
          <p:nvPr>
            <p:ph idx="1"/>
          </p:nvPr>
        </p:nvSpPr>
        <p:spPr>
          <a:xfrm>
            <a:off x="1097280" y="1736035"/>
            <a:ext cx="10058400" cy="4133057"/>
          </a:xfrm>
        </p:spPr>
        <p:txBody>
          <a:bodyPr>
            <a:noAutofit/>
          </a:bodyPr>
          <a:lstStyle/>
          <a:p>
            <a:r>
              <a:rPr lang="en-US" sz="2400" b="1" dirty="0">
                <a:latin typeface="Arial Black" panose="020B0A04020102020204" pitchFamily="34" charset="0"/>
              </a:rPr>
              <a:t>1. </a:t>
            </a:r>
            <a:r>
              <a:rPr lang="en-US" sz="2400" b="1" u="sng" dirty="0">
                <a:latin typeface="Arial Black" panose="020B0A04020102020204" pitchFamily="34" charset="0"/>
              </a:rPr>
              <a:t>God dwells in us </a:t>
            </a:r>
            <a:r>
              <a:rPr lang="en-US" sz="2400" b="1" dirty="0">
                <a:latin typeface="Arial Black" panose="020B0A04020102020204" pitchFamily="34" charset="0"/>
              </a:rPr>
              <a:t>– (2 Corinthians 6:16) </a:t>
            </a:r>
            <a:r>
              <a:rPr lang="en-US" sz="2400" b="0" i="0" u="none" strike="noStrike" baseline="0" dirty="0">
                <a:latin typeface="Arial Black" panose="020B0A04020102020204" pitchFamily="34" charset="0"/>
              </a:rPr>
              <a:t>And what agreement has the temple of God with idols? For you are the temple of the living God. As God has said: "I WILL DWELL IN THEM AND WALK AMONG THEM. I WILL BE THEIR GOD, AND THEY SHALL BE MY PEOPLE." </a:t>
            </a:r>
          </a:p>
          <a:p>
            <a:r>
              <a:rPr lang="en-US" sz="2400" dirty="0">
                <a:latin typeface="Arial Black" panose="020B0A04020102020204" pitchFamily="34" charset="0"/>
              </a:rPr>
              <a:t>2. </a:t>
            </a:r>
            <a:r>
              <a:rPr lang="en-US" sz="2400" u="sng" dirty="0">
                <a:latin typeface="Arial Black" panose="020B0A04020102020204" pitchFamily="34" charset="0"/>
              </a:rPr>
              <a:t>Christ dwells in us </a:t>
            </a:r>
            <a:r>
              <a:rPr lang="en-US" sz="2400" dirty="0">
                <a:latin typeface="Arial Black" panose="020B0A04020102020204" pitchFamily="34" charset="0"/>
              </a:rPr>
              <a:t>– (John 6:56) </a:t>
            </a:r>
            <a:r>
              <a:rPr lang="en-US" sz="2400" b="0" i="0" u="none" strike="noStrike" baseline="0" dirty="0">
                <a:latin typeface="Arial Black" panose="020B0A04020102020204" pitchFamily="34" charset="0"/>
              </a:rPr>
              <a:t>He who eats My flesh and drinks My blood abides in Me, and I in him. </a:t>
            </a:r>
          </a:p>
          <a:p>
            <a:r>
              <a:rPr lang="en-US" sz="2400" dirty="0">
                <a:latin typeface="Arial Black" panose="020B0A04020102020204" pitchFamily="34" charset="0"/>
              </a:rPr>
              <a:t>3. </a:t>
            </a:r>
            <a:r>
              <a:rPr lang="en-US" sz="2400" u="sng" dirty="0">
                <a:latin typeface="Arial Black" panose="020B0A04020102020204" pitchFamily="34" charset="0"/>
              </a:rPr>
              <a:t>Holy Spirit dwells in us </a:t>
            </a:r>
            <a:r>
              <a:rPr lang="en-US" sz="2400" dirty="0">
                <a:latin typeface="Arial Black" panose="020B0A04020102020204" pitchFamily="34" charset="0"/>
              </a:rPr>
              <a:t>- </a:t>
            </a:r>
            <a:r>
              <a:rPr lang="en-US" sz="2400" b="0" i="0" u="none" strike="noStrike" baseline="0" dirty="0">
                <a:latin typeface="Arial Black" panose="020B0A04020102020204" pitchFamily="34" charset="0"/>
              </a:rPr>
              <a:t>(2 Timothy 1:14)  That good thing which was committed to you, keep by the Holy Spirit who dwells in us.</a:t>
            </a:r>
          </a:p>
        </p:txBody>
      </p:sp>
      <p:sp>
        <p:nvSpPr>
          <p:cNvPr id="3" name="Title 2">
            <a:extLst>
              <a:ext uri="{FF2B5EF4-FFF2-40B4-BE49-F238E27FC236}">
                <a16:creationId xmlns:a16="http://schemas.microsoft.com/office/drawing/2014/main" id="{7F196D21-F15F-4530-A29B-53B302ADB5E9}"/>
              </a:ext>
            </a:extLst>
          </p:cNvPr>
          <p:cNvSpPr>
            <a:spLocks noGrp="1"/>
          </p:cNvSpPr>
          <p:nvPr>
            <p:ph type="title"/>
          </p:nvPr>
        </p:nvSpPr>
        <p:spPr/>
        <p:txBody>
          <a:bodyPr/>
          <a:lstStyle/>
          <a:p>
            <a:r>
              <a:rPr lang="en-US" b="1" dirty="0"/>
              <a:t>DOES THE SPIRIT DWELL IN US?</a:t>
            </a:r>
          </a:p>
        </p:txBody>
      </p:sp>
    </p:spTree>
    <p:extLst>
      <p:ext uri="{BB962C8B-B14F-4D97-AF65-F5344CB8AC3E}">
        <p14:creationId xmlns:p14="http://schemas.microsoft.com/office/powerpoint/2010/main" val="1953699636"/>
      </p:ext>
    </p:extLst>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F84CA66-CF37-43A6-94ED-09CFD6962841}"/>
              </a:ext>
            </a:extLst>
          </p:cNvPr>
          <p:cNvSpPr>
            <a:spLocks noGrp="1"/>
          </p:cNvSpPr>
          <p:nvPr>
            <p:ph idx="1"/>
          </p:nvPr>
        </p:nvSpPr>
        <p:spPr>
          <a:xfrm>
            <a:off x="1097280" y="1736035"/>
            <a:ext cx="10058400" cy="4133057"/>
          </a:xfrm>
        </p:spPr>
        <p:txBody>
          <a:bodyPr>
            <a:noAutofit/>
          </a:bodyPr>
          <a:lstStyle/>
          <a:p>
            <a:pPr marR="0" algn="l" rtl="0"/>
            <a:r>
              <a:rPr lang="en-US" sz="2400" b="1" dirty="0">
                <a:latin typeface="Arial Black" panose="020B0A04020102020204" pitchFamily="34" charset="0"/>
              </a:rPr>
              <a:t>1. </a:t>
            </a:r>
            <a:r>
              <a:rPr lang="en-US" sz="2400" b="1" u="sng" dirty="0">
                <a:latin typeface="Arial Black" panose="020B0A04020102020204" pitchFamily="34" charset="0"/>
              </a:rPr>
              <a:t>God dwells in us by faith </a:t>
            </a:r>
            <a:r>
              <a:rPr lang="en-US" sz="2400" b="1" dirty="0">
                <a:latin typeface="Arial Black" panose="020B0A04020102020204" pitchFamily="34" charset="0"/>
              </a:rPr>
              <a:t>– </a:t>
            </a:r>
            <a:r>
              <a:rPr lang="en-US" sz="2400" b="0" i="0" u="none" strike="noStrike" baseline="0" dirty="0">
                <a:latin typeface="Arial Black" panose="020B0A04020102020204" pitchFamily="34" charset="0"/>
              </a:rPr>
              <a:t>(1 John 4:15-16)  Whoever confesses that Jesus is the Son of God, God abides in him, and he in God.  16  And we have known and believed the love that God has for us. God is love, and he who abides in love abides in God, and God in him.</a:t>
            </a:r>
            <a:endParaRPr lang="en-US" sz="2400" b="1" dirty="0">
              <a:latin typeface="Arial Black" panose="020B0A04020102020204" pitchFamily="34" charset="0"/>
            </a:endParaRPr>
          </a:p>
        </p:txBody>
      </p:sp>
      <p:sp>
        <p:nvSpPr>
          <p:cNvPr id="3" name="Title 2">
            <a:extLst>
              <a:ext uri="{FF2B5EF4-FFF2-40B4-BE49-F238E27FC236}">
                <a16:creationId xmlns:a16="http://schemas.microsoft.com/office/drawing/2014/main" id="{7F196D21-F15F-4530-A29B-53B302ADB5E9}"/>
              </a:ext>
            </a:extLst>
          </p:cNvPr>
          <p:cNvSpPr>
            <a:spLocks noGrp="1"/>
          </p:cNvSpPr>
          <p:nvPr>
            <p:ph type="title"/>
          </p:nvPr>
        </p:nvSpPr>
        <p:spPr/>
        <p:txBody>
          <a:bodyPr/>
          <a:lstStyle/>
          <a:p>
            <a:r>
              <a:rPr lang="en-US" b="1" dirty="0"/>
              <a:t>HOW DOES THE SPIRIT DWELL IN US?</a:t>
            </a:r>
          </a:p>
        </p:txBody>
      </p:sp>
    </p:spTree>
    <p:extLst>
      <p:ext uri="{BB962C8B-B14F-4D97-AF65-F5344CB8AC3E}">
        <p14:creationId xmlns:p14="http://schemas.microsoft.com/office/powerpoint/2010/main" val="1578072356"/>
      </p:ext>
    </p:extLst>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F84CA66-CF37-43A6-94ED-09CFD6962841}"/>
              </a:ext>
            </a:extLst>
          </p:cNvPr>
          <p:cNvSpPr>
            <a:spLocks noGrp="1"/>
          </p:cNvSpPr>
          <p:nvPr>
            <p:ph idx="1"/>
          </p:nvPr>
        </p:nvSpPr>
        <p:spPr>
          <a:xfrm>
            <a:off x="1097280" y="1736035"/>
            <a:ext cx="10058400" cy="4133057"/>
          </a:xfrm>
        </p:spPr>
        <p:txBody>
          <a:bodyPr>
            <a:noAutofit/>
          </a:bodyPr>
          <a:lstStyle/>
          <a:p>
            <a:pPr marR="0" algn="l" rtl="0"/>
            <a:r>
              <a:rPr lang="en-US" sz="2400" b="1" dirty="0">
                <a:latin typeface="Arial Black" panose="020B0A04020102020204" pitchFamily="34" charset="0"/>
              </a:rPr>
              <a:t>1. </a:t>
            </a:r>
            <a:r>
              <a:rPr lang="en-US" sz="2400" b="1" u="sng" dirty="0">
                <a:latin typeface="Arial Black" panose="020B0A04020102020204" pitchFamily="34" charset="0"/>
              </a:rPr>
              <a:t>God dwells in us by faith </a:t>
            </a:r>
            <a:r>
              <a:rPr lang="en-US" sz="2400" b="1" dirty="0">
                <a:latin typeface="Arial Black" panose="020B0A04020102020204" pitchFamily="34" charset="0"/>
              </a:rPr>
              <a:t>– </a:t>
            </a:r>
            <a:r>
              <a:rPr lang="en-US" sz="2400" b="0" i="0" u="none" strike="noStrike" baseline="0" dirty="0">
                <a:latin typeface="Arial Black" panose="020B0A04020102020204" pitchFamily="34" charset="0"/>
              </a:rPr>
              <a:t>(1 John 4:15-16)  Whoever confesses that Jesus is the Son of God, God abides in him, and he in God.  16  And we have known and believed the love that God has for us. God is love, and he who abides in love abides in God, and God in him.</a:t>
            </a:r>
            <a:endParaRPr lang="en-US" sz="2400" b="1" dirty="0">
              <a:latin typeface="Arial Black" panose="020B0A04020102020204" pitchFamily="34" charset="0"/>
            </a:endParaRPr>
          </a:p>
          <a:p>
            <a:r>
              <a:rPr lang="en-US" sz="2400" dirty="0">
                <a:latin typeface="Arial Black" panose="020B0A04020102020204" pitchFamily="34" charset="0"/>
              </a:rPr>
              <a:t>2. </a:t>
            </a:r>
            <a:r>
              <a:rPr lang="en-US" sz="2400" u="sng" dirty="0">
                <a:latin typeface="Arial Black" panose="020B0A04020102020204" pitchFamily="34" charset="0"/>
              </a:rPr>
              <a:t>Christ dwells in us by faith </a:t>
            </a:r>
            <a:r>
              <a:rPr lang="en-US" sz="2400" dirty="0">
                <a:latin typeface="Arial Black" panose="020B0A04020102020204" pitchFamily="34" charset="0"/>
              </a:rPr>
              <a:t>– </a:t>
            </a:r>
            <a:r>
              <a:rPr lang="en-US" sz="2400" b="0" i="0" u="none" strike="noStrike" baseline="0" dirty="0">
                <a:latin typeface="Arial Black" panose="020B0A04020102020204" pitchFamily="34" charset="0"/>
              </a:rPr>
              <a:t>(Ephesians 3:17)  that Christ may dwell in your hearts through faith; that you, being rooted and grounded in love,</a:t>
            </a:r>
          </a:p>
        </p:txBody>
      </p:sp>
      <p:sp>
        <p:nvSpPr>
          <p:cNvPr id="3" name="Title 2">
            <a:extLst>
              <a:ext uri="{FF2B5EF4-FFF2-40B4-BE49-F238E27FC236}">
                <a16:creationId xmlns:a16="http://schemas.microsoft.com/office/drawing/2014/main" id="{7F196D21-F15F-4530-A29B-53B302ADB5E9}"/>
              </a:ext>
            </a:extLst>
          </p:cNvPr>
          <p:cNvSpPr>
            <a:spLocks noGrp="1"/>
          </p:cNvSpPr>
          <p:nvPr>
            <p:ph type="title"/>
          </p:nvPr>
        </p:nvSpPr>
        <p:spPr/>
        <p:txBody>
          <a:bodyPr/>
          <a:lstStyle/>
          <a:p>
            <a:r>
              <a:rPr lang="en-US" b="1" dirty="0"/>
              <a:t>HOW DOES THE SPIRIT DWELL IN US?</a:t>
            </a:r>
          </a:p>
        </p:txBody>
      </p:sp>
    </p:spTree>
    <p:extLst>
      <p:ext uri="{BB962C8B-B14F-4D97-AF65-F5344CB8AC3E}">
        <p14:creationId xmlns:p14="http://schemas.microsoft.com/office/powerpoint/2010/main" val="2080046411"/>
      </p:ext>
    </p:extLst>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sld>
</file>

<file path=ppt/theme/theme1.xml><?xml version="1.0" encoding="utf-8"?>
<a:theme xmlns:a="http://schemas.openxmlformats.org/drawingml/2006/main" name="RetrospectVTI">
  <a:themeElements>
    <a:clrScheme name="MONO">
      <a:dk1>
        <a:srgbClr val="000000"/>
      </a:dk1>
      <a:lt1>
        <a:srgbClr val="ECEEF7"/>
      </a:lt1>
      <a:dk2>
        <a:srgbClr val="000000"/>
      </a:dk2>
      <a:lt2>
        <a:srgbClr val="F5F8FF"/>
      </a:lt2>
      <a:accent1>
        <a:srgbClr val="ECEEF7"/>
      </a:accent1>
      <a:accent2>
        <a:srgbClr val="F5F8FF"/>
      </a:accent2>
      <a:accent3>
        <a:srgbClr val="A1A2A9"/>
      </a:accent3>
      <a:accent4>
        <a:srgbClr val="141514"/>
      </a:accent4>
      <a:accent5>
        <a:srgbClr val="000000"/>
      </a:accent5>
      <a:accent6>
        <a:srgbClr val="96969C"/>
      </a:accent6>
      <a:hlink>
        <a:srgbClr val="5F6063"/>
      </a:hlink>
      <a:folHlink>
        <a:srgbClr val="919191"/>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Sales Pitch" id="{BA0280BF-E6B4-464B-BF28-F0D2A23065D1}" vid="{A1F0DEB3-06CD-4A85-8D08-B66BE056CE0F}"/>
    </a:ext>
  </a:extLst>
</a:theme>
</file>

<file path=docProps/app.xml><?xml version="1.0" encoding="utf-8"?>
<Properties xmlns="http://schemas.openxmlformats.org/officeDocument/2006/extended-properties" xmlns:vt="http://schemas.openxmlformats.org/officeDocument/2006/docPropsVTypes">
  <Template>Minimalist sales pitch</Template>
  <TotalTime>84</TotalTime>
  <Words>1326</Words>
  <Application>Microsoft Office PowerPoint</Application>
  <PresentationFormat>Widescreen</PresentationFormat>
  <Paragraphs>71</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Arial Black</vt:lpstr>
      <vt:lpstr>Calibri</vt:lpstr>
      <vt:lpstr>Century Gothic</vt:lpstr>
      <vt:lpstr>RetrospectVTI</vt:lpstr>
      <vt:lpstr>Indwelling spirit</vt:lpstr>
      <vt:lpstr>Jesse’s sermon – gift of the holy spirit</vt:lpstr>
      <vt:lpstr>Jesse’s sermon – gift of the holy spirit</vt:lpstr>
      <vt:lpstr>3 questions to discuss</vt:lpstr>
      <vt:lpstr>DOES THE SPIRIT DWELL IN US?</vt:lpstr>
      <vt:lpstr>DOES THE SPIRIT DWELL IN US?</vt:lpstr>
      <vt:lpstr>DOES THE SPIRIT DWELL IN US?</vt:lpstr>
      <vt:lpstr>HOW DOES THE SPIRIT DWELL IN US?</vt:lpstr>
      <vt:lpstr>HOW DOES THE SPIRIT DWELL IN US?</vt:lpstr>
      <vt:lpstr>HOW DOES THE SPIRIT DWELL IN US?</vt:lpstr>
      <vt:lpstr>What does he do in us / for us?</vt:lpstr>
      <vt:lpstr>What does he do in us / for us?</vt:lpstr>
      <vt:lpstr>What does he do in us / for us?</vt:lpstr>
      <vt:lpstr>What does he do in us / for us?</vt:lpstr>
      <vt:lpstr>4) POWER TO KNOW YOU ARE SAVED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Sales Pitch</dc:title>
  <dc:creator>Manly Luscombe</dc:creator>
  <cp:lastModifiedBy>Manly Luscombe</cp:lastModifiedBy>
  <cp:revision>10</cp:revision>
  <dcterms:created xsi:type="dcterms:W3CDTF">2020-08-24T19:48:11Z</dcterms:created>
  <dcterms:modified xsi:type="dcterms:W3CDTF">2020-08-24T21:12:52Z</dcterms:modified>
</cp:coreProperties>
</file>