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media/image7.jpeg" ContentType="image/jpeg"/>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504000" y="1326600"/>
            <a:ext cx="215964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504000" y="3043800"/>
            <a:ext cx="215964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27" name="PlaceHolder 2"/>
          <p:cNvSpPr>
            <a:spLocks noGrp="1"/>
          </p:cNvSpPr>
          <p:nvPr>
            <p:ph type="body"/>
          </p:nvPr>
        </p:nvSpPr>
        <p:spPr>
          <a:xfrm>
            <a:off x="50400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161064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1610640" y="30438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30" name="PlaceHolder 5"/>
          <p:cNvSpPr>
            <a:spLocks noGrp="1"/>
          </p:cNvSpPr>
          <p:nvPr>
            <p:ph type="body"/>
          </p:nvPr>
        </p:nvSpPr>
        <p:spPr>
          <a:xfrm>
            <a:off x="504000" y="30438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32" name="PlaceHolder 2"/>
          <p:cNvSpPr>
            <a:spLocks noGrp="1"/>
          </p:cNvSpPr>
          <p:nvPr>
            <p:ph type="body"/>
          </p:nvPr>
        </p:nvSpPr>
        <p:spPr>
          <a:xfrm>
            <a:off x="504000" y="1326600"/>
            <a:ext cx="215964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33" name="PlaceHolder 3"/>
          <p:cNvSpPr>
            <a:spLocks noGrp="1"/>
          </p:cNvSpPr>
          <p:nvPr>
            <p:ph type="body"/>
          </p:nvPr>
        </p:nvSpPr>
        <p:spPr>
          <a:xfrm>
            <a:off x="504000" y="1326600"/>
            <a:ext cx="215964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pic>
        <p:nvPicPr>
          <p:cNvPr id="34" name="" descr=""/>
          <p:cNvPicPr/>
          <p:nvPr/>
        </p:nvPicPr>
        <p:blipFill>
          <a:blip r:embed="rId2"/>
          <a:stretch/>
        </p:blipFill>
        <p:spPr>
          <a:xfrm>
            <a:off x="503640" y="2108880"/>
            <a:ext cx="2159640" cy="1722960"/>
          </a:xfrm>
          <a:prstGeom prst="rect">
            <a:avLst/>
          </a:prstGeom>
          <a:ln>
            <a:noFill/>
          </a:ln>
        </p:spPr>
      </p:pic>
      <p:pic>
        <p:nvPicPr>
          <p:cNvPr id="35" name="" descr=""/>
          <p:cNvPicPr/>
          <p:nvPr/>
        </p:nvPicPr>
        <p:blipFill>
          <a:blip r:embed="rId3"/>
          <a:stretch/>
        </p:blipFill>
        <p:spPr>
          <a:xfrm>
            <a:off x="503640" y="2108880"/>
            <a:ext cx="2159640" cy="172296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39" name="PlaceHolder 2"/>
          <p:cNvSpPr>
            <a:spLocks noGrp="1"/>
          </p:cNvSpPr>
          <p:nvPr>
            <p:ph type="subTitle"/>
          </p:nvPr>
        </p:nvSpPr>
        <p:spPr>
          <a:xfrm>
            <a:off x="504000" y="1326600"/>
            <a:ext cx="2159640" cy="3287520"/>
          </a:xfrm>
          <a:prstGeom prst="rect">
            <a:avLst/>
          </a:prstGeom>
        </p:spPr>
        <p:txBody>
          <a:bodyPr lIns="0" rIns="0" tIns="0" bIns="0" anchor="ctr"/>
          <a:p>
            <a:pPr algn="ctr"/>
            <a:endParaRPr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41" name="PlaceHolder 2"/>
          <p:cNvSpPr>
            <a:spLocks noGrp="1"/>
          </p:cNvSpPr>
          <p:nvPr>
            <p:ph type="body"/>
          </p:nvPr>
        </p:nvSpPr>
        <p:spPr>
          <a:xfrm>
            <a:off x="504000" y="1326600"/>
            <a:ext cx="215964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43" name="PlaceHolder 2"/>
          <p:cNvSpPr>
            <a:spLocks noGrp="1"/>
          </p:cNvSpPr>
          <p:nvPr>
            <p:ph type="body"/>
          </p:nvPr>
        </p:nvSpPr>
        <p:spPr>
          <a:xfrm>
            <a:off x="504000" y="1326600"/>
            <a:ext cx="105372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44" name="PlaceHolder 3"/>
          <p:cNvSpPr>
            <a:spLocks noGrp="1"/>
          </p:cNvSpPr>
          <p:nvPr>
            <p:ph type="body"/>
          </p:nvPr>
        </p:nvSpPr>
        <p:spPr>
          <a:xfrm>
            <a:off x="1610640" y="1326600"/>
            <a:ext cx="105372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225720"/>
            <a:ext cx="9070920" cy="4386600"/>
          </a:xfrm>
          <a:prstGeom prst="rect">
            <a:avLst/>
          </a:prstGeom>
        </p:spPr>
        <p:txBody>
          <a:bodyPr lIns="0" rIns="0" tIns="0" bIns="0" anchor="ctr"/>
          <a:p>
            <a:pPr algn="ctr"/>
            <a:endParaRPr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48" name="PlaceHolder 2"/>
          <p:cNvSpPr>
            <a:spLocks noGrp="1"/>
          </p:cNvSpPr>
          <p:nvPr>
            <p:ph type="body"/>
          </p:nvPr>
        </p:nvSpPr>
        <p:spPr>
          <a:xfrm>
            <a:off x="50400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49" name="PlaceHolder 3"/>
          <p:cNvSpPr>
            <a:spLocks noGrp="1"/>
          </p:cNvSpPr>
          <p:nvPr>
            <p:ph type="body"/>
          </p:nvPr>
        </p:nvSpPr>
        <p:spPr>
          <a:xfrm>
            <a:off x="504000" y="30438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50" name="PlaceHolder 4"/>
          <p:cNvSpPr>
            <a:spLocks noGrp="1"/>
          </p:cNvSpPr>
          <p:nvPr>
            <p:ph type="body"/>
          </p:nvPr>
        </p:nvSpPr>
        <p:spPr>
          <a:xfrm>
            <a:off x="1610640" y="1326600"/>
            <a:ext cx="105372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3" name="PlaceHolder 2"/>
          <p:cNvSpPr>
            <a:spLocks noGrp="1"/>
          </p:cNvSpPr>
          <p:nvPr>
            <p:ph type="subTitle"/>
          </p:nvPr>
        </p:nvSpPr>
        <p:spPr>
          <a:xfrm>
            <a:off x="504000" y="1326600"/>
            <a:ext cx="2159640" cy="3287520"/>
          </a:xfrm>
          <a:prstGeom prst="rect">
            <a:avLst/>
          </a:prstGeom>
        </p:spPr>
        <p:txBody>
          <a:bodyPr lIns="0" rIns="0" tIns="0" bIns="0" anchor="ctr"/>
          <a:p>
            <a:pPr algn="ctr"/>
            <a:endParaRPr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326600"/>
            <a:ext cx="105372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53" name="PlaceHolder 3"/>
          <p:cNvSpPr>
            <a:spLocks noGrp="1"/>
          </p:cNvSpPr>
          <p:nvPr>
            <p:ph type="body"/>
          </p:nvPr>
        </p:nvSpPr>
        <p:spPr>
          <a:xfrm>
            <a:off x="161064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54" name="PlaceHolder 4"/>
          <p:cNvSpPr>
            <a:spLocks noGrp="1"/>
          </p:cNvSpPr>
          <p:nvPr>
            <p:ph type="body"/>
          </p:nvPr>
        </p:nvSpPr>
        <p:spPr>
          <a:xfrm>
            <a:off x="1610640" y="30438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57" name="PlaceHolder 3"/>
          <p:cNvSpPr>
            <a:spLocks noGrp="1"/>
          </p:cNvSpPr>
          <p:nvPr>
            <p:ph type="body"/>
          </p:nvPr>
        </p:nvSpPr>
        <p:spPr>
          <a:xfrm>
            <a:off x="161064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58" name="PlaceHolder 4"/>
          <p:cNvSpPr>
            <a:spLocks noGrp="1"/>
          </p:cNvSpPr>
          <p:nvPr>
            <p:ph type="body"/>
          </p:nvPr>
        </p:nvSpPr>
        <p:spPr>
          <a:xfrm>
            <a:off x="504000" y="3043800"/>
            <a:ext cx="215964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326600"/>
            <a:ext cx="215964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61" name="PlaceHolder 3"/>
          <p:cNvSpPr>
            <a:spLocks noGrp="1"/>
          </p:cNvSpPr>
          <p:nvPr>
            <p:ph type="body"/>
          </p:nvPr>
        </p:nvSpPr>
        <p:spPr>
          <a:xfrm>
            <a:off x="504000" y="3043800"/>
            <a:ext cx="215964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63" name="PlaceHolder 2"/>
          <p:cNvSpPr>
            <a:spLocks noGrp="1"/>
          </p:cNvSpPr>
          <p:nvPr>
            <p:ph type="body"/>
          </p:nvPr>
        </p:nvSpPr>
        <p:spPr>
          <a:xfrm>
            <a:off x="50400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64" name="PlaceHolder 3"/>
          <p:cNvSpPr>
            <a:spLocks noGrp="1"/>
          </p:cNvSpPr>
          <p:nvPr>
            <p:ph type="body"/>
          </p:nvPr>
        </p:nvSpPr>
        <p:spPr>
          <a:xfrm>
            <a:off x="161064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65" name="PlaceHolder 4"/>
          <p:cNvSpPr>
            <a:spLocks noGrp="1"/>
          </p:cNvSpPr>
          <p:nvPr>
            <p:ph type="body"/>
          </p:nvPr>
        </p:nvSpPr>
        <p:spPr>
          <a:xfrm>
            <a:off x="1610640" y="30438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66" name="PlaceHolder 5"/>
          <p:cNvSpPr>
            <a:spLocks noGrp="1"/>
          </p:cNvSpPr>
          <p:nvPr>
            <p:ph type="body"/>
          </p:nvPr>
        </p:nvSpPr>
        <p:spPr>
          <a:xfrm>
            <a:off x="504000" y="30438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504000" y="1326600"/>
            <a:ext cx="215964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504000" y="1326600"/>
            <a:ext cx="215964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pic>
        <p:nvPicPr>
          <p:cNvPr id="70" name="" descr=""/>
          <p:cNvPicPr/>
          <p:nvPr/>
        </p:nvPicPr>
        <p:blipFill>
          <a:blip r:embed="rId2"/>
          <a:stretch/>
        </p:blipFill>
        <p:spPr>
          <a:xfrm>
            <a:off x="503640" y="2108880"/>
            <a:ext cx="2159640" cy="1722960"/>
          </a:xfrm>
          <a:prstGeom prst="rect">
            <a:avLst/>
          </a:prstGeom>
          <a:ln>
            <a:noFill/>
          </a:ln>
        </p:spPr>
      </p:pic>
      <p:pic>
        <p:nvPicPr>
          <p:cNvPr id="71" name="" descr=""/>
          <p:cNvPicPr/>
          <p:nvPr/>
        </p:nvPicPr>
        <p:blipFill>
          <a:blip r:embed="rId3"/>
          <a:stretch/>
        </p:blipFill>
        <p:spPr>
          <a:xfrm>
            <a:off x="503640" y="2108880"/>
            <a:ext cx="2159640" cy="172296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75"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76" name="PlaceHolder 2"/>
          <p:cNvSpPr>
            <a:spLocks noGrp="1"/>
          </p:cNvSpPr>
          <p:nvPr>
            <p:ph type="subTitle"/>
          </p:nvPr>
        </p:nvSpPr>
        <p:spPr>
          <a:xfrm>
            <a:off x="504000" y="1326600"/>
            <a:ext cx="2159640" cy="3287520"/>
          </a:xfrm>
          <a:prstGeom prst="rect">
            <a:avLst/>
          </a:prstGeom>
        </p:spPr>
        <p:txBody>
          <a:bodyPr lIns="0" rIns="0" tIns="0" bIns="0" anchor="ctr"/>
          <a:p>
            <a:pPr algn="ctr"/>
            <a:endParaRPr lang="en-US" sz="3200" spc="-1" strike="noStrike">
              <a:solidFill>
                <a:srgbClr val="000000"/>
              </a:solidFill>
              <a:uFill>
                <a:solidFill>
                  <a:srgbClr val="ffffff"/>
                </a:solidFill>
              </a:u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78" name="PlaceHolder 2"/>
          <p:cNvSpPr>
            <a:spLocks noGrp="1"/>
          </p:cNvSpPr>
          <p:nvPr>
            <p:ph type="body"/>
          </p:nvPr>
        </p:nvSpPr>
        <p:spPr>
          <a:xfrm>
            <a:off x="504000" y="1326600"/>
            <a:ext cx="215964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80" name="PlaceHolder 2"/>
          <p:cNvSpPr>
            <a:spLocks noGrp="1"/>
          </p:cNvSpPr>
          <p:nvPr>
            <p:ph type="body"/>
          </p:nvPr>
        </p:nvSpPr>
        <p:spPr>
          <a:xfrm>
            <a:off x="504000" y="1326600"/>
            <a:ext cx="105372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81" name="PlaceHolder 3"/>
          <p:cNvSpPr>
            <a:spLocks noGrp="1"/>
          </p:cNvSpPr>
          <p:nvPr>
            <p:ph type="body"/>
          </p:nvPr>
        </p:nvSpPr>
        <p:spPr>
          <a:xfrm>
            <a:off x="1610640" y="1326600"/>
            <a:ext cx="105372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82"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5" name="PlaceHolder 2"/>
          <p:cNvSpPr>
            <a:spLocks noGrp="1"/>
          </p:cNvSpPr>
          <p:nvPr>
            <p:ph type="body"/>
          </p:nvPr>
        </p:nvSpPr>
        <p:spPr>
          <a:xfrm>
            <a:off x="504000" y="1326600"/>
            <a:ext cx="215964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83" name="PlaceHolder 1"/>
          <p:cNvSpPr>
            <a:spLocks noGrp="1"/>
          </p:cNvSpPr>
          <p:nvPr>
            <p:ph type="subTitle"/>
          </p:nvPr>
        </p:nvSpPr>
        <p:spPr>
          <a:xfrm>
            <a:off x="504000" y="225720"/>
            <a:ext cx="9070920" cy="4386600"/>
          </a:xfrm>
          <a:prstGeom prst="rect">
            <a:avLst/>
          </a:prstGeom>
        </p:spPr>
        <p:txBody>
          <a:bodyPr lIns="0" rIns="0" tIns="0" bIns="0" anchor="ctr"/>
          <a:p>
            <a:pPr algn="ctr"/>
            <a:endParaRPr lang="en-US" sz="3200" spc="-1" strike="noStrike">
              <a:solidFill>
                <a:srgbClr val="000000"/>
              </a:solidFill>
              <a:uFill>
                <a:solidFill>
                  <a:srgbClr val="ffffff"/>
                </a:solidFill>
              </a:u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85" name="PlaceHolder 2"/>
          <p:cNvSpPr>
            <a:spLocks noGrp="1"/>
          </p:cNvSpPr>
          <p:nvPr>
            <p:ph type="body"/>
          </p:nvPr>
        </p:nvSpPr>
        <p:spPr>
          <a:xfrm>
            <a:off x="50400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86" name="PlaceHolder 3"/>
          <p:cNvSpPr>
            <a:spLocks noGrp="1"/>
          </p:cNvSpPr>
          <p:nvPr>
            <p:ph type="body"/>
          </p:nvPr>
        </p:nvSpPr>
        <p:spPr>
          <a:xfrm>
            <a:off x="504000" y="30438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87" name="PlaceHolder 4"/>
          <p:cNvSpPr>
            <a:spLocks noGrp="1"/>
          </p:cNvSpPr>
          <p:nvPr>
            <p:ph type="body"/>
          </p:nvPr>
        </p:nvSpPr>
        <p:spPr>
          <a:xfrm>
            <a:off x="1610640" y="1326600"/>
            <a:ext cx="105372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89" name="PlaceHolder 2"/>
          <p:cNvSpPr>
            <a:spLocks noGrp="1"/>
          </p:cNvSpPr>
          <p:nvPr>
            <p:ph type="body"/>
          </p:nvPr>
        </p:nvSpPr>
        <p:spPr>
          <a:xfrm>
            <a:off x="504000" y="1326600"/>
            <a:ext cx="105372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90" name="PlaceHolder 3"/>
          <p:cNvSpPr>
            <a:spLocks noGrp="1"/>
          </p:cNvSpPr>
          <p:nvPr>
            <p:ph type="body"/>
          </p:nvPr>
        </p:nvSpPr>
        <p:spPr>
          <a:xfrm>
            <a:off x="161064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91" name="PlaceHolder 4"/>
          <p:cNvSpPr>
            <a:spLocks noGrp="1"/>
          </p:cNvSpPr>
          <p:nvPr>
            <p:ph type="body"/>
          </p:nvPr>
        </p:nvSpPr>
        <p:spPr>
          <a:xfrm>
            <a:off x="1610640" y="30438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93" name="PlaceHolder 2"/>
          <p:cNvSpPr>
            <a:spLocks noGrp="1"/>
          </p:cNvSpPr>
          <p:nvPr>
            <p:ph type="body"/>
          </p:nvPr>
        </p:nvSpPr>
        <p:spPr>
          <a:xfrm>
            <a:off x="50400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94" name="PlaceHolder 3"/>
          <p:cNvSpPr>
            <a:spLocks noGrp="1"/>
          </p:cNvSpPr>
          <p:nvPr>
            <p:ph type="body"/>
          </p:nvPr>
        </p:nvSpPr>
        <p:spPr>
          <a:xfrm>
            <a:off x="161064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95" name="PlaceHolder 4"/>
          <p:cNvSpPr>
            <a:spLocks noGrp="1"/>
          </p:cNvSpPr>
          <p:nvPr>
            <p:ph type="body"/>
          </p:nvPr>
        </p:nvSpPr>
        <p:spPr>
          <a:xfrm>
            <a:off x="504000" y="3043800"/>
            <a:ext cx="215964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97" name="PlaceHolder 2"/>
          <p:cNvSpPr>
            <a:spLocks noGrp="1"/>
          </p:cNvSpPr>
          <p:nvPr>
            <p:ph type="body"/>
          </p:nvPr>
        </p:nvSpPr>
        <p:spPr>
          <a:xfrm>
            <a:off x="504000" y="1326600"/>
            <a:ext cx="215964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98" name="PlaceHolder 3"/>
          <p:cNvSpPr>
            <a:spLocks noGrp="1"/>
          </p:cNvSpPr>
          <p:nvPr>
            <p:ph type="body"/>
          </p:nvPr>
        </p:nvSpPr>
        <p:spPr>
          <a:xfrm>
            <a:off x="504000" y="3043800"/>
            <a:ext cx="215964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100" name="PlaceHolder 2"/>
          <p:cNvSpPr>
            <a:spLocks noGrp="1"/>
          </p:cNvSpPr>
          <p:nvPr>
            <p:ph type="body"/>
          </p:nvPr>
        </p:nvSpPr>
        <p:spPr>
          <a:xfrm>
            <a:off x="50400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101" name="PlaceHolder 3"/>
          <p:cNvSpPr>
            <a:spLocks noGrp="1"/>
          </p:cNvSpPr>
          <p:nvPr>
            <p:ph type="body"/>
          </p:nvPr>
        </p:nvSpPr>
        <p:spPr>
          <a:xfrm>
            <a:off x="161064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102" name="PlaceHolder 4"/>
          <p:cNvSpPr>
            <a:spLocks noGrp="1"/>
          </p:cNvSpPr>
          <p:nvPr>
            <p:ph type="body"/>
          </p:nvPr>
        </p:nvSpPr>
        <p:spPr>
          <a:xfrm>
            <a:off x="1610640" y="30438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103" name="PlaceHolder 5"/>
          <p:cNvSpPr>
            <a:spLocks noGrp="1"/>
          </p:cNvSpPr>
          <p:nvPr>
            <p:ph type="body"/>
          </p:nvPr>
        </p:nvSpPr>
        <p:spPr>
          <a:xfrm>
            <a:off x="504000" y="30438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105" name="PlaceHolder 2"/>
          <p:cNvSpPr>
            <a:spLocks noGrp="1"/>
          </p:cNvSpPr>
          <p:nvPr>
            <p:ph type="body"/>
          </p:nvPr>
        </p:nvSpPr>
        <p:spPr>
          <a:xfrm>
            <a:off x="504000" y="1326600"/>
            <a:ext cx="215964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106" name="PlaceHolder 3"/>
          <p:cNvSpPr>
            <a:spLocks noGrp="1"/>
          </p:cNvSpPr>
          <p:nvPr>
            <p:ph type="body"/>
          </p:nvPr>
        </p:nvSpPr>
        <p:spPr>
          <a:xfrm>
            <a:off x="504000" y="1326600"/>
            <a:ext cx="215964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pic>
        <p:nvPicPr>
          <p:cNvPr id="107" name="" descr=""/>
          <p:cNvPicPr/>
          <p:nvPr/>
        </p:nvPicPr>
        <p:blipFill>
          <a:blip r:embed="rId2"/>
          <a:stretch/>
        </p:blipFill>
        <p:spPr>
          <a:xfrm>
            <a:off x="503640" y="2108880"/>
            <a:ext cx="2159640" cy="1722960"/>
          </a:xfrm>
          <a:prstGeom prst="rect">
            <a:avLst/>
          </a:prstGeom>
          <a:ln>
            <a:noFill/>
          </a:ln>
        </p:spPr>
      </p:pic>
      <p:pic>
        <p:nvPicPr>
          <p:cNvPr id="108" name="" descr=""/>
          <p:cNvPicPr/>
          <p:nvPr/>
        </p:nvPicPr>
        <p:blipFill>
          <a:blip r:embed="rId3"/>
          <a:stretch/>
        </p:blipFill>
        <p:spPr>
          <a:xfrm>
            <a:off x="503640" y="2108880"/>
            <a:ext cx="2159640" cy="1722960"/>
          </a:xfrm>
          <a:prstGeom prst="rect">
            <a:avLst/>
          </a:prstGeom>
          <a:ln>
            <a:noFill/>
          </a:ln>
        </p:spPr>
      </p:pic>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7" name="PlaceHolder 2"/>
          <p:cNvSpPr>
            <a:spLocks noGrp="1"/>
          </p:cNvSpPr>
          <p:nvPr>
            <p:ph type="body"/>
          </p:nvPr>
        </p:nvSpPr>
        <p:spPr>
          <a:xfrm>
            <a:off x="504000" y="1326600"/>
            <a:ext cx="105372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8" name="PlaceHolder 3"/>
          <p:cNvSpPr>
            <a:spLocks noGrp="1"/>
          </p:cNvSpPr>
          <p:nvPr>
            <p:ph type="body"/>
          </p:nvPr>
        </p:nvSpPr>
        <p:spPr>
          <a:xfrm>
            <a:off x="1610640" y="1326600"/>
            <a:ext cx="105372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5720"/>
            <a:ext cx="9070920" cy="4386600"/>
          </a:xfrm>
          <a:prstGeom prst="rect">
            <a:avLst/>
          </a:prstGeom>
        </p:spPr>
        <p:txBody>
          <a:bodyPr lIns="0" rIns="0" tIns="0" bIns="0" anchor="ctr"/>
          <a:p>
            <a:pPr algn="ctr"/>
            <a:endParaRPr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12" name="PlaceHolder 2"/>
          <p:cNvSpPr>
            <a:spLocks noGrp="1"/>
          </p:cNvSpPr>
          <p:nvPr>
            <p:ph type="body"/>
          </p:nvPr>
        </p:nvSpPr>
        <p:spPr>
          <a:xfrm>
            <a:off x="50400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13" name="PlaceHolder 3"/>
          <p:cNvSpPr>
            <a:spLocks noGrp="1"/>
          </p:cNvSpPr>
          <p:nvPr>
            <p:ph type="body"/>
          </p:nvPr>
        </p:nvSpPr>
        <p:spPr>
          <a:xfrm>
            <a:off x="504000" y="30438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14" name="PlaceHolder 4"/>
          <p:cNvSpPr>
            <a:spLocks noGrp="1"/>
          </p:cNvSpPr>
          <p:nvPr>
            <p:ph type="body"/>
          </p:nvPr>
        </p:nvSpPr>
        <p:spPr>
          <a:xfrm>
            <a:off x="1610640" y="1326600"/>
            <a:ext cx="105372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16" name="PlaceHolder 2"/>
          <p:cNvSpPr>
            <a:spLocks noGrp="1"/>
          </p:cNvSpPr>
          <p:nvPr>
            <p:ph type="body"/>
          </p:nvPr>
        </p:nvSpPr>
        <p:spPr>
          <a:xfrm>
            <a:off x="504000" y="1326600"/>
            <a:ext cx="1053720" cy="328752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17" name="PlaceHolder 3"/>
          <p:cNvSpPr>
            <a:spLocks noGrp="1"/>
          </p:cNvSpPr>
          <p:nvPr>
            <p:ph type="body"/>
          </p:nvPr>
        </p:nvSpPr>
        <p:spPr>
          <a:xfrm>
            <a:off x="161064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18" name="PlaceHolder 4"/>
          <p:cNvSpPr>
            <a:spLocks noGrp="1"/>
          </p:cNvSpPr>
          <p:nvPr>
            <p:ph type="body"/>
          </p:nvPr>
        </p:nvSpPr>
        <p:spPr>
          <a:xfrm>
            <a:off x="1610640" y="30438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50400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1610640" y="1326600"/>
            <a:ext cx="105372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504000" y="3043800"/>
            <a:ext cx="2159640" cy="156780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83ca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504000" y="1326600"/>
            <a:ext cx="4426200" cy="3287520"/>
          </a:xfrm>
          <a:prstGeom prst="rect">
            <a:avLst/>
          </a:prstGeom>
        </p:spPr>
        <p:txBody>
          <a:bodyPr lIns="0" rIns="0" tIns="0" bIns="0"/>
          <a:p>
            <a:pPr marL="432000" indent="-324000">
              <a:buClr>
                <a:srgbClr val="000000"/>
              </a:buClr>
              <a:buSzPct val="45000"/>
              <a:buFont typeface="Wingdings" charset="2"/>
              <a:buChar char=""/>
            </a:pPr>
            <a:r>
              <a:rPr lang="en-US" sz="1800" spc="-1" strike="noStrike">
                <a:solidFill>
                  <a:srgbClr val="000000"/>
                </a:solidFill>
                <a:uFill>
                  <a:solidFill>
                    <a:srgbClr val="ffffff"/>
                  </a:solidFill>
                </a:uFill>
                <a:latin typeface="Arial"/>
              </a:rPr>
              <a:t>Click to edit the outline text format</a:t>
            </a:r>
            <a:endParaRPr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en-US" sz="1800" spc="-1" strike="noStrike">
                <a:solidFill>
                  <a:srgbClr val="000000"/>
                </a:solidFill>
                <a:uFill>
                  <a:solidFill>
                    <a:srgbClr val="ffffff"/>
                  </a:solidFill>
                </a:uFill>
                <a:latin typeface="Arial"/>
              </a:rPr>
              <a:t>Second Outline Level</a:t>
            </a:r>
            <a:endParaRPr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en-US" sz="1800" spc="-1" strike="noStrike">
                <a:solidFill>
                  <a:srgbClr val="000000"/>
                </a:solidFill>
                <a:uFill>
                  <a:solidFill>
                    <a:srgbClr val="ffffff"/>
                  </a:solidFill>
                </a:uFill>
                <a:latin typeface="Arial"/>
              </a:rPr>
              <a:t>Third Outline Level</a:t>
            </a:r>
            <a:endParaRPr lang="en-US"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en-US" sz="1800" spc="-1" strike="noStrike">
                <a:solidFill>
                  <a:srgbClr val="000000"/>
                </a:solidFill>
                <a:uFill>
                  <a:solidFill>
                    <a:srgbClr val="ffffff"/>
                  </a:solidFill>
                </a:uFill>
                <a:latin typeface="Arial"/>
              </a:rPr>
              <a:t>Fourth Outline Level</a:t>
            </a:r>
            <a:endParaRPr lang="en-US" sz="1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en-US" sz="1800" spc="-1" strike="noStrike">
                <a:solidFill>
                  <a:srgbClr val="000000"/>
                </a:solidFill>
                <a:uFill>
                  <a:solidFill>
                    <a:srgbClr val="ffffff"/>
                  </a:solidFill>
                </a:uFill>
                <a:latin typeface="Arial"/>
              </a:rPr>
              <a:t>Fifth Outline Level</a:t>
            </a:r>
            <a:endParaRPr lang="en-US" sz="18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en-US" sz="1800" spc="-1" strike="noStrike">
                <a:solidFill>
                  <a:srgbClr val="000000"/>
                </a:solidFill>
                <a:uFill>
                  <a:solidFill>
                    <a:srgbClr val="ffffff"/>
                  </a:solidFill>
                </a:uFill>
                <a:latin typeface="Arial"/>
              </a:rPr>
              <a:t>Sixth Outline Level</a:t>
            </a:r>
            <a:endParaRPr lang="en-US" sz="18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en-US" sz="1800" spc="-1" strike="noStrike">
                <a:solidFill>
                  <a:srgbClr val="000000"/>
                </a:solidFill>
                <a:uFill>
                  <a:solidFill>
                    <a:srgbClr val="ffffff"/>
                  </a:solidFill>
                </a:uFill>
                <a:latin typeface="Arial"/>
              </a:rPr>
              <a:t>Seventh Outline Level</a:t>
            </a:r>
            <a:endParaRPr lang="en-US"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83ca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p:spPr>
        <p:txBody>
          <a:bodyPr lIns="0" rIns="0" tIns="0" bIns="0" anchor="ctr"/>
          <a:p>
            <a:pPr algn="ctr"/>
            <a:r>
              <a:rPr lang="en-US" sz="4400" spc="-1" strike="noStrike">
                <a:solidFill>
                  <a:srgbClr val="000000"/>
                </a:solidFill>
                <a:uFill>
                  <a:solidFill>
                    <a:srgbClr val="ffffff"/>
                  </a:solidFill>
                </a:uFill>
                <a:latin typeface="Arial"/>
              </a:rPr>
              <a:t>Click to edit the title text format</a:t>
            </a:r>
            <a:endParaRPr lang="en-US" sz="4400" spc="-1" strike="noStrike">
              <a:solidFill>
                <a:srgbClr val="000000"/>
              </a:solidFill>
              <a:uFill>
                <a:solidFill>
                  <a:srgbClr val="ffffff"/>
                </a:solidFill>
              </a:uFill>
              <a:latin typeface="Arial"/>
            </a:endParaRPr>
          </a:p>
        </p:txBody>
      </p:sp>
      <p:sp>
        <p:nvSpPr>
          <p:cNvPr id="37" name="PlaceHolder 2"/>
          <p:cNvSpPr>
            <a:spLocks noGrp="1"/>
          </p:cNvSpPr>
          <p:nvPr>
            <p:ph type="body"/>
          </p:nvPr>
        </p:nvSpPr>
        <p:spPr>
          <a:xfrm>
            <a:off x="504000" y="1326600"/>
            <a:ext cx="9072000" cy="3288600"/>
          </a:xfrm>
          <a:prstGeom prst="rect">
            <a:avLst/>
          </a:prstGeom>
        </p:spPr>
        <p:txBody>
          <a:bodyPr lIns="0" rIns="0" tIns="0" bIns="0"/>
          <a:p>
            <a:pPr marL="432000" indent="-324000">
              <a:buClr>
                <a:srgbClr val="000000"/>
              </a:buClr>
              <a:buSzPct val="45000"/>
              <a:buFont typeface="Wingdings" charset="2"/>
              <a:buChar char=""/>
            </a:pPr>
            <a:r>
              <a:rPr lang="en-US" sz="3200" spc="-1" strike="noStrike">
                <a:solidFill>
                  <a:srgbClr val="000000"/>
                </a:solidFill>
                <a:uFill>
                  <a:solidFill>
                    <a:srgbClr val="ffffff"/>
                  </a:solidFill>
                </a:uFill>
                <a:latin typeface="Arial"/>
              </a:rPr>
              <a:t>Click to edit the outline text format</a:t>
            </a:r>
            <a:endParaRPr lang="en-US"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en-US" sz="2800" spc="-1" strike="noStrike">
                <a:solidFill>
                  <a:srgbClr val="000000"/>
                </a:solidFill>
                <a:uFill>
                  <a:solidFill>
                    <a:srgbClr val="ffffff"/>
                  </a:solidFill>
                </a:uFill>
                <a:latin typeface="Arial"/>
              </a:rPr>
              <a:t>Second Outline Level</a:t>
            </a:r>
            <a:endParaRPr lang="en-US"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en-US" sz="2400" spc="-1" strike="noStrike">
                <a:solidFill>
                  <a:srgbClr val="000000"/>
                </a:solidFill>
                <a:uFill>
                  <a:solidFill>
                    <a:srgbClr val="ffffff"/>
                  </a:solidFill>
                </a:uFill>
                <a:latin typeface="Arial"/>
              </a:rPr>
              <a:t>Third Outline Level</a:t>
            </a:r>
            <a:endParaRPr lang="en-US"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en-US" sz="2000" spc="-1" strike="noStrike">
                <a:solidFill>
                  <a:srgbClr val="000000"/>
                </a:solidFill>
                <a:uFill>
                  <a:solidFill>
                    <a:srgbClr val="ffffff"/>
                  </a:solidFill>
                </a:uFill>
                <a:latin typeface="Arial"/>
              </a:rPr>
              <a:t>Fourth Outline Level</a:t>
            </a:r>
            <a:endParaRPr lang="en-US"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en-US" sz="2000" spc="-1" strike="noStrike">
                <a:solidFill>
                  <a:srgbClr val="000000"/>
                </a:solidFill>
                <a:uFill>
                  <a:solidFill>
                    <a:srgbClr val="ffffff"/>
                  </a:solidFill>
                </a:uFill>
                <a:latin typeface="Arial"/>
              </a:rPr>
              <a:t>Fifth Outline Level</a:t>
            </a:r>
            <a:endParaRPr lang="en-US"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en-US" sz="2000" spc="-1" strike="noStrike">
                <a:solidFill>
                  <a:srgbClr val="000000"/>
                </a:solidFill>
                <a:uFill>
                  <a:solidFill>
                    <a:srgbClr val="ffffff"/>
                  </a:solidFill>
                </a:uFill>
                <a:latin typeface="Arial"/>
              </a:rPr>
              <a:t>Sixth Outline Level</a:t>
            </a:r>
            <a:endParaRPr lang="en-US"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en-US" sz="2000" spc="-1" strike="noStrike">
                <a:solidFill>
                  <a:srgbClr val="000000"/>
                </a:solidFill>
                <a:uFill>
                  <a:solidFill>
                    <a:srgbClr val="ffffff"/>
                  </a:solidFill>
                </a:uFill>
                <a:latin typeface="Arial"/>
              </a:rPr>
              <a:t>Seventh Outline Level</a:t>
            </a:r>
            <a:endParaRPr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83caff"/>
        </a:solidFill>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225720"/>
            <a:ext cx="9070920" cy="94608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73" name="PlaceHolder 2"/>
          <p:cNvSpPr>
            <a:spLocks noGrp="1"/>
          </p:cNvSpPr>
          <p:nvPr>
            <p:ph type="body"/>
          </p:nvPr>
        </p:nvSpPr>
        <p:spPr>
          <a:xfrm>
            <a:off x="504000" y="1326600"/>
            <a:ext cx="2159640" cy="3287520"/>
          </a:xfrm>
          <a:prstGeom prst="rect">
            <a:avLst/>
          </a:prstGeom>
        </p:spPr>
        <p:txBody>
          <a:bodyPr lIns="0" rIns="0" tIns="0" bIns="0"/>
          <a:p>
            <a:pPr marL="432000" indent="-324000">
              <a:buClr>
                <a:srgbClr val="000000"/>
              </a:buClr>
              <a:buSzPct val="45000"/>
              <a:buFont typeface="Wingdings" charset="2"/>
              <a:buChar char=""/>
            </a:pPr>
            <a:r>
              <a:rPr lang="en-US" sz="1800" spc="-1" strike="noStrike">
                <a:solidFill>
                  <a:srgbClr val="000000"/>
                </a:solidFill>
                <a:uFill>
                  <a:solidFill>
                    <a:srgbClr val="ffffff"/>
                  </a:solidFill>
                </a:uFill>
                <a:latin typeface="Arial"/>
              </a:rPr>
              <a:t>Click to edit the outline text format</a:t>
            </a:r>
            <a:endParaRPr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en-US" sz="1800" spc="-1" strike="noStrike">
                <a:solidFill>
                  <a:srgbClr val="000000"/>
                </a:solidFill>
                <a:uFill>
                  <a:solidFill>
                    <a:srgbClr val="ffffff"/>
                  </a:solidFill>
                </a:uFill>
                <a:latin typeface="Arial"/>
              </a:rPr>
              <a:t>Second Outline Level</a:t>
            </a:r>
            <a:endParaRPr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en-US" sz="1800" spc="-1" strike="noStrike">
                <a:solidFill>
                  <a:srgbClr val="000000"/>
                </a:solidFill>
                <a:uFill>
                  <a:solidFill>
                    <a:srgbClr val="ffffff"/>
                  </a:solidFill>
                </a:uFill>
                <a:latin typeface="Arial"/>
              </a:rPr>
              <a:t>Third Outline Level</a:t>
            </a:r>
            <a:endParaRPr lang="en-US"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en-US" sz="1800" spc="-1" strike="noStrike">
                <a:solidFill>
                  <a:srgbClr val="000000"/>
                </a:solidFill>
                <a:uFill>
                  <a:solidFill>
                    <a:srgbClr val="ffffff"/>
                  </a:solidFill>
                </a:uFill>
                <a:latin typeface="Arial"/>
              </a:rPr>
              <a:t>Fourth Outline Level</a:t>
            </a:r>
            <a:endParaRPr lang="en-US" sz="1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en-US" sz="1800" spc="-1" strike="noStrike">
                <a:solidFill>
                  <a:srgbClr val="000000"/>
                </a:solidFill>
                <a:uFill>
                  <a:solidFill>
                    <a:srgbClr val="ffffff"/>
                  </a:solidFill>
                </a:uFill>
                <a:latin typeface="Arial"/>
              </a:rPr>
              <a:t>Fifth Outline Level</a:t>
            </a:r>
            <a:endParaRPr lang="en-US" sz="18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en-US" sz="1800" spc="-1" strike="noStrike">
                <a:solidFill>
                  <a:srgbClr val="000000"/>
                </a:solidFill>
                <a:uFill>
                  <a:solidFill>
                    <a:srgbClr val="ffffff"/>
                  </a:solidFill>
                </a:uFill>
                <a:latin typeface="Arial"/>
              </a:rPr>
              <a:t>Sixth Outline Level</a:t>
            </a:r>
            <a:endParaRPr lang="en-US" sz="18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en-US" sz="1800" spc="-1" strike="noStrike">
                <a:solidFill>
                  <a:srgbClr val="000000"/>
                </a:solidFill>
                <a:uFill>
                  <a:solidFill>
                    <a:srgbClr val="ffffff"/>
                  </a:solidFill>
                </a:uFill>
                <a:latin typeface="Arial"/>
              </a:rPr>
              <a:t>Seventh Outline Level</a:t>
            </a:r>
            <a:endParaRPr lang="en-US" sz="1800" spc="-1" strike="noStrike">
              <a:solidFill>
                <a:srgbClr val="000000"/>
              </a:solidFill>
              <a:uFill>
                <a:solidFill>
                  <a:srgbClr val="ffffff"/>
                </a:solidFill>
              </a:uFill>
              <a:latin typeface="Arial"/>
            </a:endParaRPr>
          </a:p>
        </p:txBody>
      </p:sp>
      <p:sp>
        <p:nvSpPr>
          <p:cNvPr id="74" name="PlaceHolder 3"/>
          <p:cNvSpPr>
            <a:spLocks noGrp="1"/>
          </p:cNvSpPr>
          <p:nvPr>
            <p:ph type="body"/>
          </p:nvPr>
        </p:nvSpPr>
        <p:spPr>
          <a:xfrm>
            <a:off x="2772360" y="1326600"/>
            <a:ext cx="2159640" cy="3287520"/>
          </a:xfrm>
          <a:prstGeom prst="rect">
            <a:avLst/>
          </a:prstGeom>
        </p:spPr>
        <p:txBody>
          <a:bodyPr lIns="0" rIns="0" tIns="0" bIns="0"/>
          <a:p>
            <a:pPr marL="432000" indent="-324000">
              <a:buClr>
                <a:srgbClr val="000000"/>
              </a:buClr>
              <a:buSzPct val="45000"/>
              <a:buFont typeface="Wingdings" charset="2"/>
              <a:buChar char=""/>
            </a:pPr>
            <a:r>
              <a:rPr lang="en-US" sz="1800" spc="-1" strike="noStrike">
                <a:solidFill>
                  <a:srgbClr val="000000"/>
                </a:solidFill>
                <a:uFill>
                  <a:solidFill>
                    <a:srgbClr val="ffffff"/>
                  </a:solidFill>
                </a:uFill>
                <a:latin typeface="Arial"/>
              </a:rPr>
              <a:t>Click to edit the outline text format</a:t>
            </a:r>
            <a:endParaRPr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en-US" sz="1800" spc="-1" strike="noStrike">
                <a:solidFill>
                  <a:srgbClr val="000000"/>
                </a:solidFill>
                <a:uFill>
                  <a:solidFill>
                    <a:srgbClr val="ffffff"/>
                  </a:solidFill>
                </a:uFill>
                <a:latin typeface="Arial"/>
              </a:rPr>
              <a:t>Second Outline Level</a:t>
            </a:r>
            <a:endParaRPr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en-US" sz="1800" spc="-1" strike="noStrike">
                <a:solidFill>
                  <a:srgbClr val="000000"/>
                </a:solidFill>
                <a:uFill>
                  <a:solidFill>
                    <a:srgbClr val="ffffff"/>
                  </a:solidFill>
                </a:uFill>
                <a:latin typeface="Arial"/>
              </a:rPr>
              <a:t>Third Outline Level</a:t>
            </a:r>
            <a:endParaRPr lang="en-US"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en-US" sz="1800" spc="-1" strike="noStrike">
                <a:solidFill>
                  <a:srgbClr val="000000"/>
                </a:solidFill>
                <a:uFill>
                  <a:solidFill>
                    <a:srgbClr val="ffffff"/>
                  </a:solidFill>
                </a:uFill>
                <a:latin typeface="Arial"/>
              </a:rPr>
              <a:t>Fourth Outline Level</a:t>
            </a:r>
            <a:endParaRPr lang="en-US" sz="1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en-US" sz="1800" spc="-1" strike="noStrike">
                <a:solidFill>
                  <a:srgbClr val="000000"/>
                </a:solidFill>
                <a:uFill>
                  <a:solidFill>
                    <a:srgbClr val="ffffff"/>
                  </a:solidFill>
                </a:uFill>
                <a:latin typeface="Arial"/>
              </a:rPr>
              <a:t>Fifth Outline Level</a:t>
            </a:r>
            <a:endParaRPr lang="en-US" sz="18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en-US" sz="1800" spc="-1" strike="noStrike">
                <a:solidFill>
                  <a:srgbClr val="000000"/>
                </a:solidFill>
                <a:uFill>
                  <a:solidFill>
                    <a:srgbClr val="ffffff"/>
                  </a:solidFill>
                </a:uFill>
                <a:latin typeface="Arial"/>
              </a:rPr>
              <a:t>Sixth Outline Level</a:t>
            </a:r>
            <a:endParaRPr lang="en-US" sz="18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en-US" sz="1800" spc="-1" strike="noStrike">
                <a:solidFill>
                  <a:srgbClr val="000000"/>
                </a:solidFill>
                <a:uFill>
                  <a:solidFill>
                    <a:srgbClr val="ffffff"/>
                  </a:solidFill>
                </a:uFill>
                <a:latin typeface="Arial"/>
              </a:rPr>
              <a:t>Seventh Outline Level</a:t>
            </a:r>
            <a:endParaRPr lang="en-US"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9" name="CustomShape 1"/>
          <p:cNvSpPr/>
          <p:nvPr/>
        </p:nvSpPr>
        <p:spPr>
          <a:xfrm>
            <a:off x="504000" y="225720"/>
            <a:ext cx="9070920" cy="946080"/>
          </a:xfrm>
          <a:prstGeom prst="rect">
            <a:avLst/>
          </a:prstGeom>
          <a:noFill/>
          <a:ln>
            <a:noFill/>
          </a:ln>
        </p:spPr>
        <p:style>
          <a:lnRef idx="0"/>
          <a:fillRef idx="0"/>
          <a:effectRef idx="0"/>
          <a:fontRef idx="minor"/>
        </p:style>
      </p:sp>
      <p:sp>
        <p:nvSpPr>
          <p:cNvPr id="110" name="CustomShape 2"/>
          <p:cNvSpPr/>
          <p:nvPr/>
        </p:nvSpPr>
        <p:spPr>
          <a:xfrm>
            <a:off x="504000" y="1326600"/>
            <a:ext cx="9070920" cy="3287520"/>
          </a:xfrm>
          <a:prstGeom prst="rect">
            <a:avLst/>
          </a:prstGeom>
          <a:noFill/>
          <a:ln>
            <a:noFill/>
          </a:ln>
        </p:spPr>
        <p:style>
          <a:lnRef idx="0"/>
          <a:fillRef idx="0"/>
          <a:effectRef idx="0"/>
          <a:fontRef idx="minor"/>
        </p:style>
      </p:sp>
      <p:pic>
        <p:nvPicPr>
          <p:cNvPr id="111" name="" descr=""/>
          <p:cNvPicPr/>
          <p:nvPr/>
        </p:nvPicPr>
        <p:blipFill>
          <a:blip r:embed="rId1"/>
          <a:stretch/>
        </p:blipFill>
        <p:spPr>
          <a:xfrm>
            <a:off x="-34560" y="0"/>
            <a:ext cx="10215720" cy="566928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8"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Method of the Indwelling Spirit</a:t>
            </a:r>
            <a:endParaRPr lang="en-US" sz="1800" spc="-1" strike="noStrike">
              <a:solidFill>
                <a:srgbClr val="000000"/>
              </a:solidFill>
              <a:uFill>
                <a:solidFill>
                  <a:srgbClr val="ffffff"/>
                </a:solidFill>
              </a:uFill>
              <a:latin typeface="Arial"/>
            </a:endParaRPr>
          </a:p>
        </p:txBody>
      </p:sp>
      <p:sp>
        <p:nvSpPr>
          <p:cNvPr id="129"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p>
            <a:pPr marL="432000" indent="-323280" algn="ctr">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Christ dwells in us by faith</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Ephesians 3:17</a:t>
            </a:r>
            <a:r>
              <a:rPr lang="en-US" sz="3200" spc="-1" strike="noStrike">
                <a:solidFill>
                  <a:srgbClr val="000000"/>
                </a:solidFill>
                <a:uFill>
                  <a:solidFill>
                    <a:srgbClr val="ffffff"/>
                  </a:solidFill>
                </a:uFill>
                <a:latin typeface="Arial"/>
                <a:ea typeface="DejaVu Sans"/>
              </a:rPr>
              <a:t> that Christ may dwell in your hearts through faith; that you, being rooted and grounded in love</a:t>
            </a:r>
            <a:endParaRPr lang="en-US" sz="18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0"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Method of the Indwelling Spirit</a:t>
            </a:r>
            <a:endParaRPr lang="en-US" sz="1800" spc="-1" strike="noStrike">
              <a:solidFill>
                <a:srgbClr val="000000"/>
              </a:solidFill>
              <a:uFill>
                <a:solidFill>
                  <a:srgbClr val="ffffff"/>
                </a:solidFill>
              </a:uFill>
              <a:latin typeface="Arial"/>
            </a:endParaRPr>
          </a:p>
        </p:txBody>
      </p:sp>
      <p:sp>
        <p:nvSpPr>
          <p:cNvPr id="131" name="CustomShape 2"/>
          <p:cNvSpPr/>
          <p:nvPr/>
        </p:nvSpPr>
        <p:spPr>
          <a:xfrm>
            <a:off x="504000" y="1326600"/>
            <a:ext cx="9070920" cy="3884760"/>
          </a:xfrm>
          <a:prstGeom prst="rect">
            <a:avLst/>
          </a:prstGeom>
          <a:noFill/>
          <a:ln>
            <a:noFill/>
          </a:ln>
        </p:spPr>
        <p:style>
          <a:lnRef idx="0"/>
          <a:fillRef idx="0"/>
          <a:effectRef idx="0"/>
          <a:fontRef idx="minor"/>
        </p:style>
        <p:txBody>
          <a:bodyPr lIns="0" rIns="0" tIns="0" bIns="0"/>
          <a:p>
            <a:pPr marL="432000" indent="-323280" algn="ctr">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Holy Spirit dwells in us by faith</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Galatians 3:2</a:t>
            </a:r>
            <a:r>
              <a:rPr lang="en-US" sz="3200" spc="-1" strike="noStrike">
                <a:solidFill>
                  <a:srgbClr val="000000"/>
                </a:solidFill>
                <a:uFill>
                  <a:solidFill>
                    <a:srgbClr val="ffffff"/>
                  </a:solidFill>
                </a:uFill>
                <a:latin typeface="Arial"/>
                <a:ea typeface="DejaVu Sans"/>
              </a:rPr>
              <a:t> This only I want to learn from you: Did you receive the Spirit by the works of the law, or by the hearing of faith?</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3:14</a:t>
            </a:r>
            <a:r>
              <a:rPr lang="en-US" sz="3200" spc="-1" strike="noStrike">
                <a:solidFill>
                  <a:srgbClr val="000000"/>
                </a:solidFill>
                <a:uFill>
                  <a:solidFill>
                    <a:srgbClr val="ffffff"/>
                  </a:solidFill>
                </a:uFill>
                <a:latin typeface="Arial"/>
                <a:ea typeface="DejaVu Sans"/>
              </a:rPr>
              <a:t> that the blessing of Abraham might come upon the Gentiles in Christ Jesus, that we might receive the promise of the Spirit through faith.</a:t>
            </a:r>
            <a:endParaRPr lang="en-US" sz="18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Method of the Indwelling Spirit</a:t>
            </a:r>
            <a:endParaRPr lang="en-US" sz="1800" spc="-1" strike="noStrike">
              <a:solidFill>
                <a:srgbClr val="000000"/>
              </a:solidFill>
              <a:uFill>
                <a:solidFill>
                  <a:srgbClr val="ffffff"/>
                </a:solidFill>
              </a:uFill>
              <a:latin typeface="Arial"/>
            </a:endParaRPr>
          </a:p>
        </p:txBody>
      </p:sp>
      <p:sp>
        <p:nvSpPr>
          <p:cNvPr id="133" name="CustomShape 2"/>
          <p:cNvSpPr/>
          <p:nvPr/>
        </p:nvSpPr>
        <p:spPr>
          <a:xfrm>
            <a:off x="504000" y="1326600"/>
            <a:ext cx="907092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Conclusion</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Father, Son and Holy Spirit dwell in Christians</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They dwell in us by faith</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Think of the volume control on radio – up or down – high or low – loud or soft</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Our faith is – strong or weak, alive or dead, active or inactive</a:t>
            </a:r>
            <a:endParaRPr lang="en-US" sz="1800" spc="-1" strike="noStrike">
              <a:solidFill>
                <a:srgbClr val="000000"/>
              </a:solidFill>
              <a:uFill>
                <a:solidFill>
                  <a:srgbClr val="ffffff"/>
                </a:solidFill>
              </a:uFill>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000" spc="-1" strike="noStrike">
                <a:solidFill>
                  <a:srgbClr val="000000"/>
                </a:solidFill>
                <a:uFill>
                  <a:solidFill>
                    <a:srgbClr val="ffffff"/>
                  </a:solidFill>
                </a:uFill>
                <a:latin typeface="Arial"/>
                <a:ea typeface="DejaVu Sans"/>
              </a:rPr>
              <a:t>Results of the Indwelling</a:t>
            </a:r>
            <a:endParaRPr lang="en-US" sz="1800" spc="-1" strike="noStrike">
              <a:solidFill>
                <a:srgbClr val="000000"/>
              </a:solidFill>
              <a:uFill>
                <a:solidFill>
                  <a:srgbClr val="ffffff"/>
                </a:solidFill>
              </a:uFill>
              <a:latin typeface="Arial"/>
            </a:endParaRPr>
          </a:p>
        </p:txBody>
      </p:sp>
      <p:sp>
        <p:nvSpPr>
          <p:cNvPr id="135"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Led by the Spirit</a:t>
            </a:r>
            <a:endParaRPr lang="en-US" sz="1800" spc="-1" strike="noStrike">
              <a:solidFill>
                <a:srgbClr val="000000"/>
              </a:solidFill>
              <a:uFill>
                <a:solidFill>
                  <a:srgbClr val="ffffff"/>
                </a:solidFill>
              </a:uFill>
              <a:latin typeface="Arial"/>
            </a:endParaRPr>
          </a:p>
        </p:txBody>
      </p:sp>
      <p:sp>
        <p:nvSpPr>
          <p:cNvPr id="136" name="CustomShape 3"/>
          <p:cNvSpPr/>
          <p:nvPr/>
        </p:nvSpPr>
        <p:spPr>
          <a:xfrm>
            <a:off x="515268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Romans 8:14</a:t>
            </a:r>
            <a:r>
              <a:rPr lang="en-US" sz="3200" spc="-1" strike="noStrike">
                <a:solidFill>
                  <a:srgbClr val="000000"/>
                </a:solidFill>
                <a:uFill>
                  <a:solidFill>
                    <a:srgbClr val="ffffff"/>
                  </a:solidFill>
                </a:uFill>
                <a:latin typeface="Arial"/>
                <a:ea typeface="DejaVu Sans"/>
              </a:rPr>
              <a:t> For as many as are led by the Spirit of God, these are sons of God.</a:t>
            </a:r>
            <a:endParaRPr lang="en-US" sz="1800" spc="-1" strike="noStrike">
              <a:solidFill>
                <a:srgbClr val="000000"/>
              </a:solidFill>
              <a:uFill>
                <a:solidFill>
                  <a:srgbClr val="ffffff"/>
                </a:solidFill>
              </a:uFill>
              <a:latin typeface="Arial"/>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7"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000" spc="-1" strike="noStrike">
                <a:solidFill>
                  <a:srgbClr val="000000"/>
                </a:solidFill>
                <a:uFill>
                  <a:solidFill>
                    <a:srgbClr val="ffffff"/>
                  </a:solidFill>
                </a:uFill>
                <a:latin typeface="Arial"/>
                <a:ea typeface="DejaVu Sans"/>
              </a:rPr>
              <a:t>Results of the Indwelling</a:t>
            </a:r>
            <a:endParaRPr lang="en-US" sz="1800" spc="-1" strike="noStrike">
              <a:solidFill>
                <a:srgbClr val="000000"/>
              </a:solidFill>
              <a:uFill>
                <a:solidFill>
                  <a:srgbClr val="ffffff"/>
                </a:solidFill>
              </a:uFill>
              <a:latin typeface="Arial"/>
            </a:endParaRPr>
          </a:p>
        </p:txBody>
      </p:sp>
      <p:sp>
        <p:nvSpPr>
          <p:cNvPr id="138"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Led by the Spirit</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Conquer sin</a:t>
            </a:r>
            <a:endParaRPr lang="en-US" sz="1800" spc="-1" strike="noStrike">
              <a:solidFill>
                <a:srgbClr val="000000"/>
              </a:solidFill>
              <a:uFill>
                <a:solidFill>
                  <a:srgbClr val="ffffff"/>
                </a:solidFill>
              </a:uFill>
              <a:latin typeface="Arial"/>
            </a:endParaRPr>
          </a:p>
        </p:txBody>
      </p:sp>
      <p:sp>
        <p:nvSpPr>
          <p:cNvPr id="139" name="CustomShape 3"/>
          <p:cNvSpPr/>
          <p:nvPr/>
        </p:nvSpPr>
        <p:spPr>
          <a:xfrm>
            <a:off x="515268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Romans 8:13</a:t>
            </a:r>
            <a:r>
              <a:rPr lang="en-US" sz="3200" spc="-1" strike="noStrike">
                <a:solidFill>
                  <a:srgbClr val="000000"/>
                </a:solidFill>
                <a:uFill>
                  <a:solidFill>
                    <a:srgbClr val="ffffff"/>
                  </a:solidFill>
                </a:uFill>
                <a:latin typeface="Arial"/>
                <a:ea typeface="DejaVu Sans"/>
              </a:rPr>
              <a:t> For if you live according to the flesh you will die; but if by the Spirit you put to death the deeds of the body, you will live. </a:t>
            </a:r>
            <a:endParaRPr lang="en-US" sz="1800" spc="-1" strike="noStrike">
              <a:solidFill>
                <a:srgbClr val="000000"/>
              </a:solidFill>
              <a:uFill>
                <a:solidFill>
                  <a:srgbClr val="ffffff"/>
                </a:solidFill>
              </a:uFill>
              <a:latin typeface="Arial"/>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0"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000" spc="-1" strike="noStrike">
                <a:solidFill>
                  <a:srgbClr val="000000"/>
                </a:solidFill>
                <a:uFill>
                  <a:solidFill>
                    <a:srgbClr val="ffffff"/>
                  </a:solidFill>
                </a:uFill>
                <a:latin typeface="Arial"/>
                <a:ea typeface="DejaVu Sans"/>
              </a:rPr>
              <a:t>Results of the Indwelling</a:t>
            </a:r>
            <a:endParaRPr lang="en-US" sz="1800" spc="-1" strike="noStrike">
              <a:solidFill>
                <a:srgbClr val="000000"/>
              </a:solidFill>
              <a:uFill>
                <a:solidFill>
                  <a:srgbClr val="ffffff"/>
                </a:solidFill>
              </a:uFill>
              <a:latin typeface="Arial"/>
            </a:endParaRPr>
          </a:p>
        </p:txBody>
      </p:sp>
      <p:sp>
        <p:nvSpPr>
          <p:cNvPr id="141"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Led by the Spirit</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Conquer sin</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Bears witness</a:t>
            </a:r>
            <a:endParaRPr lang="en-US" sz="1800" spc="-1" strike="noStrike">
              <a:solidFill>
                <a:srgbClr val="000000"/>
              </a:solidFill>
              <a:uFill>
                <a:solidFill>
                  <a:srgbClr val="ffffff"/>
                </a:solidFill>
              </a:uFill>
              <a:latin typeface="Arial"/>
            </a:endParaRPr>
          </a:p>
        </p:txBody>
      </p:sp>
      <p:sp>
        <p:nvSpPr>
          <p:cNvPr id="142" name="CustomShape 3"/>
          <p:cNvSpPr/>
          <p:nvPr/>
        </p:nvSpPr>
        <p:spPr>
          <a:xfrm>
            <a:off x="515268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Romans 8:16</a:t>
            </a:r>
            <a:r>
              <a:rPr lang="en-US" sz="3200" spc="-1" strike="noStrike">
                <a:solidFill>
                  <a:srgbClr val="000000"/>
                </a:solidFill>
                <a:uFill>
                  <a:solidFill>
                    <a:srgbClr val="ffffff"/>
                  </a:solidFill>
                </a:uFill>
                <a:latin typeface="Arial"/>
                <a:ea typeface="DejaVu Sans"/>
              </a:rPr>
              <a:t> The Spirit Himself bears witness with our spirit that we are children of God</a:t>
            </a:r>
            <a:endParaRPr lang="en-US" sz="1800" spc="-1" strike="noStrike">
              <a:solidFill>
                <a:srgbClr val="000000"/>
              </a:solidFill>
              <a:uFill>
                <a:solidFill>
                  <a:srgbClr val="ffffff"/>
                </a:solidFill>
              </a:uFill>
              <a:latin typeface="Arial"/>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3"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000" spc="-1" strike="noStrike">
                <a:solidFill>
                  <a:srgbClr val="000000"/>
                </a:solidFill>
                <a:uFill>
                  <a:solidFill>
                    <a:srgbClr val="ffffff"/>
                  </a:solidFill>
                </a:uFill>
                <a:latin typeface="Arial"/>
                <a:ea typeface="DejaVu Sans"/>
              </a:rPr>
              <a:t>Results of the Indwelling</a:t>
            </a:r>
            <a:endParaRPr lang="en-US" sz="1800" spc="-1" strike="noStrike">
              <a:solidFill>
                <a:srgbClr val="000000"/>
              </a:solidFill>
              <a:uFill>
                <a:solidFill>
                  <a:srgbClr val="ffffff"/>
                </a:solidFill>
              </a:uFill>
              <a:latin typeface="Arial"/>
            </a:endParaRPr>
          </a:p>
        </p:txBody>
      </p:sp>
      <p:sp>
        <p:nvSpPr>
          <p:cNvPr id="144"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Led by the Spirit</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Conquer sin</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Bears witness</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Sanctifies</a:t>
            </a:r>
            <a:endParaRPr lang="en-US" sz="1800" spc="-1" strike="noStrike">
              <a:solidFill>
                <a:srgbClr val="000000"/>
              </a:solidFill>
              <a:uFill>
                <a:solidFill>
                  <a:srgbClr val="ffffff"/>
                </a:solidFill>
              </a:uFill>
              <a:latin typeface="Arial"/>
            </a:endParaRPr>
          </a:p>
        </p:txBody>
      </p:sp>
      <p:sp>
        <p:nvSpPr>
          <p:cNvPr id="145" name="CustomShape 3"/>
          <p:cNvSpPr/>
          <p:nvPr/>
        </p:nvSpPr>
        <p:spPr>
          <a:xfrm>
            <a:off x="5152680" y="1326600"/>
            <a:ext cx="4426200" cy="406764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Romans 15:16</a:t>
            </a:r>
            <a:r>
              <a:rPr lang="en-US" sz="3200" spc="-1" strike="noStrike">
                <a:solidFill>
                  <a:srgbClr val="000000"/>
                </a:solidFill>
                <a:uFill>
                  <a:solidFill>
                    <a:srgbClr val="ffffff"/>
                  </a:solidFill>
                </a:uFill>
                <a:latin typeface="Arial"/>
                <a:ea typeface="DejaVu Sans"/>
              </a:rPr>
              <a:t> that I might be a minister of Jesus Christ to the Gentiles, ministering the gospel of God, that the offering of the Gentiles might be acceptable, sanctified by the Holy Spirit.</a:t>
            </a:r>
            <a:endParaRPr lang="en-US" sz="1800" spc="-1" strike="noStrike">
              <a:solidFill>
                <a:srgbClr val="000000"/>
              </a:solidFill>
              <a:uFill>
                <a:solidFill>
                  <a:srgbClr val="ffffff"/>
                </a:solidFill>
              </a:uFill>
              <a:latin typeface="Arial"/>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000" spc="-1" strike="noStrike">
                <a:solidFill>
                  <a:srgbClr val="000000"/>
                </a:solidFill>
                <a:uFill>
                  <a:solidFill>
                    <a:srgbClr val="ffffff"/>
                  </a:solidFill>
                </a:uFill>
                <a:latin typeface="Arial"/>
                <a:ea typeface="DejaVu Sans"/>
              </a:rPr>
              <a:t>Results of the Indwelling</a:t>
            </a:r>
            <a:endParaRPr lang="en-US" sz="1800" spc="-1" strike="noStrike">
              <a:solidFill>
                <a:srgbClr val="000000"/>
              </a:solidFill>
              <a:uFill>
                <a:solidFill>
                  <a:srgbClr val="ffffff"/>
                </a:solidFill>
              </a:uFill>
              <a:latin typeface="Arial"/>
            </a:endParaRPr>
          </a:p>
        </p:txBody>
      </p:sp>
      <p:sp>
        <p:nvSpPr>
          <p:cNvPr id="147"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Led by the Spirit</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Conquer sin</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Bears witness</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Sanctifies</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Produces Christians</a:t>
            </a:r>
            <a:endParaRPr lang="en-US" sz="1800" spc="-1" strike="noStrike">
              <a:solidFill>
                <a:srgbClr val="000000"/>
              </a:solidFill>
              <a:uFill>
                <a:solidFill>
                  <a:srgbClr val="ffffff"/>
                </a:solidFill>
              </a:uFill>
              <a:latin typeface="Arial"/>
            </a:endParaRPr>
          </a:p>
        </p:txBody>
      </p:sp>
      <p:sp>
        <p:nvSpPr>
          <p:cNvPr id="148" name="CustomShape 3"/>
          <p:cNvSpPr/>
          <p:nvPr/>
        </p:nvSpPr>
        <p:spPr>
          <a:xfrm>
            <a:off x="5152680" y="1463040"/>
            <a:ext cx="4722120" cy="393120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Galatians 5:22-23</a:t>
            </a:r>
            <a:r>
              <a:rPr lang="en-US" sz="3200" spc="-1" strike="noStrike">
                <a:solidFill>
                  <a:srgbClr val="000000"/>
                </a:solidFill>
                <a:uFill>
                  <a:solidFill>
                    <a:srgbClr val="ffffff"/>
                  </a:solidFill>
                </a:uFill>
                <a:latin typeface="Arial"/>
                <a:ea typeface="DejaVu Sans"/>
              </a:rPr>
              <a:t> 22 But the fruit of the Spirit is love, joy, peace, longsuffering, kindness, goodness, faithfulness, 23 gentleness, self-control. Against such there is no law.</a:t>
            </a:r>
            <a:endParaRPr lang="en-US" sz="1800" spc="-1" strike="noStrike">
              <a:solidFill>
                <a:srgbClr val="000000"/>
              </a:solidFill>
              <a:uFill>
                <a:solidFill>
                  <a:srgbClr val="ffffff"/>
                </a:solidFill>
              </a:uFill>
              <a:latin typeface="Arial"/>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Last Sunday Night</a:t>
            </a:r>
            <a:endParaRPr lang="en-US" sz="1800" spc="-1" strike="noStrike">
              <a:solidFill>
                <a:srgbClr val="000000"/>
              </a:solidFill>
              <a:uFill>
                <a:solidFill>
                  <a:srgbClr val="ffffff"/>
                </a:solidFill>
              </a:uFill>
              <a:latin typeface="Arial"/>
            </a:endParaRPr>
          </a:p>
        </p:txBody>
      </p:sp>
      <p:sp>
        <p:nvSpPr>
          <p:cNvPr id="113"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We discussed the presence and fact of the indwelling</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We looked at the teachings and doctrines that have come out of misunderstanding the promised indwelling of the Holy Spirit.</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Now – the </a:t>
            </a:r>
            <a:r>
              <a:rPr b="1" lang="en-US" sz="3200" spc="-1" strike="noStrike">
                <a:solidFill>
                  <a:srgbClr val="000000"/>
                </a:solidFill>
                <a:uFill>
                  <a:solidFill>
                    <a:srgbClr val="ffffff"/>
                  </a:solidFill>
                </a:uFill>
                <a:latin typeface="Arial"/>
                <a:ea typeface="DejaVu Sans"/>
              </a:rPr>
              <a:t>Method</a:t>
            </a:r>
            <a:r>
              <a:rPr lang="en-US" sz="3200" spc="-1" strike="noStrike">
                <a:solidFill>
                  <a:srgbClr val="000000"/>
                </a:solidFill>
                <a:uFill>
                  <a:solidFill>
                    <a:srgbClr val="ffffff"/>
                  </a:solidFill>
                </a:uFill>
                <a:latin typeface="Arial"/>
                <a:ea typeface="DejaVu Sans"/>
              </a:rPr>
              <a:t> and </a:t>
            </a:r>
            <a:r>
              <a:rPr b="1" lang="en-US" sz="3200" spc="-1" strike="noStrike">
                <a:solidFill>
                  <a:srgbClr val="000000"/>
                </a:solidFill>
                <a:uFill>
                  <a:solidFill>
                    <a:srgbClr val="ffffff"/>
                  </a:solidFill>
                </a:uFill>
                <a:latin typeface="Arial"/>
                <a:ea typeface="DejaVu Sans"/>
              </a:rPr>
              <a:t>Results</a:t>
            </a:r>
            <a:endParaRPr lang="en-US" sz="18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Method of the Indwelling Spirit</a:t>
            </a:r>
            <a:endParaRPr lang="en-US" sz="1800" spc="-1" strike="noStrike">
              <a:solidFill>
                <a:srgbClr val="000000"/>
              </a:solidFill>
              <a:uFill>
                <a:solidFill>
                  <a:srgbClr val="ffffff"/>
                </a:solidFill>
              </a:uFill>
              <a:latin typeface="Arial"/>
            </a:endParaRPr>
          </a:p>
        </p:txBody>
      </p:sp>
      <p:sp>
        <p:nvSpPr>
          <p:cNvPr id="115"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Holy Spirit may work directly or indirectly</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Direct</a:t>
            </a:r>
            <a:r>
              <a:rPr lang="en-US" sz="3200" spc="-1" strike="noStrike">
                <a:solidFill>
                  <a:srgbClr val="000000"/>
                </a:solidFill>
                <a:uFill>
                  <a:solidFill>
                    <a:srgbClr val="ffffff"/>
                  </a:solidFill>
                </a:uFill>
                <a:latin typeface="Arial"/>
                <a:ea typeface="DejaVu Sans"/>
              </a:rPr>
              <a:t> = miracles done by Him or as He empowers others – This was in the 1</a:t>
            </a:r>
            <a:r>
              <a:rPr lang="en-US" sz="3200" spc="-1" strike="noStrike" baseline="101000">
                <a:solidFill>
                  <a:srgbClr val="000000"/>
                </a:solidFill>
                <a:uFill>
                  <a:solidFill>
                    <a:srgbClr val="ffffff"/>
                  </a:solidFill>
                </a:uFill>
                <a:latin typeface="Arial"/>
                <a:ea typeface="DejaVu Sans"/>
              </a:rPr>
              <a:t>st</a:t>
            </a:r>
            <a:r>
              <a:rPr lang="en-US" sz="3200" spc="-1" strike="noStrike">
                <a:solidFill>
                  <a:srgbClr val="000000"/>
                </a:solidFill>
                <a:uFill>
                  <a:solidFill>
                    <a:srgbClr val="ffffff"/>
                  </a:solidFill>
                </a:uFill>
                <a:latin typeface="Arial"/>
                <a:ea typeface="DejaVu Sans"/>
              </a:rPr>
              <a:t> century</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Miracle</a:t>
            </a:r>
            <a:r>
              <a:rPr lang="en-US" sz="3200" spc="-1" strike="noStrike">
                <a:solidFill>
                  <a:srgbClr val="000000"/>
                </a:solidFill>
                <a:uFill>
                  <a:solidFill>
                    <a:srgbClr val="ffffff"/>
                  </a:solidFill>
                </a:uFill>
                <a:latin typeface="Arial"/>
                <a:ea typeface="DejaVu Sans"/>
              </a:rPr>
              <a:t> = the direct intervention of God</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Indirect</a:t>
            </a:r>
            <a:r>
              <a:rPr lang="en-US" sz="3200" spc="-1" strike="noStrike">
                <a:solidFill>
                  <a:srgbClr val="000000"/>
                </a:solidFill>
                <a:uFill>
                  <a:solidFill>
                    <a:srgbClr val="ffffff"/>
                  </a:solidFill>
                </a:uFill>
                <a:latin typeface="Arial"/>
                <a:ea typeface="DejaVu Sans"/>
              </a:rPr>
              <a:t> = Spirit work within the natural laws</a:t>
            </a:r>
            <a:endParaRPr lang="en-US" sz="18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Method of the Indwelling Spirit</a:t>
            </a:r>
            <a:endParaRPr lang="en-US" sz="1800" spc="-1" strike="noStrike">
              <a:solidFill>
                <a:srgbClr val="000000"/>
              </a:solidFill>
              <a:uFill>
                <a:solidFill>
                  <a:srgbClr val="ffffff"/>
                </a:solidFill>
              </a:uFill>
              <a:latin typeface="Arial"/>
            </a:endParaRPr>
          </a:p>
        </p:txBody>
      </p:sp>
      <p:sp>
        <p:nvSpPr>
          <p:cNvPr id="117"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How does the Holy Spirit dwell in us?</a:t>
            </a:r>
            <a:endParaRPr lang="en-US" sz="1800" spc="-1" strike="noStrike">
              <a:solidFill>
                <a:srgbClr val="000000"/>
              </a:solidFill>
              <a:uFill>
                <a:solidFill>
                  <a:srgbClr val="ffffff"/>
                </a:solidFill>
              </a:uFill>
              <a:latin typeface="Arial"/>
            </a:endParaRPr>
          </a:p>
          <a:p>
            <a:pPr marL="432000" indent="-323280" algn="ctr">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God dwells in us</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1 John 4:12-13</a:t>
            </a:r>
            <a:r>
              <a:rPr lang="en-US" sz="3200" spc="-1" strike="noStrike">
                <a:solidFill>
                  <a:srgbClr val="000000"/>
                </a:solidFill>
                <a:uFill>
                  <a:solidFill>
                    <a:srgbClr val="ffffff"/>
                  </a:solidFill>
                </a:uFill>
                <a:latin typeface="Arial"/>
                <a:ea typeface="DejaVu Sans"/>
              </a:rPr>
              <a:t> 11 Beloved, if God so loved us, we also ought to love one another. 12 No one has seen God at any time. If we love one another, God abides in us, and His love has been perfected in us. </a:t>
            </a:r>
            <a:endParaRPr lang="en-US" sz="1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8"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Method of the Indwelling Spirit</a:t>
            </a:r>
            <a:endParaRPr lang="en-US" sz="1800" spc="-1" strike="noStrike">
              <a:solidFill>
                <a:srgbClr val="000000"/>
              </a:solidFill>
              <a:uFill>
                <a:solidFill>
                  <a:srgbClr val="ffffff"/>
                </a:solidFill>
              </a:uFill>
              <a:latin typeface="Arial"/>
            </a:endParaRPr>
          </a:p>
        </p:txBody>
      </p:sp>
      <p:sp>
        <p:nvSpPr>
          <p:cNvPr id="119"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How does the Holy Spirit dwell in us?</a:t>
            </a:r>
            <a:endParaRPr lang="en-US" sz="1800" spc="-1" strike="noStrike">
              <a:solidFill>
                <a:srgbClr val="000000"/>
              </a:solidFill>
              <a:uFill>
                <a:solidFill>
                  <a:srgbClr val="ffffff"/>
                </a:solidFill>
              </a:uFill>
              <a:latin typeface="Arial"/>
            </a:endParaRPr>
          </a:p>
          <a:p>
            <a:pPr marL="432000" indent="-323280" algn="ctr">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God dwells in us</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2 Corinthians 6:16</a:t>
            </a:r>
            <a:r>
              <a:rPr lang="en-US" sz="3200" spc="-1" strike="noStrike">
                <a:solidFill>
                  <a:srgbClr val="000000"/>
                </a:solidFill>
                <a:uFill>
                  <a:solidFill>
                    <a:srgbClr val="ffffff"/>
                  </a:solidFill>
                </a:uFill>
                <a:latin typeface="Arial"/>
                <a:ea typeface="DejaVu Sans"/>
              </a:rPr>
              <a:t> And what agreement has the temple of God with idols? For you are the temple of the living God. As God has said: "I will dwell in them And walk among them. I will be their God And they shall be My people."</a:t>
            </a:r>
            <a:endParaRPr lang="en-US" sz="18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0"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Method of the Indwelling Spirit</a:t>
            </a:r>
            <a:endParaRPr lang="en-US" sz="1800" spc="-1" strike="noStrike">
              <a:solidFill>
                <a:srgbClr val="000000"/>
              </a:solidFill>
              <a:uFill>
                <a:solidFill>
                  <a:srgbClr val="ffffff"/>
                </a:solidFill>
              </a:uFill>
              <a:latin typeface="Arial"/>
            </a:endParaRPr>
          </a:p>
        </p:txBody>
      </p:sp>
      <p:sp>
        <p:nvSpPr>
          <p:cNvPr id="121"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p>
            <a:pPr marL="432000" indent="-323280" algn="ctr">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Christ dwells in us</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Colossians 1:27</a:t>
            </a:r>
            <a:r>
              <a:rPr lang="en-US" sz="3200" spc="-1" strike="noStrike">
                <a:solidFill>
                  <a:srgbClr val="000000"/>
                </a:solidFill>
                <a:uFill>
                  <a:solidFill>
                    <a:srgbClr val="ffffff"/>
                  </a:solidFill>
                </a:uFill>
                <a:latin typeface="Arial"/>
                <a:ea typeface="DejaVu Sans"/>
              </a:rPr>
              <a:t> To them God willed to make known what are the riches of the glory of this mystery among the Gentiles: which is Christ in you, the hope of glory.</a:t>
            </a:r>
            <a:endParaRPr lang="en-US" sz="18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Method of the Indwelling Spirit</a:t>
            </a:r>
            <a:endParaRPr lang="en-US" sz="1800" spc="-1" strike="noStrike">
              <a:solidFill>
                <a:srgbClr val="000000"/>
              </a:solidFill>
              <a:uFill>
                <a:solidFill>
                  <a:srgbClr val="ffffff"/>
                </a:solidFill>
              </a:uFill>
              <a:latin typeface="Arial"/>
            </a:endParaRPr>
          </a:p>
        </p:txBody>
      </p:sp>
      <p:sp>
        <p:nvSpPr>
          <p:cNvPr id="123"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p>
            <a:pPr marL="432000" indent="-323280" algn="ctr">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Christ dwells in us</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John 6:56</a:t>
            </a:r>
            <a:r>
              <a:rPr lang="en-US" sz="3200" spc="-1" strike="noStrike">
                <a:solidFill>
                  <a:srgbClr val="000000"/>
                </a:solidFill>
                <a:uFill>
                  <a:solidFill>
                    <a:srgbClr val="ffffff"/>
                  </a:solidFill>
                </a:uFill>
                <a:latin typeface="Arial"/>
                <a:ea typeface="DejaVu Sans"/>
              </a:rPr>
              <a:t> He who eats My flesh and drinks My blood abides in Me, and I in him. </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John 14:23</a:t>
            </a:r>
            <a:r>
              <a:rPr lang="en-US" sz="3200" spc="-1" strike="noStrike">
                <a:solidFill>
                  <a:srgbClr val="000000"/>
                </a:solidFill>
                <a:uFill>
                  <a:solidFill>
                    <a:srgbClr val="ffffff"/>
                  </a:solidFill>
                </a:uFill>
                <a:latin typeface="Arial"/>
                <a:ea typeface="DejaVu Sans"/>
              </a:rPr>
              <a:t> Jesus answered and said to him, "If anyone loves Me, he will keep My word; and My Father will love him, and We will come to him and make Our home with him.</a:t>
            </a:r>
            <a:endParaRPr lang="en-US" sz="18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Method of the Indwelling Spirit</a:t>
            </a:r>
            <a:endParaRPr lang="en-US" sz="1800" spc="-1" strike="noStrike">
              <a:solidFill>
                <a:srgbClr val="000000"/>
              </a:solidFill>
              <a:uFill>
                <a:solidFill>
                  <a:srgbClr val="ffffff"/>
                </a:solidFill>
              </a:uFill>
              <a:latin typeface="Arial"/>
            </a:endParaRPr>
          </a:p>
        </p:txBody>
      </p:sp>
      <p:sp>
        <p:nvSpPr>
          <p:cNvPr id="125"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p>
            <a:pPr marL="432000" indent="-323280" algn="ctr">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Holy Spirit dwells in us</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2 Timothy 1:14</a:t>
            </a:r>
            <a:r>
              <a:rPr lang="en-US" sz="3200" spc="-1" strike="noStrike">
                <a:solidFill>
                  <a:srgbClr val="000000"/>
                </a:solidFill>
                <a:uFill>
                  <a:solidFill>
                    <a:srgbClr val="ffffff"/>
                  </a:solidFill>
                </a:uFill>
                <a:latin typeface="Arial"/>
                <a:ea typeface="DejaVu Sans"/>
              </a:rPr>
              <a:t> That good thing which was committed to you, keep by the Holy Spirit who dwells in us.</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Acts 5:32</a:t>
            </a:r>
            <a:r>
              <a:rPr lang="en-US" sz="3200" spc="-1" strike="noStrike">
                <a:solidFill>
                  <a:srgbClr val="000000"/>
                </a:solidFill>
                <a:uFill>
                  <a:solidFill>
                    <a:srgbClr val="ffffff"/>
                  </a:solidFill>
                </a:uFill>
                <a:latin typeface="Arial"/>
                <a:ea typeface="DejaVu Sans"/>
              </a:rPr>
              <a:t> And we are His witnesses to these things, and so also is the Holy Spirit whom God has given to those who obey Him.</a:t>
            </a:r>
            <a:endParaRPr lang="en-US" sz="1800" spc="-1" strike="noStrike">
              <a:solidFill>
                <a:srgbClr val="000000"/>
              </a:solidFill>
              <a:uFill>
                <a:solidFill>
                  <a:srgbClr val="ffffff"/>
                </a:solidFill>
              </a:uFill>
              <a:latin typeface="Arial"/>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Arial"/>
                <a:ea typeface="DejaVu Sans"/>
              </a:rPr>
              <a:t>Method of the Indwelling Spirit</a:t>
            </a:r>
            <a:endParaRPr lang="en-US" sz="1800" spc="-1" strike="noStrike">
              <a:solidFill>
                <a:srgbClr val="000000"/>
              </a:solidFill>
              <a:uFill>
                <a:solidFill>
                  <a:srgbClr val="ffffff"/>
                </a:solidFill>
              </a:uFill>
              <a:latin typeface="Arial"/>
            </a:endParaRPr>
          </a:p>
        </p:txBody>
      </p:sp>
      <p:sp>
        <p:nvSpPr>
          <p:cNvPr id="127"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p>
            <a:pPr marL="432000" indent="-323280" algn="ctr">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God dwells in us by faith</a:t>
            </a:r>
            <a:endParaRPr lang="en-US" sz="1800" spc="-1" strike="noStrike">
              <a:solidFill>
                <a:srgbClr val="000000"/>
              </a:solidFill>
              <a:uFill>
                <a:solidFill>
                  <a:srgbClr val="ffffff"/>
                </a:solidFill>
              </a:uFill>
              <a:latin typeface="Arial"/>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1 John 4:15-16</a:t>
            </a:r>
            <a:r>
              <a:rPr lang="en-US" sz="3200" spc="-1" strike="noStrike">
                <a:solidFill>
                  <a:srgbClr val="000000"/>
                </a:solidFill>
                <a:uFill>
                  <a:solidFill>
                    <a:srgbClr val="ffffff"/>
                  </a:solidFill>
                </a:uFill>
                <a:latin typeface="Arial"/>
                <a:ea typeface="DejaVu Sans"/>
              </a:rPr>
              <a:t> Whoever confesses that Jesus is the Son of God, God abides in him, and he in God. 16 And we have known and believed the love that God has for us. God is love, and he who abides in love abides in God, and God in him.</a:t>
            </a:r>
            <a:endParaRPr lang="en-US" sz="18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0</TotalTime>
  <Application>LibreOffice/5.0.4.2$Windows_x86 LibreOffice_project/2b9802c1994aa0b7dc6079e128979269cf95bc78</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2016-01-09T14:46:43Z</dcterms:created>
  <dc:creator>Manly Luscombe</dc:creator>
  <dc:language>en-US</dc:language>
  <cp:lastModifiedBy>Manly Luscombe</cp:lastModifiedBy>
  <dcterms:modified xsi:type="dcterms:W3CDTF">2016-02-09T14:03:48Z</dcterms:modified>
  <cp:revision>3</cp:revision>
</cp:coreProperties>
</file>