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media/image5.jpeg" ContentType="image/jpe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25" name="PlaceHolder 2"/>
          <p:cNvSpPr>
            <a:spLocks noGrp="1"/>
          </p:cNvSpPr>
          <p:nvPr>
            <p:ph type="body"/>
          </p:nvPr>
        </p:nvSpPr>
        <p:spPr>
          <a:xfrm>
            <a:off x="504000" y="1326600"/>
            <a:ext cx="9071280" cy="1568160"/>
          </a:xfrm>
          <a:prstGeom prst="rect">
            <a:avLst/>
          </a:prstGeom>
        </p:spPr>
        <p:txBody>
          <a:bodyPr lIns="0" rIns="0" tIns="0" bIns="0"/>
          <a:p>
            <a:endParaRPr/>
          </a:p>
        </p:txBody>
      </p:sp>
      <p:sp>
        <p:nvSpPr>
          <p:cNvPr id="26" name="PlaceHolder 3"/>
          <p:cNvSpPr>
            <a:spLocks noGrp="1"/>
          </p:cNvSpPr>
          <p:nvPr>
            <p:ph type="body"/>
          </p:nvPr>
        </p:nvSpPr>
        <p:spPr>
          <a:xfrm>
            <a:off x="504000" y="3044160"/>
            <a:ext cx="907128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28"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29"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30" name="PlaceHolder 4"/>
          <p:cNvSpPr>
            <a:spLocks noGrp="1"/>
          </p:cNvSpPr>
          <p:nvPr>
            <p:ph type="body"/>
          </p:nvPr>
        </p:nvSpPr>
        <p:spPr>
          <a:xfrm>
            <a:off x="5152320" y="3044160"/>
            <a:ext cx="4426560" cy="1568160"/>
          </a:xfrm>
          <a:prstGeom prst="rect">
            <a:avLst/>
          </a:prstGeom>
        </p:spPr>
        <p:txBody>
          <a:bodyPr lIns="0" rIns="0" tIns="0" bIns="0"/>
          <a:p>
            <a:endParaRPr/>
          </a:p>
        </p:txBody>
      </p:sp>
      <p:sp>
        <p:nvSpPr>
          <p:cNvPr id="31" name="PlaceHolder 5"/>
          <p:cNvSpPr>
            <a:spLocks noGrp="1"/>
          </p:cNvSpPr>
          <p:nvPr>
            <p:ph type="body"/>
          </p:nvPr>
        </p:nvSpPr>
        <p:spPr>
          <a:xfrm>
            <a:off x="504000" y="3044160"/>
            <a:ext cx="442656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33" name="PlaceHolder 2"/>
          <p:cNvSpPr>
            <a:spLocks noGrp="1"/>
          </p:cNvSpPr>
          <p:nvPr>
            <p:ph type="body"/>
          </p:nvPr>
        </p:nvSpPr>
        <p:spPr>
          <a:xfrm>
            <a:off x="504000" y="1326600"/>
            <a:ext cx="9071280" cy="3287880"/>
          </a:xfrm>
          <a:prstGeom prst="rect">
            <a:avLst/>
          </a:prstGeom>
        </p:spPr>
        <p:txBody>
          <a:bodyPr lIns="0" rIns="0" tIns="0" bIns="0"/>
          <a:p>
            <a:endParaRPr/>
          </a:p>
        </p:txBody>
      </p:sp>
      <p:sp>
        <p:nvSpPr>
          <p:cNvPr id="34" name="PlaceHolder 3"/>
          <p:cNvSpPr>
            <a:spLocks noGrp="1"/>
          </p:cNvSpPr>
          <p:nvPr>
            <p:ph type="body"/>
          </p:nvPr>
        </p:nvSpPr>
        <p:spPr>
          <a:xfrm>
            <a:off x="504000" y="1326600"/>
            <a:ext cx="9071280" cy="3287880"/>
          </a:xfrm>
          <a:prstGeom prst="rect">
            <a:avLst/>
          </a:prstGeom>
        </p:spPr>
        <p:txBody>
          <a:bodyPr lIns="0" rIns="0" tIns="0" bIns="0"/>
          <a:p>
            <a:endParaRPr/>
          </a:p>
        </p:txBody>
      </p:sp>
      <p:pic>
        <p:nvPicPr>
          <p:cNvPr id="35" name="" descr=""/>
          <p:cNvPicPr/>
          <p:nvPr/>
        </p:nvPicPr>
        <p:blipFill>
          <a:blip r:embed="rId2"/>
          <a:stretch/>
        </p:blipFill>
        <p:spPr>
          <a:xfrm>
            <a:off x="2979360" y="1326240"/>
            <a:ext cx="4120560" cy="3287880"/>
          </a:xfrm>
          <a:prstGeom prst="rect">
            <a:avLst/>
          </a:prstGeom>
          <a:ln>
            <a:noFill/>
          </a:ln>
        </p:spPr>
      </p:pic>
      <p:pic>
        <p:nvPicPr>
          <p:cNvPr id="36" name="" descr=""/>
          <p:cNvPicPr/>
          <p:nvPr/>
        </p:nvPicPr>
        <p:blipFill>
          <a:blip r:embed="rId3"/>
          <a:stretch/>
        </p:blipFill>
        <p:spPr>
          <a:xfrm>
            <a:off x="2979360" y="1326240"/>
            <a:ext cx="4120560" cy="32878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9"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0" name="PlaceHolder 2"/>
          <p:cNvSpPr>
            <a:spLocks noGrp="1"/>
          </p:cNvSpPr>
          <p:nvPr>
            <p:ph type="subTitle"/>
          </p:nvPr>
        </p:nvSpPr>
        <p:spPr>
          <a:xfrm>
            <a:off x="504000" y="1326600"/>
            <a:ext cx="9071280" cy="32878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2" name="PlaceHolder 2"/>
          <p:cNvSpPr>
            <a:spLocks noGrp="1"/>
          </p:cNvSpPr>
          <p:nvPr>
            <p:ph type="body"/>
          </p:nvPr>
        </p:nvSpPr>
        <p:spPr>
          <a:xfrm>
            <a:off x="504000" y="1326600"/>
            <a:ext cx="9071280" cy="32878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4" name="PlaceHolder 2"/>
          <p:cNvSpPr>
            <a:spLocks noGrp="1"/>
          </p:cNvSpPr>
          <p:nvPr>
            <p:ph type="body"/>
          </p:nvPr>
        </p:nvSpPr>
        <p:spPr>
          <a:xfrm>
            <a:off x="504000" y="1326600"/>
            <a:ext cx="4426560" cy="3287880"/>
          </a:xfrm>
          <a:prstGeom prst="rect">
            <a:avLst/>
          </a:prstGeom>
        </p:spPr>
        <p:txBody>
          <a:bodyPr lIns="0" rIns="0" tIns="0" bIns="0"/>
          <a:p>
            <a:endParaRPr/>
          </a:p>
        </p:txBody>
      </p:sp>
      <p:sp>
        <p:nvSpPr>
          <p:cNvPr id="45" name="PlaceHolder 3"/>
          <p:cNvSpPr>
            <a:spLocks noGrp="1"/>
          </p:cNvSpPr>
          <p:nvPr>
            <p:ph type="body"/>
          </p:nvPr>
        </p:nvSpPr>
        <p:spPr>
          <a:xfrm>
            <a:off x="5152320" y="1326600"/>
            <a:ext cx="4426560" cy="32878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7" name="PlaceHolder 1"/>
          <p:cNvSpPr>
            <a:spLocks noGrp="1"/>
          </p:cNvSpPr>
          <p:nvPr>
            <p:ph type="subTitle"/>
          </p:nvPr>
        </p:nvSpPr>
        <p:spPr>
          <a:xfrm>
            <a:off x="504000" y="225720"/>
            <a:ext cx="9071280" cy="43884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9"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50" name="PlaceHolder 3"/>
          <p:cNvSpPr>
            <a:spLocks noGrp="1"/>
          </p:cNvSpPr>
          <p:nvPr>
            <p:ph type="body"/>
          </p:nvPr>
        </p:nvSpPr>
        <p:spPr>
          <a:xfrm>
            <a:off x="504000" y="3044160"/>
            <a:ext cx="4426560" cy="1568160"/>
          </a:xfrm>
          <a:prstGeom prst="rect">
            <a:avLst/>
          </a:prstGeom>
        </p:spPr>
        <p:txBody>
          <a:bodyPr lIns="0" rIns="0" tIns="0" bIns="0"/>
          <a:p>
            <a:endParaRPr/>
          </a:p>
        </p:txBody>
      </p:sp>
      <p:sp>
        <p:nvSpPr>
          <p:cNvPr id="51" name="PlaceHolder 4"/>
          <p:cNvSpPr>
            <a:spLocks noGrp="1"/>
          </p:cNvSpPr>
          <p:nvPr>
            <p:ph type="body"/>
          </p:nvPr>
        </p:nvSpPr>
        <p:spPr>
          <a:xfrm>
            <a:off x="5152320" y="1326600"/>
            <a:ext cx="4426560" cy="32878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 name="PlaceHolder 2"/>
          <p:cNvSpPr>
            <a:spLocks noGrp="1"/>
          </p:cNvSpPr>
          <p:nvPr>
            <p:ph type="subTitle"/>
          </p:nvPr>
        </p:nvSpPr>
        <p:spPr>
          <a:xfrm>
            <a:off x="504000" y="1326600"/>
            <a:ext cx="9071280" cy="32878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53" name="PlaceHolder 2"/>
          <p:cNvSpPr>
            <a:spLocks noGrp="1"/>
          </p:cNvSpPr>
          <p:nvPr>
            <p:ph type="body"/>
          </p:nvPr>
        </p:nvSpPr>
        <p:spPr>
          <a:xfrm>
            <a:off x="504000" y="1326600"/>
            <a:ext cx="4426560" cy="3287880"/>
          </a:xfrm>
          <a:prstGeom prst="rect">
            <a:avLst/>
          </a:prstGeom>
        </p:spPr>
        <p:txBody>
          <a:bodyPr lIns="0" rIns="0" tIns="0" bIns="0"/>
          <a:p>
            <a:endParaRPr/>
          </a:p>
        </p:txBody>
      </p:sp>
      <p:sp>
        <p:nvSpPr>
          <p:cNvPr id="54"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55" name="PlaceHolder 4"/>
          <p:cNvSpPr>
            <a:spLocks noGrp="1"/>
          </p:cNvSpPr>
          <p:nvPr>
            <p:ph type="body"/>
          </p:nvPr>
        </p:nvSpPr>
        <p:spPr>
          <a:xfrm>
            <a:off x="5152320" y="3044160"/>
            <a:ext cx="4426560" cy="156816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57"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58"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59" name="PlaceHolder 4"/>
          <p:cNvSpPr>
            <a:spLocks noGrp="1"/>
          </p:cNvSpPr>
          <p:nvPr>
            <p:ph type="body"/>
          </p:nvPr>
        </p:nvSpPr>
        <p:spPr>
          <a:xfrm>
            <a:off x="504000" y="3044160"/>
            <a:ext cx="9071280" cy="156816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61" name="PlaceHolder 2"/>
          <p:cNvSpPr>
            <a:spLocks noGrp="1"/>
          </p:cNvSpPr>
          <p:nvPr>
            <p:ph type="body"/>
          </p:nvPr>
        </p:nvSpPr>
        <p:spPr>
          <a:xfrm>
            <a:off x="504000" y="1326600"/>
            <a:ext cx="9071280" cy="1568160"/>
          </a:xfrm>
          <a:prstGeom prst="rect">
            <a:avLst/>
          </a:prstGeom>
        </p:spPr>
        <p:txBody>
          <a:bodyPr lIns="0" rIns="0" tIns="0" bIns="0"/>
          <a:p>
            <a:endParaRPr/>
          </a:p>
        </p:txBody>
      </p:sp>
      <p:sp>
        <p:nvSpPr>
          <p:cNvPr id="62" name="PlaceHolder 3"/>
          <p:cNvSpPr>
            <a:spLocks noGrp="1"/>
          </p:cNvSpPr>
          <p:nvPr>
            <p:ph type="body"/>
          </p:nvPr>
        </p:nvSpPr>
        <p:spPr>
          <a:xfrm>
            <a:off x="504000" y="3044160"/>
            <a:ext cx="9071280" cy="156816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64"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65"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66" name="PlaceHolder 4"/>
          <p:cNvSpPr>
            <a:spLocks noGrp="1"/>
          </p:cNvSpPr>
          <p:nvPr>
            <p:ph type="body"/>
          </p:nvPr>
        </p:nvSpPr>
        <p:spPr>
          <a:xfrm>
            <a:off x="5152320" y="3044160"/>
            <a:ext cx="4426560" cy="1568160"/>
          </a:xfrm>
          <a:prstGeom prst="rect">
            <a:avLst/>
          </a:prstGeom>
        </p:spPr>
        <p:txBody>
          <a:bodyPr lIns="0" rIns="0" tIns="0" bIns="0"/>
          <a:p>
            <a:endParaRPr/>
          </a:p>
        </p:txBody>
      </p:sp>
      <p:sp>
        <p:nvSpPr>
          <p:cNvPr id="67" name="PlaceHolder 5"/>
          <p:cNvSpPr>
            <a:spLocks noGrp="1"/>
          </p:cNvSpPr>
          <p:nvPr>
            <p:ph type="body"/>
          </p:nvPr>
        </p:nvSpPr>
        <p:spPr>
          <a:xfrm>
            <a:off x="504000" y="3044160"/>
            <a:ext cx="4426560" cy="156816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69" name="PlaceHolder 2"/>
          <p:cNvSpPr>
            <a:spLocks noGrp="1"/>
          </p:cNvSpPr>
          <p:nvPr>
            <p:ph type="body"/>
          </p:nvPr>
        </p:nvSpPr>
        <p:spPr>
          <a:xfrm>
            <a:off x="504000" y="1326600"/>
            <a:ext cx="9071280" cy="3287880"/>
          </a:xfrm>
          <a:prstGeom prst="rect">
            <a:avLst/>
          </a:prstGeom>
        </p:spPr>
        <p:txBody>
          <a:bodyPr lIns="0" rIns="0" tIns="0" bIns="0"/>
          <a:p>
            <a:endParaRPr/>
          </a:p>
        </p:txBody>
      </p:sp>
      <p:sp>
        <p:nvSpPr>
          <p:cNvPr id="70" name="PlaceHolder 3"/>
          <p:cNvSpPr>
            <a:spLocks noGrp="1"/>
          </p:cNvSpPr>
          <p:nvPr>
            <p:ph type="body"/>
          </p:nvPr>
        </p:nvSpPr>
        <p:spPr>
          <a:xfrm>
            <a:off x="504000" y="1326600"/>
            <a:ext cx="9071280" cy="3287880"/>
          </a:xfrm>
          <a:prstGeom prst="rect">
            <a:avLst/>
          </a:prstGeom>
        </p:spPr>
        <p:txBody>
          <a:bodyPr lIns="0" rIns="0" tIns="0" bIns="0"/>
          <a:p>
            <a:endParaRPr/>
          </a:p>
        </p:txBody>
      </p:sp>
      <p:pic>
        <p:nvPicPr>
          <p:cNvPr id="71" name="" descr=""/>
          <p:cNvPicPr/>
          <p:nvPr/>
        </p:nvPicPr>
        <p:blipFill>
          <a:blip r:embed="rId2"/>
          <a:stretch/>
        </p:blipFill>
        <p:spPr>
          <a:xfrm>
            <a:off x="2979360" y="1326240"/>
            <a:ext cx="4120560" cy="3287880"/>
          </a:xfrm>
          <a:prstGeom prst="rect">
            <a:avLst/>
          </a:prstGeom>
          <a:ln>
            <a:noFill/>
          </a:ln>
        </p:spPr>
      </p:pic>
      <p:pic>
        <p:nvPicPr>
          <p:cNvPr id="72" name="" descr=""/>
          <p:cNvPicPr/>
          <p:nvPr/>
        </p:nvPicPr>
        <p:blipFill>
          <a:blip r:embed="rId3"/>
          <a:stretch/>
        </p:blipFill>
        <p:spPr>
          <a:xfrm>
            <a:off x="2979360" y="1326240"/>
            <a:ext cx="4120560" cy="32878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6" name="PlaceHolder 2"/>
          <p:cNvSpPr>
            <a:spLocks noGrp="1"/>
          </p:cNvSpPr>
          <p:nvPr>
            <p:ph type="body"/>
          </p:nvPr>
        </p:nvSpPr>
        <p:spPr>
          <a:xfrm>
            <a:off x="504000" y="1326600"/>
            <a:ext cx="9071280" cy="32878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4426560" cy="3287880"/>
          </a:xfrm>
          <a:prstGeom prst="rect">
            <a:avLst/>
          </a:prstGeom>
        </p:spPr>
        <p:txBody>
          <a:bodyPr lIns="0" rIns="0" tIns="0" bIns="0"/>
          <a:p>
            <a:endParaRPr/>
          </a:p>
        </p:txBody>
      </p:sp>
      <p:sp>
        <p:nvSpPr>
          <p:cNvPr id="9" name="PlaceHolder 3"/>
          <p:cNvSpPr>
            <a:spLocks noGrp="1"/>
          </p:cNvSpPr>
          <p:nvPr>
            <p:ph type="body"/>
          </p:nvPr>
        </p:nvSpPr>
        <p:spPr>
          <a:xfrm>
            <a:off x="5152320" y="1326600"/>
            <a:ext cx="4426560" cy="32878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25720"/>
            <a:ext cx="907128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13"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14" name="PlaceHolder 3"/>
          <p:cNvSpPr>
            <a:spLocks noGrp="1"/>
          </p:cNvSpPr>
          <p:nvPr>
            <p:ph type="body"/>
          </p:nvPr>
        </p:nvSpPr>
        <p:spPr>
          <a:xfrm>
            <a:off x="504000" y="3044160"/>
            <a:ext cx="4426560" cy="1568160"/>
          </a:xfrm>
          <a:prstGeom prst="rect">
            <a:avLst/>
          </a:prstGeom>
        </p:spPr>
        <p:txBody>
          <a:bodyPr lIns="0" rIns="0" tIns="0" bIns="0"/>
          <a:p>
            <a:endParaRPr/>
          </a:p>
        </p:txBody>
      </p:sp>
      <p:sp>
        <p:nvSpPr>
          <p:cNvPr id="15" name="PlaceHolder 4"/>
          <p:cNvSpPr>
            <a:spLocks noGrp="1"/>
          </p:cNvSpPr>
          <p:nvPr>
            <p:ph type="body"/>
          </p:nvPr>
        </p:nvSpPr>
        <p:spPr>
          <a:xfrm>
            <a:off x="5152320" y="1326600"/>
            <a:ext cx="4426560" cy="32878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17" name="PlaceHolder 2"/>
          <p:cNvSpPr>
            <a:spLocks noGrp="1"/>
          </p:cNvSpPr>
          <p:nvPr>
            <p:ph type="body"/>
          </p:nvPr>
        </p:nvSpPr>
        <p:spPr>
          <a:xfrm>
            <a:off x="504000" y="1326600"/>
            <a:ext cx="4426560" cy="3287880"/>
          </a:xfrm>
          <a:prstGeom prst="rect">
            <a:avLst/>
          </a:prstGeom>
        </p:spPr>
        <p:txBody>
          <a:bodyPr lIns="0" rIns="0" tIns="0" bIns="0"/>
          <a:p>
            <a:endParaRPr/>
          </a:p>
        </p:txBody>
      </p:sp>
      <p:sp>
        <p:nvSpPr>
          <p:cNvPr id="18"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19" name="PlaceHolder 4"/>
          <p:cNvSpPr>
            <a:spLocks noGrp="1"/>
          </p:cNvSpPr>
          <p:nvPr>
            <p:ph type="body"/>
          </p:nvPr>
        </p:nvSpPr>
        <p:spPr>
          <a:xfrm>
            <a:off x="5152320" y="3044160"/>
            <a:ext cx="442656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21"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22"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23" name="PlaceHolder 4"/>
          <p:cNvSpPr>
            <a:spLocks noGrp="1"/>
          </p:cNvSpPr>
          <p:nvPr>
            <p:ph type="body"/>
          </p:nvPr>
        </p:nvSpPr>
        <p:spPr>
          <a:xfrm>
            <a:off x="504000" y="3044160"/>
            <a:ext cx="907128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83ca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1" name="PlaceHolder 2"/>
          <p:cNvSpPr>
            <a:spLocks noGrp="1"/>
          </p:cNvSpPr>
          <p:nvPr>
            <p:ph type="subTitle"/>
          </p:nvPr>
        </p:nvSpPr>
        <p:spPr>
          <a:xfrm>
            <a:off x="504000" y="1326600"/>
            <a:ext cx="9071280" cy="3287880"/>
          </a:xfrm>
          <a:prstGeom prst="rect">
            <a:avLst/>
          </a:prstGeom>
        </p:spPr>
        <p:txBody>
          <a:bodyPr lIns="0" rIns="0" tIns="0" bIns="0" anchor="ctr"/>
          <a:p>
            <a:pPr algn="ctr"/>
            <a:endParaRPr/>
          </a:p>
        </p:txBody>
      </p:sp>
      <p:sp>
        <p:nvSpPr>
          <p:cNvPr id="2" name="PlaceHolder 3"/>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83caff"/>
        </a:soli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38" name="PlaceHolder 2"/>
          <p:cNvSpPr>
            <a:spLocks noGrp="1"/>
          </p:cNvSpPr>
          <p:nvPr>
            <p:ph type="body"/>
          </p:nvPr>
        </p:nvSpPr>
        <p:spPr>
          <a:xfrm>
            <a:off x="504000" y="1326600"/>
            <a:ext cx="9071280" cy="3287880"/>
          </a:xfrm>
          <a:prstGeom prst="rect">
            <a:avLst/>
          </a:prstGeom>
        </p:spPr>
        <p:txBody>
          <a:bodyPr lIns="0" rIns="0" tIns="0" bIns="0"/>
          <a:p>
            <a:pPr marL="432000" indent="-324000">
              <a:buClr>
                <a:srgbClr val="ffffff"/>
              </a:buClr>
              <a:buSzPct val="45000"/>
              <a:buFont typeface="Wingdings" charset="2"/>
              <a:buChar char=""/>
            </a:pPr>
            <a:r>
              <a:rPr lang="en-US" sz="1800" spc="-1">
                <a:latin typeface="Arial"/>
              </a:rPr>
              <a:t>Click to edit the outline text format</a:t>
            </a:r>
            <a:endParaRPr/>
          </a:p>
          <a:p>
            <a:pPr lvl="1" marL="864000" indent="-324000">
              <a:buClr>
                <a:srgbClr val="ffffff"/>
              </a:buClr>
              <a:buSzPct val="75000"/>
              <a:buFont typeface="Symbol" charset="2"/>
              <a:buChar char=""/>
            </a:pPr>
            <a:r>
              <a:rPr lang="en-US" sz="18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800" spc="-1">
                <a:latin typeface="Arial"/>
              </a:rPr>
              <a:t>Fourth Outline Level</a:t>
            </a:r>
            <a:endParaRPr/>
          </a:p>
          <a:p>
            <a:pPr lvl="4" marL="2160000" indent="-216000">
              <a:buClr>
                <a:srgbClr val="ffffff"/>
              </a:buClr>
              <a:buSzPct val="45000"/>
              <a:buFont typeface="Wingdings" charset="2"/>
              <a:buChar char=""/>
            </a:pPr>
            <a:r>
              <a:rPr lang="en-US" sz="1800" spc="-1">
                <a:latin typeface="Arial"/>
              </a:rPr>
              <a:t>Fifth Outline Level</a:t>
            </a:r>
            <a:endParaRPr/>
          </a:p>
          <a:p>
            <a:pPr lvl="5" marL="2592000" indent="-216000">
              <a:buClr>
                <a:srgbClr val="ffffff"/>
              </a:buClr>
              <a:buSzPct val="45000"/>
              <a:buFont typeface="Wingdings" charset="2"/>
              <a:buChar char=""/>
            </a:pPr>
            <a:r>
              <a:rPr lang="en-US" sz="1800" spc="-1">
                <a:latin typeface="Arial"/>
              </a:rPr>
              <a:t>Sixth Outline Level</a:t>
            </a:r>
            <a:endParaRPr/>
          </a:p>
          <a:p>
            <a:pPr lvl="6" marL="3024000" indent="-216000">
              <a:buClr>
                <a:srgbClr val="ffffff"/>
              </a:buClr>
              <a:buSzPct val="45000"/>
              <a:buFont typeface="Wingdings" charset="2"/>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73" name="" descr=""/>
          <p:cNvPicPr/>
          <p:nvPr/>
        </p:nvPicPr>
        <p:blipFill>
          <a:blip r:embed="rId1"/>
          <a:stretch/>
        </p:blipFill>
        <p:spPr>
          <a:xfrm>
            <a:off x="1188720" y="0"/>
            <a:ext cx="7619760" cy="563832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The Bible Teaches:</a:t>
            </a:r>
            <a:endParaRPr/>
          </a:p>
        </p:txBody>
      </p:sp>
      <p:sp>
        <p:nvSpPr>
          <p:cNvPr id="91"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2800" spc="-1" strike="noStrike">
                <a:uFill>
                  <a:solidFill>
                    <a:srgbClr val="ffffff"/>
                  </a:solidFill>
                </a:uFill>
                <a:latin typeface="Arial"/>
              </a:rPr>
              <a:t>Galatians 3:14</a:t>
            </a:r>
            <a:r>
              <a:rPr lang="en-US" sz="2800" spc="-1" strike="noStrike">
                <a:uFill>
                  <a:solidFill>
                    <a:srgbClr val="ffffff"/>
                  </a:solidFill>
                </a:uFill>
                <a:latin typeface="Arial"/>
              </a:rPr>
              <a:t> that the blessing of Abraham might come upon the Gentiles in Christ Jesus, that we might receive the promise of the Spirit through faith. </a:t>
            </a:r>
            <a:endParaRPr/>
          </a:p>
          <a:p>
            <a:pPr marL="432000" indent="-323640">
              <a:lnSpc>
                <a:spcPct val="100000"/>
              </a:lnSpc>
              <a:buClr>
                <a:srgbClr val="ffffff"/>
              </a:buClr>
              <a:buSzPct val="45000"/>
              <a:buFont typeface="Wingdings" charset="2"/>
              <a:buChar char=""/>
            </a:pPr>
            <a:r>
              <a:rPr b="1" lang="en-US" sz="2800" spc="-1" strike="noStrike">
                <a:uFill>
                  <a:solidFill>
                    <a:srgbClr val="ffffff"/>
                  </a:solidFill>
                </a:uFill>
                <a:latin typeface="Arial"/>
              </a:rPr>
              <a:t>Acts 2:38-39</a:t>
            </a:r>
            <a:r>
              <a:rPr lang="en-US" sz="2800" spc="-1" strike="noStrike">
                <a:uFill>
                  <a:solidFill>
                    <a:srgbClr val="ffffff"/>
                  </a:solidFill>
                </a:uFill>
                <a:latin typeface="Arial"/>
              </a:rPr>
              <a:t> 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 </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The Bible Teaches:</a:t>
            </a:r>
            <a:endParaRPr/>
          </a:p>
        </p:txBody>
      </p:sp>
      <p:sp>
        <p:nvSpPr>
          <p:cNvPr id="93"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2800" spc="-1" strike="noStrike">
                <a:uFill>
                  <a:solidFill>
                    <a:srgbClr val="ffffff"/>
                  </a:solidFill>
                </a:uFill>
                <a:latin typeface="Arial"/>
              </a:rPr>
              <a:t>Acts 5:32</a:t>
            </a:r>
            <a:r>
              <a:rPr lang="en-US" sz="2800" spc="-1" strike="noStrike">
                <a:uFill>
                  <a:solidFill>
                    <a:srgbClr val="ffffff"/>
                  </a:solidFill>
                </a:uFill>
                <a:latin typeface="Arial"/>
              </a:rPr>
              <a:t> And we are His witnesses to these things, and so also is the Holy Spirit whom God has given to those who obey Him.</a:t>
            </a:r>
            <a:endParaRPr/>
          </a:p>
          <a:p>
            <a:pPr marL="432000" indent="-323640">
              <a:lnSpc>
                <a:spcPct val="100000"/>
              </a:lnSpc>
              <a:buClr>
                <a:srgbClr val="ffffff"/>
              </a:buClr>
              <a:buSzPct val="45000"/>
              <a:buFont typeface="Wingdings" charset="2"/>
              <a:buChar char=""/>
            </a:pPr>
            <a:r>
              <a:rPr b="1" lang="en-US" sz="2800" spc="-1" strike="noStrike">
                <a:uFill>
                  <a:solidFill>
                    <a:srgbClr val="ffffff"/>
                  </a:solidFill>
                </a:uFill>
                <a:latin typeface="Arial"/>
              </a:rPr>
              <a:t>Romans 8:16-17</a:t>
            </a:r>
            <a:r>
              <a:rPr lang="en-US" sz="2800" spc="-1" strike="noStrike">
                <a:uFill>
                  <a:solidFill>
                    <a:srgbClr val="ffffff"/>
                  </a:solidFill>
                </a:uFill>
                <a:latin typeface="Arial"/>
              </a:rPr>
              <a:t> 16 The Spirit Himself bears witness with our spirit that we are children of God, 17 and if children, then heirs--heirs of God and joint heirs with Christ, if indeed we suffer with Him, that we may also be glorified together.</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3300" spc="-1" strike="noStrike">
                <a:uFill>
                  <a:solidFill>
                    <a:srgbClr val="ffffff"/>
                  </a:solidFill>
                </a:uFill>
                <a:latin typeface="Arial"/>
              </a:rPr>
              <a:t>Next Sunday Evening</a:t>
            </a:r>
            <a:endParaRPr/>
          </a:p>
        </p:txBody>
      </p:sp>
      <p:sp>
        <p:nvSpPr>
          <p:cNvPr id="95"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p>
            <a:r>
              <a:rPr lang="en-US" sz="3200" spc="-1" strike="noStrike">
                <a:uFill>
                  <a:solidFill>
                    <a:srgbClr val="ffffff"/>
                  </a:solidFill>
                </a:uFill>
                <a:latin typeface="Arial"/>
              </a:rPr>
              <a:t>Next Sunday night I want to focus on:</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 </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1 – The </a:t>
            </a:r>
            <a:r>
              <a:rPr b="1" lang="en-US" sz="3200" spc="-1" strike="noStrike" u="sng">
                <a:uFill>
                  <a:solidFill>
                    <a:srgbClr val="ffffff"/>
                  </a:solidFill>
                </a:uFill>
                <a:latin typeface="Arial"/>
              </a:rPr>
              <a:t>method</a:t>
            </a:r>
            <a:r>
              <a:rPr lang="en-US" sz="3200" spc="-1" strike="noStrike">
                <a:uFill>
                  <a:solidFill>
                    <a:srgbClr val="ffffff"/>
                  </a:solidFill>
                </a:uFill>
                <a:latin typeface="Arial"/>
              </a:rPr>
              <a:t> of the Indwelling Spirit</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How does He dwell in us?</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 </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2 – The </a:t>
            </a:r>
            <a:r>
              <a:rPr b="1" lang="en-US" sz="3200" spc="-1" strike="noStrike" u="sng">
                <a:uFill>
                  <a:solidFill>
                    <a:srgbClr val="ffffff"/>
                  </a:solidFill>
                </a:uFill>
                <a:latin typeface="Arial"/>
              </a:rPr>
              <a:t>results</a:t>
            </a:r>
            <a:r>
              <a:rPr lang="en-US" sz="3200" spc="-1" strike="noStrike">
                <a:uFill>
                  <a:solidFill>
                    <a:srgbClr val="ffffff"/>
                  </a:solidFill>
                </a:uFill>
                <a:latin typeface="Arial"/>
              </a:rPr>
              <a:t> of the Indwelling Spirit</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What does the Spirit do for us?</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Arial"/>
              </a:rPr>
              <a:t>Do you have the promise?</a:t>
            </a:r>
            <a:endParaRPr/>
          </a:p>
        </p:txBody>
      </p:sp>
      <p:sp>
        <p:nvSpPr>
          <p:cNvPr id="97"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p>
            <a:r>
              <a:rPr lang="en-US" sz="2800" spc="-1" strike="noStrike">
                <a:uFill>
                  <a:solidFill>
                    <a:srgbClr val="ffffff"/>
                  </a:solidFill>
                </a:uFill>
                <a:latin typeface="Arial"/>
              </a:rPr>
              <a:t>In faith and baptism we have – </a:t>
            </a:r>
            <a:endParaRPr/>
          </a:p>
          <a:p>
            <a:r>
              <a:rPr lang="en-US" sz="2800" spc="-1" strike="noStrike">
                <a:uFill>
                  <a:solidFill>
                    <a:srgbClr val="ffffff"/>
                  </a:solidFill>
                </a:uFill>
                <a:latin typeface="Arial"/>
              </a:rPr>
              <a:t>Remission of sins</a:t>
            </a:r>
            <a:endParaRPr/>
          </a:p>
          <a:p>
            <a:r>
              <a:rPr lang="en-US" sz="2800" spc="-1" strike="noStrike">
                <a:uFill>
                  <a:solidFill>
                    <a:srgbClr val="ffffff"/>
                  </a:solidFill>
                </a:uFill>
                <a:latin typeface="Arial"/>
              </a:rPr>
              <a:t>AND</a:t>
            </a:r>
            <a:endParaRPr/>
          </a:p>
          <a:p>
            <a:pPr marL="432000" indent="-323640" algn="ctr">
              <a:lnSpc>
                <a:spcPct val="100000"/>
              </a:lnSpc>
              <a:buClr>
                <a:srgbClr val="ffffff"/>
              </a:buClr>
              <a:buSzPct val="45000"/>
              <a:buFont typeface="Wingdings" charset="2"/>
              <a:buChar char=""/>
            </a:pPr>
            <a:r>
              <a:rPr lang="en-US" sz="2800" spc="-1" strike="noStrike">
                <a:uFill>
                  <a:solidFill>
                    <a:srgbClr val="ffffff"/>
                  </a:solidFill>
                </a:uFill>
                <a:latin typeface="Arial"/>
              </a:rPr>
              <a:t>Gift of the Holy Spirit</a:t>
            </a:r>
            <a:endParaRPr/>
          </a:p>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Acts 5:32</a:t>
            </a:r>
            <a:r>
              <a:rPr lang="en-US" sz="3200" spc="-1" strike="noStrike">
                <a:uFill>
                  <a:solidFill>
                    <a:srgbClr val="ffffff"/>
                  </a:solidFill>
                </a:uFill>
                <a:latin typeface="Arial"/>
              </a:rPr>
              <a:t> And we are His witnesses to these things, and so also is the Holy Spirit whom God has given to those who obey Him.</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Introduction</a:t>
            </a:r>
            <a:endParaRPr/>
          </a:p>
        </p:txBody>
      </p:sp>
      <p:sp>
        <p:nvSpPr>
          <p:cNvPr id="75"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lang="en-US" sz="3600" spc="-1" strike="noStrike">
                <a:uFill>
                  <a:solidFill>
                    <a:srgbClr val="ffffff"/>
                  </a:solidFill>
                </a:uFill>
                <a:latin typeface="Arial"/>
              </a:rPr>
              <a:t>A lot of confusion about the indwelling of the Holy Spirit</a:t>
            </a:r>
            <a:endParaRPr/>
          </a:p>
          <a:p>
            <a:pPr marL="432000" indent="-323640">
              <a:lnSpc>
                <a:spcPct val="100000"/>
              </a:lnSpc>
              <a:buClr>
                <a:srgbClr val="ffffff"/>
              </a:buClr>
              <a:buSzPct val="45000"/>
              <a:buFont typeface="Wingdings" charset="2"/>
              <a:buChar char=""/>
            </a:pPr>
            <a:r>
              <a:rPr lang="en-US" sz="3600" spc="-1" strike="noStrike">
                <a:uFill>
                  <a:solidFill>
                    <a:srgbClr val="ffffff"/>
                  </a:solidFill>
                </a:uFill>
                <a:latin typeface="Arial"/>
              </a:rPr>
              <a:t>Sift through all the teachings, opinions and doctrines on this subject – 3 alternatives</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1 Immediate (direct)</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2 Indirectly</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3 Not at all</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Immediate (direct)</a:t>
            </a:r>
            <a:endParaRPr/>
          </a:p>
        </p:txBody>
      </p:sp>
      <p:sp>
        <p:nvSpPr>
          <p:cNvPr id="77"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600" spc="-1" strike="noStrike">
                <a:uFill>
                  <a:solidFill>
                    <a:srgbClr val="ffffff"/>
                  </a:solidFill>
                </a:uFill>
                <a:latin typeface="Arial"/>
              </a:rPr>
              <a:t>Definition</a:t>
            </a:r>
            <a:r>
              <a:rPr lang="en-US" sz="3600" spc="-1" strike="noStrike">
                <a:uFill>
                  <a:solidFill>
                    <a:srgbClr val="ffffff"/>
                  </a:solidFill>
                </a:uFill>
                <a:latin typeface="Arial"/>
              </a:rPr>
              <a:t> – to dwell in one apart from any means</a:t>
            </a:r>
            <a:endParaRPr/>
          </a:p>
          <a:p>
            <a:pPr marL="432000" indent="-323640">
              <a:lnSpc>
                <a:spcPct val="100000"/>
              </a:lnSpc>
              <a:buClr>
                <a:srgbClr val="ffffff"/>
              </a:buClr>
              <a:buSzPct val="45000"/>
              <a:buFont typeface="Wingdings" charset="2"/>
              <a:buChar char=""/>
            </a:pPr>
            <a:r>
              <a:rPr b="1" lang="en-US" sz="3600" spc="-1" strike="noStrike">
                <a:uFill>
                  <a:solidFill>
                    <a:srgbClr val="ffffff"/>
                  </a:solidFill>
                </a:uFill>
                <a:latin typeface="Arial"/>
              </a:rPr>
              <a:t>Caution</a:t>
            </a:r>
            <a:r>
              <a:rPr lang="en-US" sz="3600" spc="-1" strike="noStrike">
                <a:uFill>
                  <a:solidFill>
                    <a:srgbClr val="ffffff"/>
                  </a:solidFill>
                </a:uFill>
                <a:latin typeface="Arial"/>
              </a:rPr>
              <a:t> – Calvinism – Direct Operation of the Holy Spirit</a:t>
            </a:r>
            <a:endParaRPr/>
          </a:p>
          <a:p>
            <a:pPr marL="432000" indent="-323640">
              <a:lnSpc>
                <a:spcPct val="100000"/>
              </a:lnSpc>
              <a:buClr>
                <a:srgbClr val="ffffff"/>
              </a:buClr>
              <a:buSzPct val="45000"/>
              <a:buFont typeface="Wingdings" charset="2"/>
              <a:buChar char=""/>
            </a:pPr>
            <a:r>
              <a:rPr lang="en-US" sz="3600" spc="-1" strike="noStrike">
                <a:uFill>
                  <a:solidFill>
                    <a:srgbClr val="ffffff"/>
                  </a:solidFill>
                </a:uFill>
                <a:latin typeface="Arial"/>
              </a:rPr>
              <a:t>Calvin taught there is no other way for one to obtain faith and be saved.</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Immediate (direct)</a:t>
            </a:r>
            <a:endParaRPr/>
          </a:p>
        </p:txBody>
      </p:sp>
      <p:sp>
        <p:nvSpPr>
          <p:cNvPr id="79"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Calvin – </a:t>
            </a:r>
            <a:r>
              <a:rPr b="1" lang="en-US" sz="2800" spc="-1" strike="noStrike">
                <a:uFill>
                  <a:solidFill>
                    <a:srgbClr val="ffffff"/>
                  </a:solidFill>
                </a:uFill>
                <a:latin typeface="Arial"/>
              </a:rPr>
              <a:t>TULIP</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T otal depravity – unable to obey God</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U nconditional election – God decides who will be saved / lost</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L imited atonement – Jesus only died for the elect</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I rresistible grace – if elected you can not not be saved</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P erseverance of saints – Once saved, always saved</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Immediate (direct)</a:t>
            </a:r>
            <a:endParaRPr/>
          </a:p>
        </p:txBody>
      </p:sp>
      <p:sp>
        <p:nvSpPr>
          <p:cNvPr id="81"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r>
              <a:rPr lang="en-US" sz="2800" spc="-1" strike="noStrike">
                <a:uFill>
                  <a:solidFill>
                    <a:srgbClr val="ffffff"/>
                  </a:solidFill>
                </a:uFill>
                <a:latin typeface="Arial"/>
              </a:rPr>
              <a:t>This view leads to other issues:</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 </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What does He do?</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What power does He exercise on or to us?</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What is the advantage of His indwelling?</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No Indwelling</a:t>
            </a:r>
            <a:endParaRPr/>
          </a:p>
        </p:txBody>
      </p:sp>
      <p:sp>
        <p:nvSpPr>
          <p:cNvPr id="83"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To avoid the errors – some take the opposite view</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They hold that the indwelling is only for the age of miracles in the 1</a:t>
            </a:r>
            <a:r>
              <a:rPr lang="en-US" sz="2800" spc="-1" strike="noStrike" baseline="101000">
                <a:uFill>
                  <a:solidFill>
                    <a:srgbClr val="ffffff"/>
                  </a:solidFill>
                </a:uFill>
                <a:latin typeface="Arial"/>
              </a:rPr>
              <a:t>st</a:t>
            </a:r>
            <a:r>
              <a:rPr lang="en-US" sz="2800" spc="-1" strike="noStrike">
                <a:uFill>
                  <a:solidFill>
                    <a:srgbClr val="ffffff"/>
                  </a:solidFill>
                </a:uFill>
                <a:latin typeface="Arial"/>
              </a:rPr>
              <a:t> century.</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They teach that when miracles ended so did the indwelling of the Spirit..</a:t>
            </a:r>
            <a:endParaRPr/>
          </a:p>
          <a:p>
            <a:pPr marL="432000" indent="-323640">
              <a:lnSpc>
                <a:spcPct val="100000"/>
              </a:lnSpc>
              <a:buClr>
                <a:srgbClr val="ffffff"/>
              </a:buClr>
              <a:buSzPct val="45000"/>
              <a:buFont typeface="Wingdings" charset="2"/>
              <a:buChar char=""/>
            </a:pPr>
            <a:r>
              <a:rPr lang="en-US" sz="2800" spc="-1" strike="noStrike">
                <a:uFill>
                  <a:solidFill>
                    <a:srgbClr val="ffffff"/>
                  </a:solidFill>
                </a:uFill>
                <a:latin typeface="Arial"/>
              </a:rPr>
              <a:t>Sometimes we take an extreme to avoid an extreme.</a:t>
            </a:r>
            <a:endParaRPr/>
          </a:p>
          <a:p>
            <a:pPr marL="432000" indent="-323640">
              <a:lnSpc>
                <a:spcPct val="100000"/>
              </a:lnSpc>
              <a:buClr>
                <a:srgbClr val="ffffff"/>
              </a:buClr>
              <a:buSzPct val="45000"/>
              <a:buFont typeface="Wingdings" charset="2"/>
              <a:buChar char=""/>
            </a:pPr>
            <a:r>
              <a:rPr b="1" lang="en-US" sz="2800" spc="-1" strike="noStrike">
                <a:uFill>
                  <a:solidFill>
                    <a:srgbClr val="ffffff"/>
                  </a:solidFill>
                </a:uFill>
                <a:latin typeface="Arial"/>
              </a:rPr>
              <a:t>Amos 5:19</a:t>
            </a:r>
            <a:r>
              <a:rPr lang="en-US" sz="2800" spc="-1" strike="noStrike">
                <a:uFill>
                  <a:solidFill>
                    <a:srgbClr val="ffffff"/>
                  </a:solidFill>
                </a:uFill>
                <a:latin typeface="Arial"/>
              </a:rPr>
              <a:t> – flee lion and meet a bear</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The Bible Teaches:</a:t>
            </a:r>
            <a:endParaRPr/>
          </a:p>
        </p:txBody>
      </p:sp>
      <p:sp>
        <p:nvSpPr>
          <p:cNvPr id="85"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Galatians 4:6-7</a:t>
            </a:r>
            <a:r>
              <a:rPr lang="en-US" sz="3200" spc="-1" strike="noStrike">
                <a:uFill>
                  <a:solidFill>
                    <a:srgbClr val="ffffff"/>
                  </a:solidFill>
                </a:uFill>
                <a:latin typeface="Arial"/>
              </a:rPr>
              <a:t> 6 And because you are sons, God has sent forth the Spirit of His Son into your hearts, crying out, "Abba, Father!" 7 Therefore you are no longer a slave but a son, and if a son, then an heir of God through Christ.</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The Bible Teaches:</a:t>
            </a:r>
            <a:endParaRPr/>
          </a:p>
        </p:txBody>
      </p:sp>
      <p:sp>
        <p:nvSpPr>
          <p:cNvPr id="87"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2800" spc="-1" strike="noStrike">
                <a:uFill>
                  <a:solidFill>
                    <a:srgbClr val="ffffff"/>
                  </a:solidFill>
                </a:uFill>
                <a:latin typeface="Arial"/>
              </a:rPr>
              <a:t>Romans 8:9-11</a:t>
            </a:r>
            <a:r>
              <a:rPr lang="en-US" sz="2800" spc="-1" strike="noStrike">
                <a:uFill>
                  <a:solidFill>
                    <a:srgbClr val="ffffff"/>
                  </a:solidFill>
                </a:uFill>
                <a:latin typeface="Arial"/>
              </a:rPr>
              <a:t> 9 But you are not in the flesh but in the Spirit, if indeed the Spirit of God dwells in you. Now if anyone does not have the Spirit of Christ, he is not His. 10 And if Christ is in you, the body is dead because of sin, but the Spirit is life because of righteousness. 11 But if the Spirit of Him who raised Jesus from the dead dwells in you, He who raised Christ from the dead will also give life to your mortal bodies through His Spirit who dwells in you.</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Arial"/>
              </a:rPr>
              <a:t>The Bible Teaches:</a:t>
            </a:r>
            <a:endParaRPr/>
          </a:p>
        </p:txBody>
      </p:sp>
      <p:sp>
        <p:nvSpPr>
          <p:cNvPr id="89" name="CustomShape 2"/>
          <p:cNvSpPr/>
          <p:nvPr/>
        </p:nvSpPr>
        <p:spPr>
          <a:xfrm>
            <a:off x="504000" y="1326600"/>
            <a:ext cx="9071280" cy="38851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2800" spc="-1" strike="noStrike">
                <a:uFill>
                  <a:solidFill>
                    <a:srgbClr val="ffffff"/>
                  </a:solidFill>
                </a:uFill>
                <a:latin typeface="Arial"/>
              </a:rPr>
              <a:t>1 Corinthians 6:18-20</a:t>
            </a:r>
            <a:r>
              <a:rPr lang="en-US" sz="2800" spc="-1" strike="noStrike">
                <a:uFill>
                  <a:solidFill>
                    <a:srgbClr val="ffffff"/>
                  </a:solidFill>
                </a:uFill>
                <a:latin typeface="Arial"/>
              </a:rPr>
              <a:t> 18 Flee sexual immorality. Every sin that a man does is outside the body, but he who commits sexual immorality sins against his own body. 19 Or do you not know that your body is the temple of the Holy Spirit who is in you, whom you have from God, and you are not your own? 20 For you were bought at a price; therefore glorify God in your body and in your spirit, which are God's.</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20</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2016-01-09T13:09:19Z</dcterms:created>
  <dc:creator>Manly Luscombe</dc:creator>
  <dc:language>en-US</dc:language>
  <cp:lastModifiedBy>Manly Luscombe</cp:lastModifiedBy>
  <dcterms:modified xsi:type="dcterms:W3CDTF">2016-01-09T15:23:05Z</dcterms:modified>
  <cp:revision>3</cp:revision>
</cp:coreProperties>
</file>